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tags/tag2.xml" ContentType="application/vnd.openxmlformats-officedocument.presentationml.tags+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9.xml" ContentType="application/inkml+xml"/>
  <Override PartName="/ppt/notesSlides/notesSlide14.xml" ContentType="application/vnd.openxmlformats-officedocument.presentationml.notesSlide+xml"/>
  <Override PartName="/ppt/ink/ink1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1.xml" ContentType="application/inkml+xml"/>
  <Override PartName="/ppt/notesSlides/notesSlide17.xml" ContentType="application/vnd.openxmlformats-officedocument.presentationml.notesSlide+xml"/>
  <Override PartName="/ppt/ink/ink12.xml" ContentType="application/inkml+xml"/>
  <Override PartName="/ppt/notesSlides/notesSlide18.xml" ContentType="application/vnd.openxmlformats-officedocument.presentationml.notesSlide+xml"/>
  <Override PartName="/ppt/ink/ink13.xml" ContentType="application/inkml+xml"/>
  <Override PartName="/ppt/ink/ink14.xml" ContentType="application/inkml+xml"/>
  <Override PartName="/ppt/notesSlides/notesSlide19.xml" ContentType="application/vnd.openxmlformats-officedocument.presentationml.notesSlide+xml"/>
  <Override PartName="/ppt/ink/ink15.xml" ContentType="application/inkml+xml"/>
  <Override PartName="/ppt/ink/ink16.xml" ContentType="application/inkml+xml"/>
  <Override PartName="/ppt/notesSlides/notesSlide20.xml" ContentType="application/vnd.openxmlformats-officedocument.presentationml.notesSlide+xml"/>
  <Override PartName="/ppt/ink/ink1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8.xml" ContentType="application/inkml+xml"/>
  <Override PartName="/ppt/notesSlides/notesSlide23.xml" ContentType="application/vnd.openxmlformats-officedocument.presentationml.notesSlide+xml"/>
  <Override PartName="/ppt/ink/ink19.xml" ContentType="application/inkml+xml"/>
  <Override PartName="/ppt/notesSlides/notesSlide24.xml" ContentType="application/vnd.openxmlformats-officedocument.presentationml.notesSlide+xml"/>
  <Override PartName="/ppt/ink/ink20.xml" ContentType="application/inkml+xml"/>
  <Override PartName="/ppt/notesSlides/notesSlide25.xml" ContentType="application/vnd.openxmlformats-officedocument.presentationml.notesSlide+xml"/>
  <Override PartName="/ppt/ink/ink21.xml" ContentType="application/inkml+xml"/>
  <Override PartName="/ppt/notesSlides/notesSlide26.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7.xml" ContentType="application/vnd.openxmlformats-officedocument.presentationml.notesSlide+xml"/>
  <Override PartName="/ppt/ink/ink25.xml" ContentType="application/inkml+xml"/>
  <Override PartName="/ppt/notesSlides/notesSlide2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9.xml" ContentType="application/vnd.openxmlformats-officedocument.presentationml.notesSlide+xml"/>
  <Override PartName="/ppt/ink/ink26.xml" ContentType="application/inkml+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0.xml" ContentType="application/vnd.openxmlformats-officedocument.presentationml.notesSlide+xml"/>
  <Override PartName="/ppt/ink/ink27.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1.xml" ContentType="application/vnd.openxmlformats-officedocument.presentationml.notesSlide+xml"/>
  <Override PartName="/ppt/ink/ink28.xml" ContentType="application/inkml+xml"/>
  <Override PartName="/ppt/tags/tag12.xml" ContentType="application/vnd.openxmlformats-officedocument.presentationml.tags+xml"/>
  <Override PartName="/ppt/notesSlides/notesSlide32.xml" ContentType="application/vnd.openxmlformats-officedocument.presentationml.notesSlide+xml"/>
  <Override PartName="/ppt/ink/ink29.xml" ContentType="application/inkml+xml"/>
  <Override PartName="/ppt/notesSlides/notesSlide33.xml" ContentType="application/vnd.openxmlformats-officedocument.presentationml.notesSlide+xml"/>
  <Override PartName="/ppt/ink/ink30.xml" ContentType="application/inkml+xml"/>
  <Override PartName="/ppt/ink/ink3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32.xml" ContentType="application/inkml+xml"/>
  <Override PartName="/ppt/ink/ink33.xml" ContentType="application/inkml+xml"/>
  <Override PartName="/ppt/notesSlides/notesSlide36.xml" ContentType="application/vnd.openxmlformats-officedocument.presentationml.notesSlide+xml"/>
  <Override PartName="/ppt/ink/ink34.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35.xml" ContentType="application/inkml+xml"/>
  <Override PartName="/ppt/notesSlides/notesSlide39.xml" ContentType="application/vnd.openxmlformats-officedocument.presentationml.notesSlide+xml"/>
  <Override PartName="/ppt/ink/ink36.xml" ContentType="application/inkml+xml"/>
  <Override PartName="/ppt/tags/tag13.xml" ContentType="application/vnd.openxmlformats-officedocument.presentationml.tags+xml"/>
  <Override PartName="/ppt/notesSlides/notesSlide40.xml" ContentType="application/vnd.openxmlformats-officedocument.presentationml.notesSlide+xml"/>
  <Override PartName="/ppt/ink/ink37.xml" ContentType="application/inkml+xml"/>
  <Override PartName="/ppt/tags/tag14.xml" ContentType="application/vnd.openxmlformats-officedocument.presentationml.tags+xml"/>
  <Override PartName="/ppt/tags/tag15.xml" ContentType="application/vnd.openxmlformats-officedocument.presentationml.tags+xml"/>
  <Override PartName="/ppt/notesSlides/notesSlide41.xml" ContentType="application/vnd.openxmlformats-officedocument.presentationml.notesSlide+xml"/>
  <Override PartName="/ppt/ink/ink38.xml" ContentType="application/inkml+xml"/>
  <Override PartName="/ppt/tags/tag16.xml" ContentType="application/vnd.openxmlformats-officedocument.presentationml.tags+xml"/>
  <Override PartName="/ppt/tags/tag17.xml" ContentType="application/vnd.openxmlformats-officedocument.presentationml.tags+xml"/>
  <Override PartName="/ppt/notesSlides/notesSlide42.xml" ContentType="application/vnd.openxmlformats-officedocument.presentationml.notesSlide+xml"/>
  <Override PartName="/ppt/ink/ink39.xml" ContentType="application/inkml+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43.xml" ContentType="application/vnd.openxmlformats-officedocument.presentationml.notesSlide+xml"/>
  <Override PartName="/ppt/ink/ink40.xml" ContentType="application/inkml+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4.xml" ContentType="application/vnd.openxmlformats-officedocument.presentationml.notesSlide+xml"/>
  <Override PartName="/ppt/ink/ink41.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42.xml" ContentType="application/inkml+xml"/>
  <Override PartName="/ppt/notesSlides/notesSlide49.xml" ContentType="application/vnd.openxmlformats-officedocument.presentationml.notesSlide+xml"/>
  <Override PartName="/ppt/ink/ink43.xml" ContentType="application/inkml+xml"/>
  <Override PartName="/ppt/notesSlides/notesSlide50.xml" ContentType="application/vnd.openxmlformats-officedocument.presentationml.notesSlide+xml"/>
  <Override PartName="/ppt/ink/ink44.xml" ContentType="application/inkml+xml"/>
  <Override PartName="/ppt/notesSlides/notesSlide51.xml" ContentType="application/vnd.openxmlformats-officedocument.presentationml.notesSlide+xml"/>
  <Override PartName="/ppt/ink/ink45.xml" ContentType="application/inkml+xml"/>
  <Override PartName="/ppt/notesSlides/notesSlide52.xml" ContentType="application/vnd.openxmlformats-officedocument.presentationml.notesSlide+xml"/>
  <Override PartName="/ppt/ink/ink46.xml" ContentType="application/inkml+xml"/>
  <Override PartName="/ppt/notesSlides/notesSlide53.xml" ContentType="application/vnd.openxmlformats-officedocument.presentationml.notesSlide+xml"/>
  <Override PartName="/ppt/ink/ink47.xml" ContentType="application/inkml+xml"/>
  <Override PartName="/ppt/notesSlides/notesSlide54.xml" ContentType="application/vnd.openxmlformats-officedocument.presentationml.notesSlide+xml"/>
  <Override PartName="/ppt/ink/ink48.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49.xml" ContentType="application/inkml+xml"/>
  <Override PartName="/ppt/notesSlides/notesSlide58.xml" ContentType="application/vnd.openxmlformats-officedocument.presentationml.notesSlide+xml"/>
  <Override PartName="/ppt/ink/ink50.xml" ContentType="application/inkml+xml"/>
  <Override PartName="/ppt/notesSlides/notesSlide59.xml" ContentType="application/vnd.openxmlformats-officedocument.presentationml.notesSlide+xml"/>
  <Override PartName="/ppt/ink/ink51.xml" ContentType="application/inkml+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0.xml" ContentType="application/vnd.openxmlformats-officedocument.presentationml.notesSlide+xml"/>
  <Override PartName="/ppt/ink/ink52.xml" ContentType="application/inkml+xml"/>
  <Override PartName="/ppt/notesSlides/notesSlide61.xml" ContentType="application/vnd.openxmlformats-officedocument.presentationml.notesSlide+xml"/>
  <Override PartName="/ppt/ink/ink53.xml" ContentType="application/inkml+xml"/>
  <Override PartName="/ppt/notesSlides/notesSlide62.xml" ContentType="application/vnd.openxmlformats-officedocument.presentationml.notesSlide+xml"/>
  <Override PartName="/ppt/ink/ink54.xml" ContentType="application/inkml+xml"/>
  <Override PartName="/ppt/notesSlides/notesSlide63.xml" ContentType="application/vnd.openxmlformats-officedocument.presentationml.notesSlide+xml"/>
  <Override PartName="/ppt/ink/ink55.xml" ContentType="application/inkml+xml"/>
  <Override PartName="/ppt/notesSlides/notesSlide64.xml" ContentType="application/vnd.openxmlformats-officedocument.presentationml.notesSlide+xml"/>
  <Override PartName="/ppt/ink/ink56.xml" ContentType="application/inkml+xml"/>
  <Override PartName="/ppt/notesSlides/notesSlide65.xml" ContentType="application/vnd.openxmlformats-officedocument.presentationml.notesSlide+xml"/>
  <Override PartName="/ppt/ink/ink57.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58.xml" ContentType="application/inkml+xml"/>
  <Override PartName="/ppt/notesSlides/notesSlide68.xml" ContentType="application/vnd.openxmlformats-officedocument.presentationml.notesSlide+xml"/>
  <Override PartName="/ppt/ink/ink59.xml" ContentType="application/inkml+xml"/>
  <Override PartName="/ppt/notesSlides/notesSlide69.xml" ContentType="application/vnd.openxmlformats-officedocument.presentationml.notesSlide+xml"/>
  <Override PartName="/ppt/ink/ink60.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61.xml" ContentType="application/inkml+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72.xml" ContentType="application/vnd.openxmlformats-officedocument.presentationml.notesSlide+xml"/>
  <Override PartName="/ppt/ink/ink62.xml" ContentType="application/inkml+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73.xml" ContentType="application/vnd.openxmlformats-officedocument.presentationml.notesSlide+xml"/>
  <Override PartName="/ppt/ink/ink63.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9"/>
  </p:notesMasterIdLst>
  <p:sldIdLst>
    <p:sldId id="256" r:id="rId5"/>
    <p:sldId id="257" r:id="rId6"/>
    <p:sldId id="321" r:id="rId7"/>
    <p:sldId id="388" r:id="rId8"/>
    <p:sldId id="305" r:id="rId9"/>
    <p:sldId id="320" r:id="rId10"/>
    <p:sldId id="322" r:id="rId11"/>
    <p:sldId id="323" r:id="rId12"/>
    <p:sldId id="324" r:id="rId13"/>
    <p:sldId id="307" r:id="rId14"/>
    <p:sldId id="387" r:id="rId15"/>
    <p:sldId id="303" r:id="rId16"/>
    <p:sldId id="304" r:id="rId17"/>
    <p:sldId id="302" r:id="rId18"/>
    <p:sldId id="378" r:id="rId19"/>
    <p:sldId id="377" r:id="rId20"/>
    <p:sldId id="301" r:id="rId21"/>
    <p:sldId id="376" r:id="rId22"/>
    <p:sldId id="299" r:id="rId23"/>
    <p:sldId id="382" r:id="rId24"/>
    <p:sldId id="306" r:id="rId25"/>
    <p:sldId id="384" r:id="rId26"/>
    <p:sldId id="385" r:id="rId27"/>
    <p:sldId id="389" r:id="rId28"/>
    <p:sldId id="300" r:id="rId29"/>
    <p:sldId id="313" r:id="rId30"/>
    <p:sldId id="314" r:id="rId31"/>
    <p:sldId id="315" r:id="rId32"/>
    <p:sldId id="309" r:id="rId33"/>
    <p:sldId id="310" r:id="rId34"/>
    <p:sldId id="364" r:id="rId35"/>
    <p:sldId id="365" r:id="rId36"/>
    <p:sldId id="366" r:id="rId37"/>
    <p:sldId id="367" r:id="rId38"/>
    <p:sldId id="368" r:id="rId39"/>
    <p:sldId id="308" r:id="rId40"/>
    <p:sldId id="327" r:id="rId41"/>
    <p:sldId id="328" r:id="rId42"/>
    <p:sldId id="380" r:id="rId43"/>
    <p:sldId id="312" r:id="rId44"/>
    <p:sldId id="311" r:id="rId45"/>
    <p:sldId id="326" r:id="rId46"/>
    <p:sldId id="359" r:id="rId47"/>
    <p:sldId id="360" r:id="rId48"/>
    <p:sldId id="361" r:id="rId49"/>
    <p:sldId id="362" r:id="rId50"/>
    <p:sldId id="363" r:id="rId51"/>
    <p:sldId id="390" r:id="rId52"/>
    <p:sldId id="331" r:id="rId53"/>
    <p:sldId id="325" r:id="rId54"/>
    <p:sldId id="332" r:id="rId55"/>
    <p:sldId id="333" r:id="rId56"/>
    <p:sldId id="334" r:id="rId57"/>
    <p:sldId id="335" r:id="rId58"/>
    <p:sldId id="379" r:id="rId59"/>
    <p:sldId id="338" r:id="rId60"/>
    <p:sldId id="370" r:id="rId61"/>
    <p:sldId id="339" r:id="rId62"/>
    <p:sldId id="371" r:id="rId63"/>
    <p:sldId id="374" r:id="rId64"/>
    <p:sldId id="373" r:id="rId65"/>
    <p:sldId id="375" r:id="rId66"/>
    <p:sldId id="347" r:id="rId67"/>
    <p:sldId id="348" r:id="rId68"/>
    <p:sldId id="349" r:id="rId69"/>
    <p:sldId id="354" r:id="rId70"/>
    <p:sldId id="337" r:id="rId71"/>
    <p:sldId id="340" r:id="rId72"/>
    <p:sldId id="341" r:id="rId73"/>
    <p:sldId id="342" r:id="rId74"/>
    <p:sldId id="343" r:id="rId75"/>
    <p:sldId id="391" r:id="rId76"/>
    <p:sldId id="316" r:id="rId77"/>
    <p:sldId id="355" r:id="rId78"/>
    <p:sldId id="356" r:id="rId79"/>
    <p:sldId id="344" r:id="rId80"/>
    <p:sldId id="345" r:id="rId81"/>
    <p:sldId id="346" r:id="rId82"/>
    <p:sldId id="392" r:id="rId83"/>
    <p:sldId id="393" r:id="rId84"/>
    <p:sldId id="296" r:id="rId85"/>
    <p:sldId id="318" r:id="rId86"/>
    <p:sldId id="330" r:id="rId87"/>
    <p:sldId id="386" r:id="rId88"/>
  </p:sldIdLst>
  <p:sldSz cx="12192000" cy="6858000"/>
  <p:notesSz cx="9601200" cy="7315200"/>
  <p:custDataLst>
    <p:tags r:id="rId9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Cs104KwBRDzUdkPLiCvGaA==" hashData="vgX4R4H3NDx5pwauwME8mjBnzVFzTyLRUAHDLMlDlc+MYQVEXHjz6VFxh2ZWmvWQKwDXYXftDg2QA61yg2pNi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E78AC3"/>
    <a:srgbClr val="FC8D62"/>
    <a:srgbClr val="8DA0CB"/>
    <a:srgbClr val="66C2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089B5-15AF-4559-83D3-0EEF1D3DA142}" v="2" dt="2022-04-27T23:13:32.5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3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gs" Target="tags/tag1.xml"/><Relationship Id="rId95"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uglas Whitaker" userId="93362291-0b3c-46ea-bf50-2692a7a6615d" providerId="ADAL" clId="{045089B5-15AF-4559-83D3-0EEF1D3DA142}"/>
    <pc:docChg chg="modSld">
      <pc:chgData name="Douglas Whitaker" userId="93362291-0b3c-46ea-bf50-2692a7a6615d" providerId="ADAL" clId="{045089B5-15AF-4559-83D3-0EEF1D3DA142}" dt="2022-04-27T23:16:17.887" v="3" actId="20577"/>
      <pc:docMkLst>
        <pc:docMk/>
      </pc:docMkLst>
      <pc:sldChg chg="modSp mod">
        <pc:chgData name="Douglas Whitaker" userId="93362291-0b3c-46ea-bf50-2692a7a6615d" providerId="ADAL" clId="{045089B5-15AF-4559-83D3-0EEF1D3DA142}" dt="2022-04-27T23:16:17.887" v="3" actId="20577"/>
        <pc:sldMkLst>
          <pc:docMk/>
          <pc:sldMk cId="1002127811" sldId="320"/>
        </pc:sldMkLst>
        <pc:spChg chg="mod">
          <ac:chgData name="Douglas Whitaker" userId="93362291-0b3c-46ea-bf50-2692a7a6615d" providerId="ADAL" clId="{045089B5-15AF-4559-83D3-0EEF1D3DA142}" dt="2022-04-27T23:16:17.887" v="3" actId="20577"/>
          <ac:spMkLst>
            <pc:docMk/>
            <pc:sldMk cId="1002127811" sldId="320"/>
            <ac:spMk id="3" creationId="{869432CD-4A37-409F-8D96-ACF3B5E22D70}"/>
          </ac:spMkLst>
        </pc:spChg>
      </pc:sldChg>
    </pc:docChg>
  </pc:docChgLst>
</pc:chgInfo>
</file>

<file path=ppt/ink/ink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05:46.161"/>
    </inkml:context>
    <inkml:brush xml:id="br0">
      <inkml:brushProperty name="width" value="0.05292" units="cm"/>
      <inkml:brushProperty name="height" value="0.05292" units="cm"/>
      <inkml:brushProperty name="color" value="#FF0000"/>
    </inkml:brush>
  </inkml:definitions>
  <inkml:trace contextRef="#ctx0" brushRef="#br0">11682 9613 18431 0,'-9'0'1632'0,"-1"0"-1312"0,6 2-320 0,-2 0 0 0,6 2 2864 0,0-2 496 15,0 2 96-15,0 5 32 16,0 7-752-16,2 7-160 0,6 6-16 0,-2 8-16 16,3 6-1664-16,7-1-336 0,-3 7-64 0,-1-1-16 15,4 3-272-15,-3-3-48 0,3 3-16 0,-3-7 0 0,3-5 64 0,-7-2 16 16,1-8 0-16,0-6 0 0,-4-7-80 0,-2-5-128 15,1-3 176-15,-5-8-176 0,0 0 0 0,0-10 0 16,-3 1 0-16,-3-11 0 16,0-1-144-16,-2-8-144 0,-4-6-32 0,3-10 0 15,-7-5-1488 1,1 1-304-16,1-9-64 0,-1 2-16 0,1 2-1536 0,-1 1-304 0,1 3-64 0,-2 5-16 16,5 5 1840-16,-7 1 368 0,7 8 80 0,-5 4 16 0,-1 3 2880 0,-1 5 576 15,1 5 112-15,1-1 32 0,1 5 1584 0,-1 1 320 16,1 3 64-16,1-2 16 0,1 6-1280 0,1-8-240 15,6 5-48-15,-4-3-16 0,7 2-1296 0,3 0-256 16,0-2-48-16,5-1-16 0,3-3-160 0,-8 12-32 0,0 0-16 0,62-54 0 16,-62 54-128-16,68-45-32 15,-68 45 0-15,66-35 0 0,-66 35-80 0,93-39-128 0,-93 39 176 16,103-25-176-16,-103 25 0 0,95-6 0 16,-95 6 0-16,0 0 0 0,105 26 0 0,-105-26 0 0,35 40 0 0,-30-13 0 15,-1 5 0-15,-4 2 0 16,-5 1 0-16,-5 4 0 0,-6 6 0 0,-1-1 0 0,-1 3 0 0,-1 1 0 0,-4 1 128 0,-2-5-128 15,3-3 0-15,3-4 0 16,-1-6 0-16,5 0 0 0,-3-6 0 0,7-3 0 0,5-5 0 0,2-5 0 31,4-5 0-31,4-1 0 0,2-4 0 0,-6-2 0 0,0 0 0 0,0 0 0 16,0 0-160-16,108-21-32 0,-108 21-16 0,0 0 0 16,107-25-32-16,-107 25 0 0,87-16 0 0,-87 16 0 15,99-8 0-15,-99 8 0 0,95 4 0 0,-95-4 0 16,0 0 240-16,103 22-144 0,-103-22 144 0,0 0-128 15,80 44 128-15,-80-44 0 0,0 0 0 0,31 56 0 0,-35-34 0 0,-6-3 0 16,-7-1 160-16,-9 3-160 16,-7 0 384-16,-5 3-32 0,-3-3 0 0,-9 0 0 0,-3-1-96 0,1-1-32 15,-3-3 0-15,3-1 0 16,2-1-224-16,1-1 0 0,5-5 0 0,3 2 0 16,6-1-640-1,4-1-64-15,4-2 0 0,5-2-12192 0,3-4-2432 0</inkml:trace>
  <inkml:trace contextRef="#ctx0" brushRef="#br0" timeOffset="225.67">12745 9547 34095 0,'0'0'1504'0,"0"0"320"0,0 0-1456 0,0 0-368 0,0 0 0 0,0 0 0 16,84 31 1696-16,-84-31 272 0,0 0 48 0,54 52 16 15,-54-52-1120-15,45 47-208 0,-45-47-64 0,0 0 0 16,34 52-160-16,-28-44-32 0,0 0-16 0,-2-8 0 16,-4 0-288-16,0-8-144 0,0-2 160 0,-4-3-160 31,2-5-288-31,2-3-160 0,0-2-16 0,0-4-19312 0</inkml:trace>
  <inkml:trace contextRef="#ctx0" brushRef="#br0" timeOffset="786.98">13568 9301 9215 0,'0'0'400'16,"0"0"96"-16,0 0-496 0,0 0 0 0,40-35 0 0,-40 33 0 0,0-4 3184 0,-2 2 528 15,2-5 128-15,-2-1 0 0,1 0 0 0,-9 4-16 16,0 6 0-16,-3 4 0 0,-5 8-1904 0,1 7-384 16,-3 4-80-16,-1 5-16 0,0 7-624 0,-3 3-128 15,3 7-32-15,2-6 0 0,3-4 16 0,2 0 0 16,-1 5 0-16,5 3 0 0,2-2-176 0,7-6-48 16,1-6 0-16,5-4 0 0,-5-25-64 0,0 0 0 15,39 44-16-15,-39-44 0 0,0 0-240 0,0 0-128 16,105-7 128-16,-105 7-128 0,66-35 0 0,-66 35 0 15,68-56 0-15,-33 17 0 0,-6 0 0 0,-4 2 0 16,-4-2 0-16,-1 4 0 0,-3 2-240 0,-5-3 48 16,1 1 0-16,-7 0 0 0,-2 2-128 0,-2 4 0 0,-2 5-16 0,-2 3 0 15,-2 4 144-15,-2 1 48 0,2 3 0 16,-1 5 0-16,-3 2 144 0,6 4 0 0,-2 2-144 0,4 2 144 16,4 6 0-16,0 1 0 0,-4-9 0 0,0 0 0 15,35 51 0-15,-35-51 0 0,44 50 0 0,-44-50 0 16,61 60 0-16,-61-60 0 0,79 70 0 0,-79-70 0 15,91 78-128-15,-91-78 128 0,99 75 0 0,-99-75 0 0,93 78 0 0,-93-78 0 16,70 66 0-16,-70-66 0 16,45 64 0-16,-36-35 0 0,-5 2 0 0,-8-4 0 15,-5 0 0-15,-11-3 0 0,-5 1 0 0,-6-6 0 0,-14 3 0 0,-3-3 0 16,-10-5 0-16,1 1 0 16,3-5 0-16,0-1 0 0,0 3 0 0,5 2 0 0,6-5-144 0,-1 3-64 15,5-4-16-15,4-2 0 16,2-3-432-16,8-4-96 0,4-5-16 0,3-6 0 15,6-5-768-15,7-1-176 0</inkml:trace>
  <inkml:trace contextRef="#ctx0" brushRef="#br0" timeOffset="1263.72">14724 8659 19343 0,'-31'11'1728'0,"11"-3"-1392"0,3 2-336 0,5-4 0 0,6-2 4896 0,2-2 912 16,1 1 176-16,-3 3 32 15,-6 4-3392-15,2-4-672 0,1 3-144 0,5-1-16 16,8-2-704-16,-4-6-144 0,0 0-32 0,0 0 0 16,0 0-464-16,101-35-112 0,-101 35-16 0,77-43 0 0,-77 43-320 0,89-56 144 0,-89 56-144 0,97-64 0 31,-97 64 0-31,88-64 0 0,-88 64 0 0,69-60 0 16,-69 60-880-1,41-50-176-15,-41 50-32 0,20-39-16 0,-17 29-432 0,-6 1-64 16,-3-1-32-16,-4 4 0 0,-3 0-1600 15,1 2-320-15,-4-1-64 0,3 3-16 0,-3 0-592 0,7 2-128 0,-5-4-32 0,2 8 0 16,3-4 1872-16,3 2 368 0,-4 1 80 0,6 3 16 0,-2 2 2880 0,3 2 576 16,-1 1 112-16,2 7 16 0,-2 3 896 0,0 8 160 15,2 0 32-15,2 8 16 0,0 8-1104 0,0 3-240 16,0 1-32-16,4 1-16 0,2-5-512 0,0 9-96 16,3-4-32-16,1 5 0 0,2 3 352 0,1-4 64 15,1-3 0-15,1-1 16 0,1-5-208 0,-7-5-64 16,5 3 0-16</inkml:trace>
  <inkml:trace contextRef="#ctx0" brushRef="#br0" timeOffset="1464.04">14931 9355 33919 0,'-9'4'752'0,"-1"-4"144"0,4 0 48 0,-2 0 0 0,6 0-752 15,2 0-192-15,0-2 0 0,0 0 0 0,0 0 2256 0,0-6 432 0,0 8 64 0,0 0 32 16,0 0-1472-16,41-40-288 0,-41 40-64 0,0 0-16 15,0 0-496-15,83-31-80 0,-83 31-32 0,0 0 0 16,80-20-208-16,-80 20-128 0,0 0 128 0,79-25-128 16,-79 25-176-16,0 0-96 0,92-41-32 0,-92 41 0 31,71-33-1040-31,-71 33-192 0</inkml:trace>
  <inkml:trace contextRef="#ctx0" brushRef="#br0" timeOffset="1908.84">16037 8492 21183 0,'-4'-10'944'0,"0"3"192"0,2-1-912 0,2 4-224 16,-4 2 0-16,4 2 0 0,-6-4 3136 0,3 0 576 16,-3 2 112-16,-4-3 16 0,-4 5-1472 0,3 1-288 15,-5 9-64-15,-3 4-16 0,3 5-1008 0,-3 6-208 16,2 4-32-16,-1 6-16 0,-1 6-16 0,-1 2 0 15,1 3 0-15,-1 3 0 0,9-5-16 0,1 1-16 16,0 0 0-16,10-5 0 0,0-5-240 0,10-2-64 0,-10-33 0 0,25 51 0 16,-25-51-208-16,0 0-48 15,0 0-128-15,95 27 192 0,-95-27-192 0,64-31 0 0,-64 31 0 0,64-70 0 32,-33 19-512-32,-1-13-32 0,-1-9-16 0,-10-3 0 0,0-3-224 0,-3-1-48 0,-4 3-16 0,-3-5 0 0,1 1 1104 0,-4 5 240 15,-2 6 32-15,-4 6 16 31,-4 4-1312-31,-4 6-272 0,-2 3-48 0,1 9-16 0,-1 7 896 0,0 4 208 0,-5 4 0 0,-3 5 0 16,1 9 256-16,3 3 64 0,-5 8 16 0,3 6 0 16,1 8 288-16,-3 3 48 0,1 8 16 0,3 5 0 15,-1 5-80-15,1 5-16 0,3-1 0 0,1 6 0 16,0 1-192-16,4 3-32 0,2 5-16 0,4-5 0 16,0-3-352-16,2 5 144 0,6 5-144 0,2-7 0 15,2-5 0-15,1-1 0 0,7-2-240 0,-20-39 80 16,44 58-960-16,-44-58-192 15,47 43-32-15,-47-43-13056 0,0 0-2624 0</inkml:trace>
  <inkml:trace contextRef="#ctx0" brushRef="#br0" timeOffset="2229.01">16357 8601 17503 0,'-2'17'1552'0,"2"-5"-1232"15,0-12-320-15,0 0 0 0,0 0 3936 0,0 0 736 0,0 0 128 0,0 0 48 16,0 0-2320-16,60 35-464 15,-60-35-80-15,0 0-32 0,99-14-1360 0,-99 14-272 0,83-35-48 0,-83 35-16 16,86-54-128-16,-86 54-128 16,73-64 192-16,-73 64-192 0,55-70 0 0,-36 33 0 15,-3 2 0-15,-5-3 0 0,-3 3 0 0,-8 2 0 16,0 6 0-16,-8 1 0 0,2 7 0 0,-9 3 0 16,-1 9 0-16,-1 3 0 0,0 6 160 0,-3 4-32 0,-5 5 0 0,2 7 0 15,-3-1 480-15,1 6 96 0,0 3 0 0,0 3 16 16,2 2-16-16,1 4-16 0,-1 1 0 0,4 1 0 15,7-6-336-15,-2 0-64 0,5 6-16 0,3-4 0 16,2 0-272-16,4-4 0 0,4-2 0 0,2-1 0 16,-6-26 0-16,23 38 0 0,-23-38 0 0,0 0 0 15,60 41-768-15,-60-41-128 0,0 0 0 0,105 6-16 32,-105-6-464-32,85-12-96 0</inkml:trace>
  <inkml:trace contextRef="#ctx0" brushRef="#br0" timeOffset="2590.61">17525 8126 17503 0,'-14'-6'1552'0,"2"0"-1232"0,5 6-320 0,1 0 0 16,0 0 4096-16,-4 0 768 15,-7 0 160-15,-8 0 32 0,-10 2-2368 0,0 6-448 16,6 3-112-16,3 5-16 0,7 3-992 0,7 4-208 16,-1 3-32-16,7 3-16 0,0 2 48 0,2 8 16 15,4-1 0-15,6 3 0 0,2 4-160 0,2-1-16 16,5-1-16-16,-15-43 0 0,45 70-240 0,-45-70-48 15,54 40-16-15,-54-40 0 0,0 0-304 0,99 6-128 16,-99-6 0-16,70-31 128 0,-70 31-128 0,66-62 0 16,-37 20 0-16,-6-5 0 0,2 0-144 0,-7-7-16 15,1-6 0-15,-5 0 0 16,-5 6-352-16,-7 9-80 0,-4 2-16 0,-1 14 0 16,1 12 32-16,-8 3 16 0,0 8 0 0,-5 10 0 0,1 8 416 0,-1 3 144 0,-1 9 0 15,3 1-144-15,3 4 544 0,0 0 112 0,6 2 32 0,2 0 0 16,4-4 160-16,6 4 16 0,-8-31 16 0,27 57 0 15,-27-57-288-15,43 48-64 0,-43-48-16 0,60 39 0 16,-60-39-368-16,74 25 0 0,-74-25 0 0,89 2 128 16,-89-2-576-1,93-12-128-15,-93 12 0 0,95-35-16 16,-95 35-992-16,89-40-192 0,-89 40-32 0</inkml:trace>
</inkml:ink>
</file>

<file path=ppt/ink/ink10.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23:02.347"/>
    </inkml:context>
    <inkml:brush xml:id="br0">
      <inkml:brushProperty name="width" value="0.05292" units="cm"/>
      <inkml:brushProperty name="height" value="0.05292" units="cm"/>
      <inkml:brushProperty name="color" value="#FF0000"/>
    </inkml:brush>
  </inkml:definitions>
  <inkml:trace contextRef="#ctx0" brushRef="#br0">3078 7313 15663 0,'0'0'1392'0,"0"0"-1120"0,0 0-272 0,0 0 0 15,0 0 1296-15,0 0 208 0,0 0 32 0,0 0 16 16,0 0-480-16,0 0-112 0,0 0 0 0,0 0-16 16,81 17 160-16,-81-17 48 0,0 0 0 0,0 0 0 15,0 0 144-15,78 6 48 0,-78-6 0 0,0 0 0 0,0 0-320 0,75 8-48 16,-75-8-16-16,0 0 0 16,0 0-352-16,74 6-80 0,-74-6-16 0,0 0 0 0,0 0-128 0,86 0-16 15,-86 0-16-15,0 0 0 16,0 0-96-16,79 2-32 0,-79-2 0 0,0 0 0 0,0 0-32 0,93 8 0 15,-93-8 0-15,0 0 0 16,0 0-64-16,91 1-128 0,-91-1 176 0,0 0-176 16,88-5 160-16,-88 5-160 0,0 0 128 0,89-16-128 15,-89 16 128-15,70-8-128 0,-70 8 128 0,66-7-128 16,-66 7 128-16,64-8-128 0,-64 8 128 0,62-6-128 16,-62 6 128-16,0 0-128 0,89-12 128 0,-89 12-128 15,0 0 0-15,85-2 128 0,-85 2-128 0,0 0 0 0,82 8 0 16,-82-8 128-16,0 0-128 0,83 6 0 0,-83-6 128 0,0 0-128 15,89 0 128-15,-89 0-128 0,0 0 128 0,90 2-128 16,-90-2 0-16,0 0 128 16,102 8-128-16,-102-8 160 0,70 6-160 0,-70-6 160 0,0 0-32 0,95 13-128 0,-95-13 192 0,0 0-64 15,84 10-128-15,-84-10 0 16,0 0 144-16,85 6-144 0,-85-6 0 0,0 0 128 0,87 2-128 0,-87-2 0 16,0 0 0-16,95-2 144 15,-95 2-144-15,0 0 0 0,99-12 176 0,-99 12-176 0,70-10 160 0,-70 10-160 16,74-9 144-16,-74 9-144 15,72-8 128-15,-72 8-128 0,67-6 128 0,-67 6-128 0,66-6 0 0,-66 6 128 0,64-9-128 0,-64 9 0 16,0 0 144-16,94-4-144 16,-94 4 0-16,0 0 128 15,89-4-128-15,-89 4 0 0,0 0 0 0,83-2 0 16,-83 2 0-16,0 0 128 0,80 0-128 0,-80 0 0 16,0 0 0-16,75 0 0 0,-75 0 0 0,0 0 144 0,74 0-144 15,-74 0 0-15,0 0 144 0,74 2-144 0,-74-2 0 0,0 0 144 16,70 8-144-16,-70-8 160 0,0 0-160 0,0 0 160 15,89 3-160-15,-89-3 0 0,0 0 144 0,0 0-144 16,89 6 0-16,-89-6 128 0,0 0-128 0,72 0 0 16,-72 0 0-16,0 0 0 0,79 2 0 0,-79-2 0 15,0 0 0-15,88 0 0 0,-88 0 0 0,0 0 0 0,83 0 0 16,-83 0 0-16,0 0 0 0,87 4 128 16,-87-4-128-16,0 0 0 0,97-4 0 0,-97 4 0 0,64-2 0 0,-64 2 0 15,66-4 0-15,-66 4 0 16,0 0 0-16,89-5 0 0,-89 5 0 0,64-4 128 0,-64 4-128 15,66-6 0-15,-66 6 0 0,72-4 128 16,-72 4-128-16,70-2 0 0,-70 2 0 0,66-2 128 16,-66 2-128-16,68-2 0 0,-68 2 0 0,0 0 0 0,95-4 0 0,-95 4 0 15,66-4 0-15,-66 4 0 0,0 0 0 0,97 0 0 16,-97 0 0-16,0 0 0 0,89 4 0 0,-89-4 0 16,0 0 0-16,80 4 0 0,-80-4 0 0,0 0 0 15,89 2 0-15,-89-2 0 0,0 0 0 0,79 4 0 16,-79-4 0-16,0 0 128 0,92 4-128 0,-92-4 0 15,0 0 0-15,97 0 0 0,-97 0 0 0,0 0 0 0,98 2 0 16,-98-2 0-16,66 2 0 0,-66-2 128 16,68 2-128-16,-68-2 0 0,0 0 0 0,95 5 0 0,-95-5 0 15,0 0 128-15,99 8-128 0,-99-8 0 16,66 2 0-16,-66-2 0 0,68 4 0 0,-68-4 0 0,0 0 0 0,99 4 128 16,-99-4-128-16,74 2 0 15,-74-2 128-15,77 4-128 0,-77-4 128 0,78 0-128 0,-78 0 160 0,76 0-160 0,-76 0 176 0,77 2-176 16,-77-2 192-16,70 0-192 15,-70 0 240-15,70 0-64 0,-70 0-16 0,66 0 0 16,-66 0-160-16,68 0 192 0,-68 0-192 0,75-2 192 16,-75 2-192-16,78 0 128 0,-78 0-128 0,74-4 128 15,-74 4-128-15,75 0 128 0,-75 0-128 0,76 0 128 16,-76 0-128-16,79 0 160 0,-79 0-160 0,78 4 160 16,-78-4-160-16,74 2 128 0,-74-2-128 0,66 4 128 15,-66-4-128-15,68 3 0 0,-68-3 0 0,75-3 128 16,-75 3-128-16,84-4 160 0,-84 4-160 0,75-2 160 15,-75 2-160-15,80-8 160 0,-80 8-160 0,83-6 160 16,-83 6-32-16,76-8 0 0,-76 8 0 0,83-7 0 0,-83 7-128 16,84-6 160-16,-84 6-160 0,79-6 160 0,-79 6-160 15,76-4 0-15,-76 4 144 0,77-4-144 0,-77 4 0 16,70-4 128-16,-70 4-128 0,74-5 0 0,-74 5 0 0,72-6 144 16,-72 6-144-16,68-4 0 0,-68 4 0 0,64-2 0 0,-64 2 0 0,0 0 0 15,85-6 0-15,-85 6 0 16,0 0 0-16,89-4 0 0,-89 4 128 0,64-4-128 15,-64 4 0-15,66-2 0 0,-66 2 0 0,68 0 160 16,-68 0-160-16,70 2 128 0,-70-2 0 0,64 0-128 16,-64 0 192-16,0 0-64 0,83 0-128 0,-83 0 192 15,0 0-192-15,80-4 192 0,-80 4-192 0,0 0 192 16,72-1-192-16,-72 1 192 0,0 0-64 0,62-6-128 0,-62 6 192 16,0 0-64-16,0 0-128 0,69-10 0 0,-69 10 144 0,0 0-144 15,0 0 0-15,51-19 0 0,-51 19 0 0,0 0 0 16,0 0 0-16,0 0 0 0,35-20 0 0,-35 20 0 31,0 0-320-31,9-15-96 0,-9 15-16 0,0-14 0 0,0 14-944 0,0 0-192 0</inkml:trace>
</inkml:ink>
</file>

<file path=ppt/ink/ink1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24:51.482"/>
    </inkml:context>
    <inkml:brush xml:id="br0">
      <inkml:brushProperty name="width" value="0.05292" units="cm"/>
      <inkml:brushProperty name="height" value="0.05292" units="cm"/>
      <inkml:brushProperty name="color" value="#FF0000"/>
    </inkml:brush>
  </inkml:definitions>
  <inkml:trace contextRef="#ctx0" brushRef="#br0">26102 11500 10127 0,'0'0'896'0,"0"0"-704"16,2 0-192-16,-2 0 0 0,0 0 1088 0,0 0 192 16,2 0 48-16,2 0 0 0,-4 0 224 0,2-4 48 15,1 4 16-15,1-2 0 0,-4 2 112 0,0 0 0 16,0 0 16-16,0 0 0 0,0 0-272 0,41-13-48 0,-41 13-16 0,0 0 0 15,0 0-512-15,0 0-128 0,0 0 0 0,0 0-16 16,0 0-384-16,0 0-80 0,0 0-16 0,0 0 0 16,74 19-144-16,-74-19-128 0,0 0 192 0,0 0-192 15,0 0 176-15,0 0-176 16,73 4 160-16,-73-4-160 0,0 0 208 0,0 0-48 16,0 0-16-16,0 0 0 0,80 2 240 0,-80-2 32 0,0 0 16 0,0 0 0 15,0 0-32-15,0 0 0 0,0 0 0 0,0 0 0 16,80 9-96-16,-71-9-32 0,-3 4 0 0,0-4 0 0,-6 0-80 0,0 0-32 15,0 0 0-15,0 0 0 16,0 0-160-16,0 0 192 0,68-4-192 0,-68 4 192 16,0 0-192-16,0 0 160 0,0 0-160 0,0 0 160 15,66-9-160-15,-66 9 0 0,0 0 144 0,0 0-144 16,0 0 128-16,68-6-128 0,-68 6 160 0,0 0-160 16,0 0 128-16,0 0-128 0,0 0 0 0,71 6 0 15,-71-6 128-15,0 0-128 0,0 0 0 0,0 0 144 16,0 0-144-16,0 0 160 0,0 0-160 0,78 29 160 0,-78-29-160 15,0 0 160-15,0 0-160 0,0 0 160 0,0 0-160 0,0 0 128 16,0 0-128-16,79 13 128 0,-79-13-128 16,0 0 160-16,0 0-160 0,0 0 160 0,74 6-32 0,-74-6-128 15,0 0 192-15,0 0-64 0,70 4-128 16,-70-4 128-16,0 0-128 0,0 0 128 0,0 0-128 0,70 0 128 0,-70 0-128 0,0 0 128 16,0 0-128-16,66-4 0 15,-66 4 0-15,0 0 128 0,0 0-128 0,68-6 0 16,-68 6 144-16,0 0-144 0,0 0 128 0,64-3-128 15,-64 3 160-15,0 0-160 0,0 0 160 0,60-10-160 0,-60 10 160 0,0 0-160 16,0 0 144-16,66-10-144 16,-66 10 128-16,0 0-128 0,0 0 128 0,64-6-128 15,-64 6 128-15,0 0-128 0,0 0 128 0,73-9-128 16,-73 9 0-16,0 0 128 0,0 0-128 0,68-6 0 16,-68 6 0-16,0 0 0 0,0 0 0 0,0 0 0 0,0 0 0 15,82 6 0-15,-82-6 0 0,0 0 0 0,0 0 0 0,0 0 0 16,74 9 0-16,-74-9 0 0,0 0 0 0,0 0 0 15,0 0 0-15,73 2 0 0,-73-2 0 0,0 0 0 16,0 0 0-16,64-2 0 0,-64 2 0 0,0 0 0 16,0 0 0-16,70-6 0 0,-70 6 0 0,0 0 0 15,0 0 0-15,70-3 0 0,-70 3 0 0,0 0 0 0,0 0 0 0,0 0 0 16,74-6 0-16,-74 6 0 16,0 0 0-16,0 0 0 0,66 2 0 0,-66-2 0 0,0 0 0 15,0 0 0-15,67-2 0 0,-67 2 0 16,0 0 0-16,0 0 0 0,86-2 0 0,-86 2 128 0,0 0-128 0,68-2 160 15,-68 2-160-15,0 0 160 16,66-10-160-16,-66 10 192 0,0 0-192 0,66-9 192 16,-66 9-192-16,0 0 128 0,64-14-128 0,-64 14 128 15,0 0-128-15,58-10 0 0,-58 10 0 0,0 0 128 16,66-8-128-16,-66 8 0 0,0 0 0 0,64-3 128 0,-64 3-128 0,0 0 0 16,68-6 0-16,-68 6 0 0,0 0 0 0,69-4 0 15,-69 4 0-15,0 0 0 0,70 0 0 0,-70 0 0 16,0 0 0-16,74 0 0 0,-74 0 0 0,0 0 0 15,70 6 0-15,-70-6 0 0,0 0 0 0,0 0 0 0,85 7 0 0,-85-7 0 16,0 0 0-16,0 0 0 16,93 10 0-16,-93-10 0 0,0 0 0 0,74 6 0 0,-74-6 0 0,0 0 0 15,80 0 0-15,-80 0 0 16,0 0 0-16,65-4 128 0,-65 4-128 0,0 0 0 0,78-6 144 0,-78 6-144 0,0 0 160 0,80-6-32 16,-80 6-128-1,0 0 192-15,73-9-192 0,-73 9 176 0,0 0-176 0,76-16 160 0,-76 16-160 0,0 0 0 16,70-11 0-1,-70 11 128-15,0 0-128 0,73-6 0 0,-73 6 0 0,0 0 0 0,74-6 0 0,-74 6 0 16,0 0 0-16,72 0 0 16,-72 0 0-16,0 0 0 0,64-6 0 0,-64 6 0 15,0 0 0-15,0 0 0 0,78-8 0 0,-78 8 0 16,0 0 0-16,0 0 0 0,71-11 128 0,-71 11-128 16,0 0 0-16,59-10 0 0,-59 10 0 0,0 0 0 15,0 0 0-15,69-10 0 0,-69 10 0 0,0 0 0 16,0 0 0-16,64-5 0 0,-64 5 0 0,0 0 0 0,0 0 0 0,64-10 0 15,-64 10 0-15,0 0 0 0,0 0 0 0,70-10 0 16,-70 10 0-16,0 0 0 0,0 0 0 0,70-8 0 16,-70 8 0-16,0 0 0 0,0 0 0 0,74-1 0 15,-74 1 0-15,0 0 0 0,0 0 0 0,75 9 0 0,-75-9 0 16,0 0 0-16,0 0 0 0,74 12 0 16,-74-12 0-16,0 0 0 0,0 0 0 0,0 0 0 0,85 10 0 0,-85-10 0 15,0 0 0-15,0 0 0 16,78 3 0-16,-78-3 0 0,0 0 0 0,0 0 0 0,83 0 0 15,-83 0 0-15,0 0 0 0,70 0 0 16,-70 0 0-16,0 0 0 0,70 4 0 0,-70-4 0 0,0 0 0 0,72 8 0 0,-72-8 0 16,0 0 0-1,68 8 0-15,-68-8 0 0,0 0 0 0,0 0 0 16,79 15 0-16,-79-15 0 0,0 0 0 0,0 0 0 16,74 20 0-16,-74-20 0 0,0 0 0 0,0 0 0 15,0 0 0-15,89 13 0 0,-89-13 0 0,0 0 0 0,0 0 0 0,70 8 0 16,-70-8 0-16,0 0 0 0,0 0 0 0,74 0 0 15,-74 0 0-15,0 0 0 0,0 0 128 0,66 0-128 16,-66 0 0-16,0 0 128 0,0 0-128 0,79 4 128 16,-79-4 16-16,0 0 0 0,64-4 0 0,-64 4 0 0,0 0-144 15,0 0 160-15,84 0-160 0,-84 0 160 16,0 0-160-16,0 0 0 0,79 4 0 0,-79-4 128 0,0 0-128 0,0 0 0 16,70 4 0-16,-70-4 0 15,0 0 0-15,0 0 0 0,0 0 0 0,70 2 0 0,-70-2 0 0,0 0 0 16,0 0 0-16,0 0 0 15,0 0 0-15,0 0 0 0,0 0 0 0,0 0 0 0,0 0-208 0,0 0-32 0,0 0 0 0,74 25 0 32,-74-25-816-32,0 0-160 15</inkml:trace>
  <inkml:trace contextRef="#ctx0" brushRef="#br0" timeOffset="63178.11">21547 13379 11967 0,'-5'0'1072'0,"5"-4"-864"0,0 4-208 0,-4 0 0 16,4 0 976-16,-4-2 160 15,2 0 16-15,-12 0 16 0,-1-3-176 0,-5-3-32 16,-9 0-16-16,-2 0 0 0,-4-1-560 0,-3-3-128 16,-7 2 0-16,-5-5-16 0,-5 1 288 0,-9-1 64 0,-6-1 16 0,-5 3 0 15,1-3 352-15,-5 2 80 16,-5 3 16-16,-5-3 0 0,4 8-416 0,1 1-96 15,-1 3-16-15,-4 4 0 0,-5 3-336 0,-4 1-64 16,-1 4 0-16,-2-4-128 0,2 0 128 0,-8 1-128 16,0-3 0-16,-5 2 0 0,-2 4 512 0,-1-4-16 0,1-1 0 15,1 3 0-15,6 4 512 0,5 1 96 0,3 7 32 16,6 1 0-16,7 0-400 0,7 7-80 0,9-3-16 16,6 2 0-16,6 2-448 0,7 4-192 0,5 2 128 0,7 0-128 15,4-2 0-15,6 0 0 0,6 2 0 0,5 0-176 31,18-35-400-31,-17 81-96 0,17-81-16 0,0 0 0 0,13 120-240 0,-13-120-48 0,45 99-16 0,-45-99 0 16,70 113 656-16,-70-113 128 0,93 122 16 0,-93-122 16 16,114 112 176-16,-50-63-128 0,6-12 128 0,10-4-128 15,-1-6-192-15,7-4-48 0,11 0 0 0,7-1 0 16,15-7-464-16,11-7-80 0,-6-8-32 16,10-4 0-16,15-2-224 0,8-2-48 15,8 1-16-15,-12-5 0 0,-9 0-496 0,21-3-80 0,23-3-32 0,10-3 0 16,-1-4 608-16,1 0 112 0,2-1 32 0,-10-3 0 15,-4-2 848-15,-11-7 240 0,-6-1 0 0,-6 0 0 0,-18 0 480 0,2-2 176 16,1-5 48-16,-3 1 0 0,-11 3 1072 0,0-5 208 16,0-1 64-16,-14-3 0 0,-7 7-544 0,-9-1-96 15,-9 8-32-15,-15 0 0 0,-12 4-112 0,-14-2-32 16,-15 4 0-16,-12-2 0 0,-4 0 288 0,-13 4 48 16,-8-6 16-16,-4 6 0 0,-8 4-272 0,-5-2-48 15,-8 2-16-15,-7 3 0 0,-6 7-656 0,-9-4-128 16,0 3-16-16,-3-1-16 0,-3 5-240 0,-13-4-64 0,-13 1 0 0,-10 1 0 15,-1 5-128-15,9 3 0 16,-1 2 144-16,-5 4-144 0,-4 0 0 0,-4 0 0 0,3 0 0 0,1 4 0 16,4 2 0-16,-4-1-192 15,1 5 64-15,7 0 0 0,-3 3-352 0,9-3-64 16,1 6-16-16,4-1 0 16,6-1-352-16,6 3-80 0,8 3-16 0,5-1 0 0,4 0-1376 15,2 1-288-15</inkml:trace>
  <inkml:trace contextRef="#ctx0" brushRef="#br0" timeOffset="79438.25">12066 6180 24879 0,'6'-9'2208'0,"4"-11"-1760"15,-2 9-448-15,-12 11 0 0,4-2 384 0,0-10-16 16,0-3 0-16,-6-9 0 0,-4-12 1008 0,-15-3 208 0,-14 0 32 0,-15 8 16 16,-6 4-48-16,-14 11-16 15,-11 8 0-15,-10 14 0 0,-8 10-784 0,-10 13-144 0,-3 12-48 0,3 1 0 16,24-5-288-16,-6 12-64 15,-10 13-16-15,-3 9 0 0,9 9-224 0,6 1 128 0,21 7-128 16,14-9 0-16,13-5 0 0,14 2 0 16,6 1 0-16,15-1 0 0,6-3 0 0,18-3 0 15,-14-70 0-15,62 120 0 0,-8-61 0 0,20-5-160 16,15-9 160-16,16-11-128 0,13-6-160 0,16-11-32 0,19-13 0 0,6-8 0 16,-11-11 16-16,11-9 0 0,6-5 0 15,-10-2 0-15,-13 0 304 0,-3-6-128 0,1 0 128 0,-8-1 0 16,-12-3 0-16,-11 2 272 0,-14 0-16 0,-10 2-16 15,-11 3 272-15,-16-3 48 0,-13 6 16 0,-16 0 0 16,-12 2-320-16,-9 0-64 0,-12-4-16 0,-12 0 0 16,-7-2 16-16,-14-4 0 0,-7-10 0 0,-14-1 0 15,-8-10-192-15,-2 6 192 0,4 9-192 0,-2 6 192 16,-8-2-192-16,6 7 0 0,6 4 144 0,8 3-144 16,9 6 0-16,1 0 0 0,9 3-160 0,6 7 160 15,9 3-1104-15,5 0-112 0</inkml:trace>
  <inkml:trace contextRef="#ctx0" brushRef="#br0" timeOffset="80300.92">13826 7107 23951 0,'-16'12'1056'0,"6"-4"224"0,6-2-1024 0,-1-4-256 0,5-2 0 0,0-2 0 15,0 2 1152-15,5-10 192 0,-1 0 16 0,6-5 16 0,6-16 496 0,3-6 112 16,10-10 0-16,4-5 16 16,6-8-784-16,5-6-176 0,7-2-16 0,1-4-16 0,5-1-528 0,-3 1-96 15,-2 4-32-15,-1 4 0 0,-7 6-224 0,-5 7-128 16,-8 9 128-16,-2 5-128 16,-4 4 128-16,1 6-128 0,-7 3 128 0,-3 5-128 15,-3 5 160-15,-7 7-32 0,-6 7-128 0,0 0 192 16,0 0-192-16,0 0 0 0,0 0 128 0,0 0-128 0,0 0 0 0,-4 60 0 15,-2-31 0-15,0 12 0 0,-3 9 0 0,-1 8 128 16,4 12-128-16,-4 4 0 0,1 5 0 16,1-3 0-16,0-2 0 0,4-5 0 0,-1-8 128 0,-5-1-128 15,6 2 0-15,0-8 0 0,2-9 208 0,2-45-48 16,0 79-16-16,0-79 0 0,6 56 32 0,-6-56 0 16,0 0 0-16,0 0 0 0,0 0-176 0,0 0 0 15,0 0 144-15,0 0-144 0,0 0 0 0,0 0 0 16,19-27 0-16,-28 4 0 0,-1 4 0 0,-6-3-192 0,-7-7 64 0,-8-4 0 31,-13-10-352-31,-11-5-64 0,-18-16-16 0,-13-4 0 16,-3-2-736-16,-6 6-160 0,-4 10-16 0,6 13-16 15,8 10-640-15,1 14-128 0,8 9-32 0,7 8 0 0,5 10 2288 0,5 1 464 16,5 7 96-16,8-1 16 0,9-1 1072 0,6 1 208 0,5-1 64 0,7-3 0 16,4 3-592-16,5-6-112 0,10-10-32 0,0 0 0 15,0 0-720-15,0 0-144 0,89 5-16 0,-89-5-16 16,109-9-288-16,-38 3 128 0,13-2-128 0,5 0 0 15,6-3 128-15,4-5-128 0,4 1 0 0,-4-1 0 16,-8 3 0-16,2-5 0 0,0 5 0 0,-4-7 0 16,-9 5 0-16,-4-3 0 0,-7 5 0 0,-1-1 0 15,-8 4 0-15,-5 1 0 0,-55 9 0 0,89-16 0 0,-89 16 0 0,74-15 0 16,-74 15 0-16,0 0 0 0,60-10 128 16,-60 10-128-16,0 0 0 0,0 0 0 15,0 0 0-15,-14 17 0 0,-7-3 0 0,-8 1 0 16,-6 3 224-16,-6 3-16 0,-7 1 0 0,-7 3 0 15,-3 2 48-15,2 2 16 0,2-2 0 0,-7 0 0 0,1 1-96 16,-8-3-32-16,4-2 0 0,8-2 0 16,2-3-144-16,-6 1 160 0,-4 4-160 0,0 1 160 15,4-1-160-15,5 2 192 0,7 0-192 0,7 1 192 0,2-5-192 0,8 2 0 16,6-3 0-16,6-5 0 0,9 1-272 0,10-16-96 16,0 0-16-16,0 0-19216 15</inkml:trace>
</inkml:ink>
</file>

<file path=ppt/ink/ink12.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26:53.469"/>
    </inkml:context>
    <inkml:brush xml:id="br0">
      <inkml:brushProperty name="width" value="0.05292" units="cm"/>
      <inkml:brushProperty name="height" value="0.05292" units="cm"/>
      <inkml:brushProperty name="color" value="#FF0000"/>
    </inkml:brush>
  </inkml:definitions>
  <inkml:trace contextRef="#ctx0" brushRef="#br0">15040 8017 24879 0,'-4'-2'2208'16,"0"2"-1760"-16,2 0-448 0,-2 0 0 15,4 0 2080-15,-6-4 336 0,-1 4 64 0,-3 0 16 0,-2 0-480 0,-1 0-96 16,3 4 0-16,2-4-16 0,4 2-1136 0,1 2-208 16,1 0-48-16,4-2-16 0,-2-2-176 0,0 0-48 0,0 0 0 0,0 0 0 15,0 0-112-15,77 17-32 16,-77-17 0-16,0 0 0 0,85 21-128 0,-85-21 0 0,0 0 144 0,105 41-144 15,-105-41 0-15,0 0 0 16,99 43 0-16,-99-43 128 0,0 0-128 0,95 44 0 0,-95-44 0 16,0 0 0-16,74 47 0 0,-74-47 0 15,0 0 0-15,58 62 0 0,-58-62 0 0,25 49 0 16,-25-49 0-16,20 60 0 0,-11-25 0 0,-7-4 0 16,6 7 0-16,-12 1 0 0,4 4 0 0,-9 3 0 15,-1 5 128-15,-2-1-128 0,-5 4 0 0,-3 3 144 0,-1-1-144 16,-2 0 0-16,1-1 0 0,-3-1 0 15,2 0 0-15,3-7 0 0,3-3 0 0,-6 3 0 0,1 5 0 0,3 1 0 16,0-9 0-16,-1-3 0 16,1 7 0-16,3-7 0 0,-5 4 0 0,4-7 0 0,1-3 0 0,0-6 0 15,1-1 0-15,-2-3 0 0,1-2 0 16,0-4 0-16,7-3 0 0,-7 3 0 0,1-3-128 0,-3 3 128 16,3-5-272-16,-1 1 32 0,1 1 16 0,-1-4 0 15,3-1 16-15,-3 1 0 0,3-3 0 0,1 1 0 16,2 0 16-16,2-4 16 0,1 1 0 0,-1 1 0 31,6-2-336-31,-2 2-80 0,4-2-16 0,0-6 0 16,0 13-1840-16,0-7-368 0</inkml:trace>
  <inkml:trace contextRef="#ctx0" brushRef="#br0" timeOffset="339.45">14745 9696 19343 0,'0'0'1728'0,"0"0"-1392"16,0 0-336-16,0 0 0 0,0 0 1824 0,0 0 288 16,0 0 64-16,0 0 16 0,0 0 320 0,43-35 64 0,-43 35 16 0,0 0 0 15,0 0-1440-15,0 0-304 0,19 43-48 0,-19-22-16 16,0 5-336-16,-4 3-64 0,4 0 0 0,-4 6-16 0,2 0-224 0,-3 3-144 31,3 7 192-31,0-2-192 0,2 1 0 0,-4 1 0 0,4-2 0 0,4 1 0 0,-4 1 0 0,2-8 0 16,5-1 0-1,-5-4 0 1,-2-32-336-16,14 42-128 0,-14-42-32 0,0 0 0 16,0 0-48-16,0 0-16 0,0 0 0 0,0 0 0 0,85 27 304 0,-85-27 48 0,0 0 16 0,68-31 0 0,-68 31-32 15,0 0 0-15,80-44 0 0,-80 44-10464 16,56-35-2080-16</inkml:trace>
  <inkml:trace contextRef="#ctx0" brushRef="#br0" timeOffset="1043.24">14530 8209 9215 0,'0'-2'816'16,"0"-2"-656"-16,0 4-160 0,0-4 0 16,0 4 1184-16,0-4 208 0,-4 2 32 0,0-7 16 15,2-3 432-15,-2-1 96 0,-2 3 16 0,2-4 0 0,2 3-272 0,-1 1-48 16,3 0-16-16,-4-1 0 15,2-3-256-15,2 0-48 0,0 3-16 0,2-7 0 0,2 3-240 0,-4-1-32 16,5 1-16-16,-1-5 0 0,2 5-304 0,2-4-64 16,0 3-16-16,1-3 0 0,1 3-304 0,0-1-64 0,3-5-16 0,-3-1 0 15,0 2-272-15,1-5 128 16,3-1-128-16,-4-4 0 0,1 0 0 0,3 2 0 16,-4-6 0-16,1 6 0 0,-1 4 0 0,3 0 0 0,-7 9 0 15,4-3 0-15,-6 9 128 0,2-3-128 0,-1 7 144 0,3-4-144 16,-8 10 368-16,0 0-32 15,0 0 0-15,0 0 0 0,0 0-112 0,0 0-32 0,0 0 0 0,0 0 0 0,88 4-64 0,-88-4 0 32,0 0-128-32,0 0 192 0,89 27-64 0,-89-27-128 0,0 0 176 0,81 33-176 0,-81-33 128 15,0 0-128-15,80 29 0 16,-80-29 0-16,0 0-144 0,89 21-96 16,-89-21-16-16</inkml:trace>
  <inkml:trace contextRef="#ctx0" brushRef="#br0" timeOffset="6486.77">15249 10709 17503 0,'-6'0'1552'15,"6"0"-1232"-15,-3 0-320 0,3 0 0 0,0 2 1424 0,0-2 240 16,-4 2 32-16,2 1 16 0,-6 7 672 0,6 0 144 16,-2 1 32-16,4 7 0 0,0-1-1088 0,4 3-192 15,-4 3-64-15,4-6 0 0,2 3-544 0,0-3-112 16,3 1-32-16,-3-3 0 0,4-1-144 0,-4-1-48 16,3-3 0-16,1-4 0 0,0 4-112 0,3-6-32 15,-3 1 0-15,-10-5 0 0,0 0-192 0,41 4 0 16,-41-4 0-16,0 0 0 0,58-4 0 0,-58 4 0 15,0 0 0-15,0 0 0 0,81-25 0 0,-81 25 0 0,0 0 0 0,68-29 144 16,-68 29-16-16,0 0-128 16,0 0 192-16,70-39-64 0,-70 39 16 0,0 0 0 0,0 0 0 15,0 0 0-15,68-11 48 0,-56 16 0 0,1 1 0 16,-3 4 0-16,2 4 0 0,-7 1 16 0,3 4 0 0,-8-3 0 16,2-1-80-16,-2 3-128 0,-2 5 176 0,-6 4-176 15,3-1 128-15,-9-1-128 0,2-4 0 0,-3 2 0 16,-1-3 0-16,-1-5 0 0,5-3-208 0,-3 0 80 31,5-5-496-31,0 1-80 0,3-6-32 0</inkml:trace>
  <inkml:trace contextRef="#ctx0" brushRef="#br0" timeOffset="6878.25">15701 10720 17503 0,'14'8'768'0,"-8"-4"176"15,-1 0-752-15,3-2-192 0,-6 2 0 0,2-4 0 0,0 0 2480 0,4 2 464 16,1 0 80-16,-9-2 32 0,0 0-528 0,0 0-96 16,53 0-32-16,-53 0 0 0,0 0-1312 0,0 0-272 15,0 0-48-15,0 0-16 0,0 0-288 0,0 0-48 16,27-78-16-16,-27 78 0 0,0 0-240 0,-18-64-160 0,18 64 192 0,-27-47-192 16,16 20 160-16,-9 0-160 15,1 4 128-15,-1-2-128 0,3 3 0 0,0 3 0 0,1 3 0 0,1 5 0 16,5 3 0-16,-4 0 0 15,5 6 0-15,1-2 0 0,0 8 0 0,2-2 0 0,0 6 0 0,3-2 0 16,-1 4 0-16,2 3 0 16,4 3 128-16,2-1-128 0,-1 5 0 0,3 5 0 15,0-4 144-15,4 4-144 0,-1-1 0 0,5 1 0 0,-2 4 0 16,3-4 128-16,3-4-128 0,-3-1 0 0,1-3 0 16,3-1 0-16,-3-7 0 0,-1-3 0 0,1 0 0 0,-16-6 0 15,0 0 0-15,0 0 0 0,0 0 0 0,67-29 0 16,-67 29 0-16,0 0 0 0,0 0 0 0,30-78 0 15,-30 78-320-15,0 0 32 0,9-102 0 0,-9 102 0 32,2-84-2016-32,-2 84-416 0</inkml:trace>
  <inkml:trace contextRef="#ctx0" brushRef="#br0" timeOffset="7335.3">15761 9898 22111 0,'-2'2'976'0,"2"-2"208"0,-3 0-944 0,3 4-240 0,0-4 0 0,0 0 0 16,3 4 2688-16,-1 2 512 0,6-3 80 0,2 7 32 0,5 6-1296 0,5-5-256 16,1 5-48-16,2 1-16 0,3-1-1056 0,3-1-224 15,2 5-32-15,4 1-16 0,3 4-176 0,3 2-16 16,2-1-16-16,0 3 0 0,1-4 48 0,-1 0 16 16,-2-2 0-16,-3 1 0 0,-7-5-32 0,-2-2-16 15,-3-1 0-15,-7-4 0 0,-19-12-176 0,29 13 0 16,-29-13 144-16,0 0-144 0,0 0 0 0,0 0 0 0,-13-4 0 0,-7-3 0 15,-1-3 0-15,-10-4 0 16,-2 1 0-16,-8-7-128 0,-4-1-80 0,-5-4-16 0,2 0 0 0,-13-4 0 16,3 3 32-16,-6-7 16 0,4 4 0 0,6 2 0 15,13 2 176-15,2-4 0 16,4-2 0-16,0-2-128 0,10 2 128 0,2-2 0 0,7 4 0 16,5 0 0-16,11 29 0 0,-8-51 0 0,8 51 0 0,0 0 0 15,0 0 0-15,19-81 0 0,-19 81 0 0,0 0 0 16,0 0 0-16,0 0 144 0,0 0-144 0,74-53 160 15,-74 53 16-15,0 0 0 0,51 4 0 0,-51-4 0 0,34 12-176 0,-14-2 160 16,-5 3-160-16,-1 1 160 16,1 3 16-16,-5 1 0 0,2 1 0 0,-4 0 0 0,-3 3-32 15,1-1 0-15,-2 2 0 0,-4-1 0 0,0 1-144 16,0-4 0-16,-4-1 0 0,2-1 0 16,-2-5 0-16,-1 1-256 0,-3-3 64 0,6 0 16 15,-4-6-544-15,-2 2-112 0,2-6-32 0,3 0-11552 16,-3-6-2320-16</inkml:trace>
  <inkml:trace contextRef="#ctx0" brushRef="#br0" timeOffset="8760.48">15884 9328 5519 0,'0'0'496'0,"0"2"-496"16,0-2 0-16,0 4 0 0,0-4 3392 0,0 6 576 0,2-1 112 0,1 5 16 15,1 4-368-15,6 5-80 16,0 0 0-16,-1 3-16 0,7 3-2032 0,-1 0-384 0,5 2-96 0,-5-1-16 16,-1-7-160-16,1 0-48 15,1 3 0-15,-2-7 0 0,1 1-352 0,-15-16-80 16,25 17-16-16,-25-17 0 0,0 0-192 0,0 0-64 16,0 0 0-16,0 0 0 0,0 0-192 0,0 0 0 15,0 0 128-15,0 0-128 0,0 0 0 0,0 0 0 16,0 0 0-16,35-68 0 0,-45 57 0 0,10 11 0 0,-25-26 0 0,16 15 0 15,-5-1 0-15,2 2-128 0,-1 5 128 0,3-5 0 16,4 2 0-16,-3 6-128 0,3-4 128 0,0 4 0 16,6 2 0-16,-4-1-128 0,4 1 128 0,0 0 0 31,0 0-448-31,0 0 32 0,0 0 0 0,0 0 0 16,0 0-704-16,49 15-144 0,-49-15-16 0,0 0-16 15,0 0-432-15,0 0-96 0,65 0-16 0,-65 0 0 0,0 0 528 0,0 0 96 0,68-15 32 0,-68 15 0 0,0 0 784 0,0 0 144 16,82-26 48-16,-82 26 0 15,0 0 1104-15,0 0 240 0,70-33 32 0,-70 33 16 0,0 0 672 16,0 0 128-16,0 0 16 0,0 0 16 0,0 0-576 16,0 0-112-16,35-71-32 0,-45 61 0 0,-2 0-656 0,-3-3-144 0,-5 3-32 0,5-2 0 15,-5-1-208-15,-3-1-64 16,4 3 0-16,1-5 0 0,-1 2-192 0,3 3 0 16,-1 1 0-16,5 0 0 0,-1 3 0 0,3-3 0 15,4 4 0-15,0 0-160 16,6 6-224-16,-7-9-32 0,7 9-16 0,0 0 0 15,0 0-896-15,0 0-176 0,0 0-32 0,0 0-16 16,0 0-1296-16,0 0-256 0,0 0-48 0,23-68-16 16,-23 68 0-16,0 0 0 0,0 0 0 0,0 0 0 15,25-68 976-15,-25 68 192 0,0 0 32 0,0 0 16 16,16-74 1120-16,-16 74 240 0,0 0 32 0,3-60 16 0,-3 60 992 0,0 0 192 0,0 0 32 16,-5-56 16-16,5 56 1328 0,0 0 272 15,0 0 48-15,-14-16 16 0,14 16 640 0,-6 4 128 16,2 0 16-16,4 4 16 0,0 0-368 0,4 1-80 0,-2 7-16 0,2-5 0 15,6 7-1088-15,-6 1-240 0,5 1-32 0,3 1-16 16,2-2-672-16,-5 3-144 0,7 3-32 0,-1-2 0 0,-1-1-96 16,3 1-32-16,3 0 0 0,3 0 0 15,-4-1-32-15,1-5-16 0,-3-1 0 0,3-5 0 16,-20-11-288-16,35 16 160 0,-35-16-160 0,0 0 128 16,0 0-128-16,0 0 0 0,0 0 0 0,0 0 0 15,0 0-176-15,54-60 48 0,-54 60 0 0,-20-37 0 16,9 12-48-16,-9-1 0 0,1 1 0 0,-2-4 0 15,3 6-16-15,-1-2 0 0,1-1 0 0,-1 1 0 16,3 4 192-16,-1 1-160 0,5 5 160 0,12 15-160 16,-19-27 160-16,19 27 0 0,-10-18 0 0,10 18 0 0,0 0 0 15,0 0 0-15,0 0 0 0,0 0 0 0,0 0 0 0,0 0 0 16,0 0 0-16,0 0 0 0,0 0 160 0,0 0 16 16,0 0 0-16,51 18 0 0,-51-18-176 0,29 17 0 15,-29-17 0-15,39 16 128 0,-39-16-128 0,44 19 0 16,-44-19 0-16,45 16 0 0,-45-16 0 0,46 13 0 15,-46-13 0-15,0 0 0 0,0 0-336 0,62-4 0 0,-62 4 0 0,0 0 0 32,0 0-480-32,0 0-80 0,16-69-32 0,-16 69 0 15,-19-45-1072-15,3 20-224 0,-3-8-32 0,-5 4-16 16,3 2 160-16,-10-6 48 0,2 2 0 0,0-2 0 16,-4 5 1296-16,6 3 272 0,-2 2 48 0,0 0 16 0,7 3 688 0,-3 3 128 0,6-3 16 0,5 11 16 15,2-3 1232-15,3 8 240 0,1 0 48 0,2 4 16 16,2 4-256-16,2-4-48 0,2 6-16 0,6 4 0 15,-2-1-176-15,6 3-48 0,-1-2 0 0,-1 3 0 16,6-3-880-16,-5 2-176 0,7 1-32 0,-16-13-16 16,35 24 0-16,-16-9 0 0,-19-15 0 0,39 25 0 15,-23-13-128-15,-16-12-32 0,29 17 0 0,-29-17 0 16,0 0-144-16,0 0-144 0,0 0 144 0,0 0-208 31,0 0-560-31,0 0-128 0,0 0 0 0,0 0-16 16,0 0-3104-16,-10-33-608 0,-6 28-128 0,3-5-32 0,3 6-16 0,4 2-16 0,-3-2 0 0,3 2 0 15,6 2 3728-15,-4 0 768 0,4 0 128 0,0 0 48 16,0 0 2256-16,0 0 464 0,0 0 96 0,0 0 16 0,0 0-720 0,0 0-144 0,0 0-32 0,0 0 0 16,0 0-336-16,0 0-80 15,74-13-16-15,-74 13 0 16,0 0 544-16,0 0 96 0,0 0 32 0,0 0 0 0,0 0-400 0,0 0-80 16,64-51-16-16,-64 51 0 0,0 0-832 0,0 0-160 15,0 0-32-15,19-64-16 0,-19 64-304 0,0 0-48 16,-4-50-16-16,4 50 0 0,0 0-128 0,-15-49 0 15,5 34 144-15,0 1-144 0,1 3 0 0,-1 1 128 16,0 2-128-16,0 6 0 0,1 2 0 0,3 0 128 0,0 6-128 0,6 4 0 16,-4-1 224-16,8 7-32 15,-2 3 0-15,4 1 0 0,2-1 80 0,1 6 16 0,7 2 0 0,-3 1 0 16,3-1 32-16,3 0 0 0,3-2 0 16,3 0 0-16,-2-5-64 0,2-5-16 15,-25-15 0-15,47 20 0 0,-47-20-240 0,0 0 144 0,68 2-144 0,-68-2 128 16,0 0-128-16,0 0 0 15,70-47 0-15,-70 47 0 0,0 0-160 0,35-72-16 0,-35 72 0 0,19-68 0 32,-19 68-512-32,14-77-96 0,-14 77-32 0,5-80-18336 0</inkml:trace>
  <inkml:trace contextRef="#ctx0" brushRef="#br0" timeOffset="9571.54">16231 7633 23039 0,'-8'0'2048'0,"2"-4"-1648"16,4 2-400-16,-2 2 0 0,4 0 2528 0,0 0 416 15,-5-2 96-15,-5 0 16 0,0 2-768 0,0 0-160 0,5 4-16 0,5 2-16 16,0-6-1216-16,9 15-240 0,1-1-64 0,6 2 0 15,-1 3 592-15,4-2 112 0,7 7 32 0,3 1 0 16,2 4-1776-16,4 2-368 0,4 2-64 0,-1-2 0 0,3 4 720 0,4-2 176 16,-5-2 0-16,3-2 0 15,-2 0 0-15,-6-4-144 0,0-5 144 0,-35-20-192 16,54 21-528-16,-54-21-112 16,0 0-32-16,0 0 0 0,74-6-1488 15,-74 6-288-15,0 0-64 0,0 0-13104 0</inkml:trace>
  <inkml:trace contextRef="#ctx0" brushRef="#br0" timeOffset="9931.33">16698 7544 17503 0,'-6'9'768'0,"6"-5"176"0,-3 2-752 0,1 0-192 0,2-2 0 0,0 2 0 0,0-2 3104 0,0 7 592 16,2 5 112-16,1 7 32 15,7 2-1344-15,0 4-256 0,0 6-48 0,5-4-16 0,1 2-1200 0,-1-2-240 0,3-2-48 0,-3 0-16 16,1-3-336-16,-1-1-64 15,-1-6-16-15,1-5 0 0,-15-14-48 0,16 17-16 0,-16-17 0 0,0 0 0 16,0 0-192-16,0 0 0 16,0 0 0-16,0 0 0 0,0 0 0 0,0 0 0 15,4-64 0-15,-4 64 0 0,0 0 0 0,0-52 0 0,0 52 0 0,0 0 0 16,0 0-144-16,19-68 144 16,-19 68-208-16,0 0 80 0,0 0 128 0,70-45-208 15,-70 45 80-15,0 0 128 0,83-5-160 0,-83 5 160 0,70 9 0 0,-70-9-144 16,76 22 144-16,-76-22 0 0,75 31 0 0,-38-14 0 15,-2-1 240-15,0 3-32 16,-4 0 0-16,-6 7 0 0,0-7 64 0,-5 6 16 0,-3-3 0 0,-5 1 0 16,-2 2-64-16,-10-4-16 0,0 3 0 0,-10-5 0 15,-6 0-208-15,1-1 0 0,1-1 0 0,-1-1 0 32,-5-5-560-32,-5 1-96 0,0 0-32 0,0-3-18496 0</inkml:trace>
  <inkml:trace contextRef="#ctx0" brushRef="#br0" timeOffset="11043.25">17005 6805 5519 0,'0'0'496'0,"0"0"-496"0,-14-25 0 0,14 25 0 16,0 0 2528-16,0 0 416 0,-11-20 64 0,11 20 32 16,-16-19 800-16,2 0 176 15,-1 3 16-15,1 0 16 0,3 7-1776 0,3 1-352 0,2 6-80 0,2 6-16 16,4 6-576-16,0 3-112 0,8 5-32 0,-2 7 0 16,4-2-576-16,-1 8-112 0,7 4-32 0,-1 0 0 15,1-6-160-15,1 2-32 0,3 2-16 0,1-4 0 16,-2-4-176-16,7-3 128 0,-3-3-128 0,-23-19 128 15,44 20-128-15,-44-20 0 0,0 0 0 0,63 0 0 0,-63 0 0 0,0 0-144 16,0 0 144-16,58-68-208 16,-58 68-240-1,0 0-64-15,9-99 0 0,-14 52 0 0,-9-7-656 0,-2-6-144 0,-3-8-32 0,-6-2 0 16,0 4-1200-16,-4 4-240 0,-4 6-48 0,2 2-16 16,-4 3-704-16,-4 3-144 0,2 3-16 0,0 2-16 15,6 8 1536-15,-4 4 304 0,6 2 64 0,0 2 16 0,4 0 1808 16,3 6 560-16,3 1 16 0,4 1 0 0,-1 7 1664 0,6 1 352 15,6 3 64-15,4 8 16 0,0 0 528 0,0 0 96 16,0 0 32-16,0 0 0 0,35 19-800 0,-19-3-160 0,3 3-16 16,1 1-16-16,1 1-1296 0,2 0-256 15,6 6-48-15,-1 4-16 0,8 2-320 0,1 4-64 16,2 2-16-16,2 2 0 0,1-2 0 0,3-1 0 16,-4-3 0-16,-2-4 0 0,-5-6-64 0,-2-5-32 15,-32-20 0-15,52 19 0 0,-52-19-224 0,0 0 144 16,0 0-144-16,0 0 128 0,0 0-128 0,43-68 0 0,-43 68-192 0,-18-44 192 15,5 17-384-15,-3-2 64 16,0-1 0-16,-3-1 0 0,4-2-16 0,-3 4 0 0,6 2 0 16,-1 0 0-16,1 2 144 0,3 4 16 0,9 21 16 0,-14-45 0 15,14 45 160-15,0 0-192 0,0 0 192 0,0 0-192 16,0 0-64-16,0 0 0 0,0 0-16 0,0 0 0 16,0 0 80-16,0 0 32 0,68 4 0 0,-53 11 0 15,1 1 160-15,-16-16 224 0,33 29-48 0,-33-29-16 16,31 21 16-16,-31-21 0 0,0 0 0 0,41 16 0 15,-41-16-176-15,0 0 0 0,0 0 0 0,0 0 0 0,0 0-320 16,73-18-64-16,-73 18 0 0,0 0 0 16,0 0 0-16,31-62 0 0,-31 62 0 0,0 0 0 0,4-71 208 15,-4 71 48-15,-9-55 0 0,9 55 0 0,-16-58-64 0,16 58-16 16,-15-50 0-16,15 50 0 16,-16-41-240-1,16 41-64-15,0 0 0 0,-10-35 0 0,10 35 256 0,0 0 32 0,0 0 16 0,6 10 0 0,-2 1 400 0,2-1 96 16,-2 4 16-16,7 1 0 0,-1 1 576 15,0-1 112-15,-1 5 32 0,1-7 0 0,0-1-192 0,-10-12-16 16,25 19-16-16,-25-19 0 0,0 0-368 0,0 0-80 16,51 10-16-16,-51-10 0 0,0 0-144 0,0 0-16 0,0 0-16 0,0 0 0 15,54-58-160-15,-54 58 0 16,0 0 0-16,0-57 0 0,0 57 0 0,0 0 0 16,-14-52 0-16,14 52 0 0,-21-35-144 0,5 18 144 15,16 17 0-15,-25-29 0 0,6 11-144 0,3 3 144 16,-3 3 0-16,-4-2-144 0,1 5-16 0,3 3 0 0,3 0 0 0,3 2 0 15,-1 4 160-15,3 0 0 0,1 4 0 16,4 2 0-16,-2-2 0 0,2 4 0 0,3-1 0 16,1 3 0-16,2 0-224 0,0-1 32 15,0 1 16-15,4 0 0 16,1 1-1296-16,-5-11-256 0,12 16-48 0,-12-16-14960 0</inkml:trace>
  <inkml:trace contextRef="#ctx0" brushRef="#br0" timeOffset="11920.48">17497 5347 11967 0,'0'0'528'0,"0"0"112"0,0 0-512 0,0 0-128 0,-11-24 0 0,11 24 0 15,0 0 2880-15,0 0 528 0,-10 4 112 0,4-4 32 16,6 0-416-16,-4 12-96 0,0-4-16 0,3 1 0 0,1-9-2064 0,0 22-432 16,0-22-80-16,5 23 0 15,-5-23-128-15,10 25-32 0,-10-25 0 0,14 27 0 0,-14-27 336 0,17 25 64 16,-17-25 16-16,23 30 0 0,-23-30-192 0,26 27-48 15,-26-27 0-15,25 23 0 0,-25-23-48 0,33 19-16 0,-33-19 0 0,0 0 0 16,46 18-48-16,-46-18-16 16,0 0 0-16,0 0 0 0,78 2-112 0,-78-2-32 15,0 0 0-15,0 0 0 0,76-2-48 0,-76 2-16 16,0 0 0-16,0 0 0 0,64-8 48 0,-64 8 0 16,0 0 0-16,0 0 0 0,0 0-176 0,0 0 192 15,0 0-192-15,44 16 192 0,-44-9-192 0,-6-3 0 0,-1 4 0 16,-3 0 128-16,-2 1-352 0,-1-1-80 15,-3 0-16-15,1-2 0 16,-5 0-560-16,1-3-112 0,3 1-32 0,-3-8 0 16,5 2-1152-16,3 1-224 0,1-5-48 0,10 6-16 15,-15-16-1584-15,15 16-320 0,0 0-64 0,0 0-16 16,0 0 1264-16,0 0 256 0,0 0 48 0,0 0 16 16,19-60 1904-16,-19 60 384 0,0 0 80 0,0 0 16 0,0 0 912 0,0 0 176 0,60-60 32 0,-60 60 16 15,0 0 1792-15,0 0 368 0,39-58 64 0,-39 58 0 16,0 0-288-16,31-58-64 0,-31 58-16 0,0 0 0 15,13-64-912-15,-13 64-176 0,0 0-32 0,0-61-16 16,0 61-32-16,-13-38-16 0,-1 20 0 0,3 3 0 0,-3 1-384 16,-1-1-80-16,1 5-16 0,-2 2 0 0,1 6-400 15,-1-2-64-15,1 8-32 0,1 0 0 16,1 4-48-16,1 2-16 0,2 3 0 0,5 1 0 16,1 5 96-16,4-1 32 0,0 1 0 0,0 0 0 0,6 1-96 15,1 5-32-15,5-2 0 0,2 1 0 16,5-1-144-16,0-2-16 0,-1-1-128 0,-18-20 192 15,42 29-192-15,-42-29 0 0,57 19 0 0,-57-19 0 16,62 4-176-16,-62-4-16 0,0 0-16 0,85-27 0 16,-85 27-256-16,60-43-48 0,-60 43-16 0,45-58 0 15,-45 58-112-15,35-70-32 0,-35 70 0 0,19-74 0 16,-19 74-1136-16,6-79-240 0,-6 79-32 0,-6-70-16 16,6 70 352-16,-19-60 64 0,7 33 16 0,12 27 0 0,-13-33 1024 0,13 33 224 15,-10-23 32-15,10 23 16 0,0 0 912 0,0 0 176 16,0 0 48-16,0 0 0 0,0 0 448 0,0 0 80 15,0 0 32-15,0 0 0 0,0 0-160 0,0 0-16 0,4 15-16 0,-4-15 0 16,2 10-560-16,-2-10-96 16,-2 8-32-16,2-7 0 0,0-1 192 0,-8 4 16 0,8-4 16 0,-6-4 0 0,-4 1-192 0,5-3-32 31,5 6-16-31,-16-20 0 0,6 9-48 0,1-7-16 0,-5-3 0 16,4-2 0-16,1-1-112 0,9 24-32 0,-12-42 0 15,12 42 0-15,-4-45 48 0,4 45 16 0,0 0 0 0,0 0 0 16,24-64 352-16,-24 64 64 0,0 0 0 0,0 0 16 15,85-15-32-15,-85 15-16 0,60 3 0 0,-60-3 0 16,64 6-304-16,-64-6-64 0,58 10-16 0,-58-10 0 16,0 0-288-16,70 10 128 0,-70-10-128 0,0 0 0 31,0 0-256-31,66 6-144 0,-66-6-48 0,0 0 0 0,0 0-1024 0,74-6-192 0</inkml:trace>
</inkml:ink>
</file>

<file path=ppt/ink/ink13.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31:00.3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22248 15487 3679 0,'-10'0'320'0,"4"-2"-320"0,0 2 0 0,2 0 0 16,1 0 1120-16,1-2 160 15,-8 2 16-15,-6 0 16 0,-1 0 32 0,-4 0 0 16,-1 2 0-16,3-2 0 0,5 6-832 0,-1-6-144 15,1 4-48-15,3 2 0 0,-3-4-160 0,2 1-32 16,-1 1-128-16,3-2 192 0,0 0 288 0,5 0 48 16,-5 2 16-16,4-4 0 0,2 0 224 0,4 0 64 0,0 0 0 0,4-6 0 15,2 4-304-15,4 0-48 16,1-5-16-16,7 1 0 0,-1 0-464 0,6-2 0 0,7 0 0 0,1-1 0 16,2 1 0-16,3 0 0 15,3 4 0-15,0-3 0 0,-4 1 0 0,4 0-128 16,1 2 128-16,-1 2 0 0,-2-4 0 0,2 2-128 0,0 4 128 0,1-5 0 15,-1 3 0-15,2 0 0 0,0-4 0 0,1 2 0 16,-1 0 0-16,-2 2-128 0,0-4 128 16,-8 3 0-16,-2 3 0 0,-4-6 0 0,-6 2 0 0,-3 0 0 15,-6 0 0-15,-7 2 0 0,-3-2 144 0,-3 2-144 16,-7 0 0-16,0 0 128 0,-9-1-128 0,-3 1 0 16,-7-2 208-16,-2 0-32 0,-2 2-16 0,-5-2 0 15,-9 2 320-15,-5 2 64 0,-3 0 16 0,-1-2 0 16,6 2 176-16,-9 0 32 0,-1 0 16 0,0-2 0 0,-4 2 128 15,-4-8 32-15,4-1 0 0,2 1 0 16,-2-2 0-16,4 1 0 0,6-1 0 0,-6 2 0 0,1 6 80 16,1-2 0-16,2 4 16 0,-2 4 0 15,4-4-240-15,3 2-48 0,3 2-16 0,1 2 0 16,8 2-384-16,4-4-80 0,4 1-16 0,2-1 0 16,10 2-256-16,-4-4 0 0,7 2 128 0,0 0-128 0,7 2 0 0,-1-1 0 15,8 1 0-15,2 2 0 0,0 2 0 0,6-5 0 16,4 7 0-16,-10-12 0 0,0 0 0 0,0 0 0 15,81 43 0-15,-81-43-144 0,78 21 144 0,-78-21 0 16,104 23 0-16,-45-17-128 0,5 2-16 0,5-2 0 16,7-6 0-16,8 0 0 0,7 2-144 0,6 0-32 0,-2 0 0 15,-12 1 0 1,-3 3-128-16,5-6-16 0,4 2-16 0,6-2 0 0,0 2 112 0,-3 0 32 16,-7 2 0-16,-6 0 0 0,1 2 64 0,-4-4 16 15,-5 1 0-15,-5-3 0 0,-6 0-48 0,-1 0 0 16,-5-1 0-16,-9-1 0 0,-1 2 128 0,-9 0 32 15,0 0 0-15,-6 2 0 0,-4-1 144 0,-9 3 0 0,-1-2 0 16,-5 2-128-16,-6 0-64 0,-8-2 0 16,-2 2 0-16,-7 0 0 0,-9 4 48 0,-3-1 0 0,-4-1 0 15,-10 2 0-15,-2 3 144 0,-11-5 0 0,-4 0 160 0,-4 2-160 16,-2-6 272-16,-4 0-32 0,0 0-16 0,-2-4 0 16,2 0 480-16,-8 0 80 0,4-4 32 0,-3 2 0 15,3-4 0-15,-8 1 0 0,-1-1 0 0,-3-2 0 16,9 2-240-16,-11-3-64 0,5-1 0 0,-5-1 0 15,12 1-208-15,-1-2-48 0,3 5-16 0,6-1 0 16,4 4-112-16,5 2-128 0,7 2 176 0,7 2-176 0,8 0 128 16,6 0-128-16,10 0 0 0,5 2 0 15,2 2 0-15,2 0 0 0,7 2 0 0,1-2 0 16,5 5 0-16,9-1 0 0,-14-8 0 0,0 0 0 16,66 27 0-16,-66-27 0 0,79 12 0 0,-24-6 0 0,9 2 0 0,6-5 0 15,13 3-160-15,8 0 160 16,8-2 0-16,10 0 0 0,9-2 0 0,6-4 0 0,10-2-144 0,4-2 144 15,1 2 0-15,-1-2 0 0,-8 3-192 0,4-5 64 16,2 0 128-16,-4 2-208 16,-2 4-192-16,-8 0-48 0,-16 2 0 0,-3-4 0 0,-8 3 192 0,-2-1 16 15,-3 0 16-15,-5 2 0 0,-7 4 224 0,-9 1 0 0,-5-3-160 16,-7 0 160-16,-7 4 0 0,-5-6 0 16,-7 6 0-16,-5-6 0 0,-7 2 0 0,-7 2 0 15,-3 0 0-15,-7-1 0 0,-7 3 0 0,-2-4 0 16,-6 2 0-16,-3 0 0 0,-7 0-128 0,-3 2 128 15,-10-1 0-15,-8-3 0 0,2 2 0 0,-12 0 0 0,-9 0 0 16,-14-2 0-16,-7 2 0 0,-5-8 0 0,-5 4 0 16,-4-4 0-16,-2 2 160 0,0-8 0 0,-2 5 0 15,-1-5 0-15,7 0 272 0,-6-3 48 0,-4 1 16 16,-5-2 0-16,7 5-208 0,-4 3-32 0,-6-4-16 0,0-5 0 16,3 1-48-16,1-1-16 0,-2 1 0 0,6 4 0 15,0 8-48-15,4 2-128 0,6 0 192 0,9 2-64 16,7 0-128-16,9-2 0 0,4 0 0 0,9 0 0 15,8 0 0-15,5 2 0 0,7 2 0 0,5-4 0 0,3 4 0 0,6-2 0 16,7 2 0-16,2 2 0 16,8-6 0-16,8 4 0 0,4 1 0 0,7-5 0 15,-4 4 0-15,15 2 0 0,8-4 0 0,13 2 0 16,13 4 0-16,2-3-144 0,2-3 144 0,5 2 0 16,3-4-128-16,23 0 128 0,15 0 0 0,20 0 0 0,4 2-128 15,-2 2 128-15,-2-4 0 0,-1 0 0 16,1 0-176-16,6 4 176 0,7-4-160 0,-3 2 160 0,-6-4-176 15,-8 2 176-15,-16-4-192 0,4 2 192 0,3 0-176 0,1 0 176 16,-8-4-160-16,-5-1 160 0,-14-3-128 0,-14 2 128 16,-3 0 0-16,-8 3-144 0,-2-1 144 0,-8 0 0 15,-6 2 0-15,-3 4 0 0,-11-4 0 0,-5 2 0 16,-2 0 0-16,-8 0 0 0,-9 2 0 0,-3 0 0 16,-3-3 0-16,-4 1 0 0,-6 2 0 0,-6-2 0 15,2 0 0-15,-9 2 0 0,-3-4 0 0,-5 0 0 16,-14 2 0-16,-4-2 0 0,-5-2 0 0,-5 1 0 0,-1-5 0 0,-9 2 0 15,-3 0 0-15,-6 1 0 16,-7-1 0-16,-5 4 0 0,-3-2 0 0,-6 2 128 0,-1-2-128 16,-5 3 128-16,-2-5 0 0,0 6 16 0,-2 2 0 15,-9 0 0-15,-5 10-16 0,3-9 0 0,1 1 0 16,1 0 0-16,-1 2 64 0,4-2 16 0,4 6 0 16,2 4 0-16,0 3 112 0,10 3 0 0,10-7 16 0,9 3 0 15,12-1-80-15,3 3 0 0,11-1-16 0,9-3 0 16,6 2-240-16,7-1 128 0,9 3-128 0,7-7 0 15,10 1 0-15,8 0 0 0,-12-10 0 0,0 0 0 16,83 25 0-16,-38-19 0 0,11-2 0 0,12-2 0 16,7 1 0-16,5-3 0 0,3 0-128 0,10-5 128 0,18 1 0 0,9-2 0 15,8 2-128-15,4 0 128 16,-2 2 0-16,6-5 0 0,15 1 0 0,-1 0 0 16,5 6 0-16,-4-4-128 0,-6 2 128 0,3-4 0 15,1 4 0-15,1 0-192 0,-7 4 192 0,-5-4-160 16,-4 2 160-16,-4-5-208 0,5 3 80 0,1 0 128 0,0 2-144 0,-6 0 144 15,-8-6 0-15,-7 2 0 0,-7-2 0 16,-3 2 0-16,-6 0 0 0,-6-1 0 0,2-5 0 0,-4 0 0 16,-2-3 0-16,-7 1 0 0,-6 6 0 0,-7-4 0 0,-1 7 0 15,-8 3 0-15,-5 0 0 0,-5 3 0 16,-5-3 0-16,-6 0 0 0,-5 0 0 0,-8 2 0 0,-5-2 0 0,-7 0 0 16,-3 0 0-16,-3 2 0 15,-6-2 0-15,-4 2 0 0,-2 2 0 0,-6-4 0 0,-1 0 0 0,-13 2 0 16,-1-2 0-16,-6 0 0 15,-8 0 0-15,-9-2 0 0,-6-2 0 0,-12-2 0 16,-14 3 0-16,-9-3 0 0,-4 6 0 0,-6-6 0 0,-2 2 0 16,-8-2 0-16,5-11 0 0,-9 1 0 15,3-1 0-15,-13 3 0 0,-1 5 0 0,-2-1 128 16,2 0-128-16,6 4 0 0,3-3 0 0,-3 3 0 0,0 8 0 16,-3 2 0-16,7 0 208 0,5 1-48 0,5-5-16 0,5 2 0 15,0 6-144-15,6-2 160 0,-1 4-160 0,3 1 160 16,8 3-160-16,0-3 0 0,7-1 0 0,8 0 0 15,6-2 0-15,4 1 0 0,3-3 0 0,7 6 0 16,3 1 0-16,8 1 0 0,8 1 0 0,4-1 0 0,10 1 0 16,5 1 0-16,6-4 0 0,4-12 0 15,0 0-208-15,0 0 16 0,74 58 16 0,-30-45 0 0,11 3 16 0,15-3 0 16,9 3 0-16,14-4 0 16,12 1 160-16,15-9-192 0,12 2 192 0,17-6-192 0,10-6 192 0,4-2-128 15,-11 2 128-15,9-3-128 0,7-7 128 16,-3 1 0-16,4 3 0 0,-12 0-128 15,-2-3 128-15,-15 1 0 0,-2 3 0 0,1 1 0 0,5 0 0 0,-10-3 0 16,0-3 0-16,-10-3 0 0,-6 5 0 0,-7 3 0 16,-7 5 0-16,-12-2-128 0,-7 0 128 0,-11 4 0 15,-3-3 0-15,-3 1 0 0,-2 4 0 0,-4 2 0 16,-7 0 0-16,-5 6 0 0,-5-2 0 0,-10 1 0 16,-1 5 0-16,-8-6 0 0,-3 2 0 0,-11 0 0 15,1-2 0-15,-7-3 0 0,-2 3 0 0,-4-2 0 16,0 0 0-16,-4-2 0 0,-2 0 0 0,-4-2 0 0,1 0 0 15,-11-2 0-15,-3-1 0 0,-4-1 0 0,2-2 0 16,-12-4 0-16,-8 3 0 0,-7-7 0 16,3 1 0-16,-9 1 0 0,-8-5 0 0,-9 3 0 0,-9-1 0 15,1 3 0-15,-6 1 0 0,-6-5 128 16,-1 3-128-16,-6 3 0 0,-9 2 0 0,-1 5 128 16,-1 1-128-16,-1 0 0 0,3 2 144 0,-3-2-144 0,-5-2 192 15,1 6-192-15,0 4 192 0,-3 2-64 0,1 5 0 0,-2-3-128 0,4 0 128 0,1 2-128 16,3 3 0-16,-3-1 0 15,7 5 0-15,7-1 0 0,4-5 0 0,4 1 0 16,4 4-160-16,11-5-32 0,7 7-16 0,9-1 0 16,13 1 0-16,7-1 0 0,9 1 0 0,8-3 0 15,9-3 208-15,5 1-144 0,13-3 144 0,3 0-128 16,7-5-64-16,6 1 0 0,9 2 0 0,10-8 0 16,5 6 48-16,15-6 0 0,19 2 0 0,11-2 0 15,18 2 144-15,7 0 0 0,12-4 0 0,6 0-128 16,-7 0 128-16,16-4 0 0,15 6 0 0,1-4 0 15,-15 2 0-15,11-2 0 0,14 0 0 0,0 1-128 16,-2 1 128-16,-8 2 0 0,-5 0 0 0,-13-6-128 0,3 4-64 16,-8 2 0-16,2 0 0 0,-8-2 0 0,-10-2 0 0,7-2-16 15,7-3 0-15,2 3 0 0,-2-4 208 0,-14 2 0 0,-1-3 0 16,-9-3 0-16,-5-1 0 0,-4 1 0 16,-5 2 0-16,-7 3 0 0,-7-3 0 0,-8 0 0 0,-12 1 0 15,-6-3 0-15,-7 3 144 0,-8-5-16 16,-6 1-128-16,-8 1 192 0,-5 4 192 0,-7-1 16 0,-5 1 16 0,-4 0 0 15,-5 2-96-15,-13 3 0 0,-1-5-16 0,-12 4 0 16,-4-4-112-16,-14 1-32 16,-7-1 0-16,-8-2 0 0,-2 3-160 0,-12-3 0 15,-5 4 0-15,-6-1 128 0,-6-1-128 0,-4 2 128 16,-2 2-128-16,-2 2 128 0,-2-1 0 0,-3 3 0 0,-1 2 0 16,-5 0 0-16,3 2 0 0,-1 2-128 0,1 1 192 15,-1-1-64-15,7 0 32 0,-8 2 0 0,-1 0 0 0,-1 7 0 16,-3-1-160-16,2 2 0 0,1-3 144 15,-3-1-144-15,0 0 0 0,-1 3 0 0,1 3 0 0,8-5 0 16,5 3 0-16,6-1 0 0,10-5 0 0,5 2 0 16,9 0 0-16,-3 3 0 0,2 3 0 0,3 1 0 0,3 1 0 0,12-3 0 15,11-1 0-15,8-5 0 16,10 1 0-16,8-6 0 0,1 4 0 0,11-1 0 16,3 3 0-16,6-4 0 0,6 4-176 0,3-1 176 15,-9-9-304-15,0 0 48 0,66 31 0 0,-27-21 0 0,10-2 48 16,15-2 16-16,7-1 0 0,13-1 0 0,11 0 192 0,14 2-192 15,13-4 192-15,4-2-192 16,12-2 192-16,-1-8 0 0,-1 3-160 0,6-3 160 0,3 4 0 16,2 0 0-16,3-9-144 0,-1 5 144 0,4 2 0 0,-7 6 0 15,-8-2 0-15,-10 1 0 0,-4-3 0 0,-10 4 0 16,5-4 0-16,-11 6 0 0,-3-2 0 0,-10 0 0 16,-12 2 0-16,-7-6 0 0,0-1 0 0,-5 1 0 15,-1 2 0-15,-6 2 0 0,-7 2 0 0,-9 0 0 16,-3 6 0-16,-9-6 0 0,-3 4 0 0,-7 1 0 0,-3-1 0 15,-8-2 0-15,-9 2 0 0,-2-2 0 16,-8 0 0-16,-2-2 0 0,-3 0 0 0,-7 0 128 16,-3-2-128-16,-6 0 0 0,-3 2 176 0,-3-6-176 15,-7 2 192-15,-7-1-192 0,-2 1 160 0,-5 0-160 0,0 0 128 16,-6 2-128-16,-1-2 0 0,-3-2 128 0,-6 2-128 16,2-3 0-16,-3-1 144 0,1-2-144 0,-6 1 160 15,0-1-160-15,-1 2 208 0,-15 0-48 0,1 4-16 16,-12 3 0-16,-1 1-16 0,-7-4 0 0,-2-2 0 0,-7 0 0 15,4 2 0-15,-5 2-128 0,-3 2 192 0,15 0-64 16,14 0 64-16,-11 0 16 0,-15-2 0 0,-11 4 0 16,2 4-16-16,0 0-16 0,2 5 0 0,2-3 0 15,-4-2-176-15,4 4 0 0,2 1 0 0,1 7 0 16,3-3 0-16,8-1 0 0,5-4 0 0,6-3 0 16,10 1 0-16,5 2 0 0,9 1 0 0,1-1 0 0,14 4 0 15,5-3 0-15,17-3 0 0,3-2 0 16,11 0 0-16,9-2-224 0,9-4 48 0,6 0 16 15,12 0-480-15,11 0-112 0,6 0-16 0,16-4 0 16,9 0-624-16,20 2-128 0</inkml:trace>
</inkml:ink>
</file>

<file path=ppt/ink/ink14.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28:45.496"/>
    </inkml:context>
    <inkml:brush xml:id="br0">
      <inkml:brushProperty name="width" value="0.05292" units="cm"/>
      <inkml:brushProperty name="height" value="0.05292" units="cm"/>
      <inkml:brushProperty name="color" value="#FF0000"/>
    </inkml:brush>
  </inkml:definitions>
  <inkml:trace contextRef="#ctx0" brushRef="#br0">25440 6078 12895 0,'-5'0'1152'0,"-5"-2"-928"16,2 2-224-16,2-4 0 0,2 4 1008 0,-3-2 144 16,-11-2 48-16,-7-2 0 0,-12-3 48 0,-6-1 16 15,3 0 0-15,1 0 0 0,-2 1 80 0,6 3 0 0,-3 2 16 0,-3-2 0 16,4 2 176-16,0 4 16 15,-6-4 16-15,7 4 0 0,-3 4-352 0,4-4-80 0,0 2-16 0,0 0 0 16,0 0-720-16,0-2-144 0,2 0-16 0,2-2-16 16,-4 2-224-16,0-4 0 0,6 4 128 0,-4-5-128 15,2-1 0-15,-4 2 128 16,4 0-128-16,-4 0 0 0,-1 2 400 0,-1 2-16 16,-2-4 0-16,-2 4 0 0,-3 0 0 0,-1 4 0 15,2-2 0-15,-3 6 0 0,-7-2-48 0,-3 3-16 0,-8-5 0 0,4 4 0 16,0-4-64-16,-4 2-32 0,4-2 0 0,-4-1 0 15,4 3-224-15,-3-2 144 0,1 4-144 0,-2 0 128 16,0-4-128-16,4 1 0 0,6-1 0 0,0-2 0 16,-1-2 0-16,1 4 0 0,4-4 0 0,1 0 0 15,-1 0 0-15,1 0 0 0,5 2 0 0,-1 0 0 16,-4 4 0-16,3-4 0 0,-3 2 0 0,3-3 0 16,1 3 0-16,-3 2 128 0,7-2-128 0,-4 0 0 15,3 2 0-15,1 0 0 0,-2 1 128 0,1-1-128 16,7 4 0-16,-4-4 0 0,-4 3 0 0,3 5 0 0,5-6 0 0,-6 1 0 15,2 3 0-15,0-2 0 0,4 1 0 0,4-1 0 16,-4 2 0-16,0 1 0 16,1-3 0-16,-5 2 0 0,4 1 0 0,-4 1 0 0,4-5 0 0,0 1 0 15,0 2 0-15,-5 1 0 0,1-5 0 0,0 2 0 16,-2-1 0-16,-1 1 0 0,1 0 0 0,-4 0 0 16,1-3 0-16,-5 1 0 0,8 0 0 0,-3-2 0 15,-1 3 0-15,1 1 0 0,3 0 0 0,2-1 0 16,4-1 0-16,4 4 0 0,-2-1 0 0,4-1 0 0,2 0 0 0,4 0 0 15,1 1 0-15,-1 3 0 16,2-1 0-16,-3 3 0 0,9-6 0 0,-5 5 0 16,5-3 0-16,-1-1 0 0,3 5-192 0,3-6 192 15,4 1-160-15,-1 3 160 0,5-5-160 0,-4 3 160 16,6 2-160-16,0-1 160 0,2 1-128 0,-2-3 128 0,0-11 0 0,0 0-144 16,0 0 144-16,0 0 0 0,0 0 0 15,58 76 0-15,-58-76 0 0,0 0 0 0,0 0 0 0,89 39 0 16,-89-39 0-16,60 15 0 0,-60-15 0 0,68 12 0 15,-68-12 0-15,72 8 0 0,-72-8 0 0,78 6 0 0,-38-6 0 0,5 0 0 16,3 0 0-16,3 0 0 16,-51 0 0-16,83 3 0 0,-38-1 0 0,1 2-128 0,-46-4 128 0,90 14 0 15,-90-14 0-15,83 12 0 16,-83-12 0-16,83 13 0 0,-83-13 0 0,76 8 0 16,-76-8 0-16,74 10 0 0,-74-10 0 0,83 7 0 15,-83-7 0-15,89 6 0 0,-38-2 0 0,-1-4 0 16,5 0 0-16,3 0 0 0,-2 2 0 0,8-4 0 15,0 2 0-15,-4 0 0 0,4-6 0 0,-4 4 0 16,4 0 0-16,-4-4 0 0,-5 5 0 0,3-1 0 0,-2 2 0 16,4-4 0-16,2 2 0 0,-1 2 0 15,-1 0 0-15,-6-2 0 0,4 4 0 0,-2-2 0 0,-1 0 0 0,-1 0 0 16,0-2 0-16,1 2 128 0,1-2-128 0,2 2 128 16,2 0-128-16,-2 0 128 0,3 0-128 0,3 0 144 15,2 2-144-15,1 0 160 0,-1 0-160 0,2-4 0 16,-2 2 144-16,2 0-144 0,-2-2 0 0,2 0 0 0,2-2 0 0,-4 2 0 15,2-2 0-15,1 0 128 16,1 2-128-16,0-5 0 0,-6 5 128 0,6-6-128 0,-2 0 128 0,-2 4-128 16,7-5 0-16,-3 3 144 0,4 0-144 0,-4 2 0 15,4 0 192-15,-5 0-192 16,1 2 192-16,0-1-192 0,-6-1 128 0,0-2-128 16,6 0 0-16,0 0 0 0,3-2 0 0,7 3 0 0,-1 1 0 0,5 2 0 15,1-2 0-15,-1 0 0 16,-5 2 0-16,3-4 0 0,-5-3 0 0,-3 1 0 0,2 0 0 0,-3 0 0 15,1 3 0-15,-4 1 0 0,2 2 0 0,-1 2 0 16,-5-4 128-16,-2 0-128 0,-4 2 0 0,1-6 0 16,-1 2 0-16,4 1 160 0,4-1-160 0,-2 2 128 15,3 0-128-15,3-2 0 0,-2 6 0 0,2-2 0 16,1 0 0-16,1 0 0 0,-14-3 0 0,8 1 0 0,6-4 0 0,2 2 0 16,-1 0 0-16,5 0 0 15,1 3 0-15,1-1 0 0,1-2 0 0,-3 0 0 0,-5-4 0 0,3 1 0 16,-4-3 0-16,5-2 0 15,3 5 0-15,-3-5 0 0,1 3 0 0,-3-3 0 0,-3-2 0 0,-8 1 0 16,2-2 0-16,-2-1 0 0,-6-1 0 0,-2 1 0 16,2 1 0-16,-9-1 0 15,-3 1 0-15,-3 1 0 0,-5 3 0 0,-1-3 0 0,-4 1 0 0,-10 1 0 16,-1 4 0-16,-5-3 0 0,-4 5 0 0,-9 0 0 16,0 3 0-16,-2-5 0 0,-4 4 0 0,-6-4 128 15,2 1-128-15,-5-1 0 0,-3-4 128 0,-2 3-128 16,-9-5 0-16,-2 3 128 0,-2-3-128 0,-2 3 0 15,-4-3 0-15,-8 1 0 0,-4-1 128 0,-9 1-128 0,-2 1 0 0,-8 4 128 16,0 1-128-16,-6-5 128 16,-8 4-128-16,-1-1 128 0,-3-5-128 0,-11 3 160 0,-10-1-160 15,-3 2 160-15,-11 1-160 0,1-1 128 0,-2 0-128 0,-6-1 128 16,5 1-128-16,-5 3 0 16,-6 1 0-16,-4 2 0 0,0 4 0 0,6-2 0 0,-2-2 0 0,-1-1 0 15,1 7 0-15,0 0 0 0,5 1 0 0,3-2-176 16,8-1-144-16,-1 2-16 0,3 2-16 0,1 1 0 31,9 7-128-31,6-6-32 0,7 2 0 0,6-4 0 0,7 2-368 0,1-4-80 0,5 4 0 0,6 1-16 16,-4 1-1008-16,4 2-208 0,2 4-48 0,4 1-7728 15,3-1-1552-15</inkml:trace>
  <inkml:trace contextRef="#ctx0" brushRef="#br0" timeOffset="47473.33">26829 11634 20271 0,'0'0'1792'15,"0"0"-1424"-15,0 0-368 0,0 0 0 0,0 0 1312 0,0 0 192 16,0 0 32-16,0 0 16 16,0 0 80-16,0 0 16 0,0 0 0 0,0 0 0 15,0 0-432-15,74-4-64 0,-74 4-32 0,0 0 0 0,76-20 0 0,-76 20 0 16,73-21 0-16,-73 21 0 15,84-29-528-15,-84 29-96 0,81-29-32 0,-81 29 0 0,87-27-176 0,-87 27-32 16,92-22-16-16,-92 22 0 0,93-11-240 0,-93 11 144 16,89-4-144-16,-89 4 128 0,83 4-128 0,-83-4 0 0,76 11 0 0,-76-11 128 15,0 0-128-15,89 24 0 16,-89-24 0-16,0 0 0 0,0 0 0 0,84 25 0 0,-84-25 0 0,0 0 0 16,0 0-144-16,0 0 144 0,79-4-192 0,-79 4 192 15,0 0-400-15,0 0 16 0,51-23 16 0,-51 23 0 31,0 0-432-31,29-27-96 0,-29 27 0 0,0 0-16 0,19-20-832 0,-19 14-176 16,0 1-16-16,0-1-12848 0</inkml:trace>
  <inkml:trace contextRef="#ctx0" brushRef="#br0" timeOffset="47952.74">27027 11341 15663 0,'0'0'688'0,"0"0"144"0,0 0-656 0,19-23-176 0,-19 23 0 0,0 0 0 16,0 0 1808-16,0 0 336 16,0 0 64-16,26-22 16 0,-26 22 240 0,0 0 48 0,0 0 16 0,0 0 0 15,0 0-1104-15,0 0-208 16,0 0-64-16,-6 22 0 0,-4-9-208 0,-3-1-48 15,-3 5-16-15,1 3 0 0,-3-3-624 0,1 3-128 0,-3-1-128 0,-3 2 176 16,4 3-176-16,-3-3 0 16,7 2 0-16,-3-3 0 0,7-1 0 0,-5-2 128 0,3 1-128 0,3-1 128 15,0 1-128-15,4-9 128 16,1 3-128-16,1 2 128 0,4-14-128 0,0 0 0 0,0 0 0 0,0 0 0 0,0 0 128 0,0 0-128 31,73 48 192-31,-73-48-64 0,0 0-128 0,0 0 0 0,99 27 144 0,-99-27-144 0,0 0-192 0,82 25-96 16,-82-25-32-16,0 0-11776 15,77 28-2352-15</inkml:trace>
  <inkml:trace contextRef="#ctx0" brushRef="#br0" timeOffset="83423.33">21557 13123 2751 0,'-4'-2'256'0,"2"2"-256"0,2-4 0 0,-4 0 0 16,4 2 1248-16,0 2 208 0,0 0 32 0,-3-5 16 16,3-1 480-16,-2 2 112 0,2-6 16 0,0 2 0 0,0 7-976 0,-4-3-192 15,4 0-48-15,0 2 0 16,-4 2-208-16,2 0-48 0,2 0-16 0,-4 0 0 0,4 0-16 0,0 0 0 15,0 0 0-15,0 0 0 0,0 2-192 0,0-2-32 16,4 2-16-16,-4-2 0 16,6 0 192-16,-2 0 32 0,1 0 16 0,1 0 0 0,0-2 224 0,2 2 64 15,-2 0 0-15,3 0 0 0,-3-2-224 0,-6 2-32 16,0 0-16-16,0 0 0 0,0 0 16 0,0 0 16 16,0 0 0-16,78-12 0 0,-78 12-16 0,0 0-16 15,0 0 0-15,0 0 0 0,0 0-160 0,79-8-16 16,-79 8-16-16,0 0 0 0,0 0-192 0,0 0-48 15,74-1 0-15,-74 1 0 0,0 0-192 0,0 0 176 16,0 0-176-16,0 0 160 0,81 0-32 0,-81 0-128 16,0 0 192-16,0 0-64 0,0 0 0 0,0 0-128 0,88 1 192 0,-88-1-64 15,0 0 0-15,0 0-128 16,0 0 192-16,79-1-64 0,-79 1 0 0,0 0-128 0,0 0 192 0,0 0-64 16,86 0 0-16,-86 0 0 0,0 0 0 15,0 0 0-15,0 0-128 0,85 0 128 0,-85 0-128 0,0 0 128 16,0 0-128-16,0 0 0 0,87-4 144 0,-87 4-144 15,0 0 0-15,0 0 128 0,0 0-128 16,80 0 0-16,-80 0 0 0,0 0 128 0,0 0-128 0,0 0 0 16,81 2 0-16,-81-2 144 0,0 0-144 0,0 0 0 15,0 0 128-15,84 7-128 0,-84-7 0 0,0 0 0 16,0 0 144-16,0 0-144 0,93 16 0 0,-93-16 144 16,0 0-144-16,0 0 0 0,81 11 0 0,-81-11 128 15,0 0-128-15,0 0 0 0,93 8 0 0,-93-8 0 0,0 0 0 16,0 0 0-16,93 4 0 0,-93-4 128 0,0 0-128 0,80 6 0 15,-80-6 144-15,0 0-144 16,0 0 128-16,89 6-128 0,-89-6 128 0,0 0-128 0,0 0 0 0,0 0 144 16,86 9-144-16,-86-9 0 15,0 0 160-15,0 0-160 0,98 6 128 0,-98-6-128 0,0 0 0 0,0 0 128 0,96 4-128 16,-96-4 0-16,0 0 0 0,0 0 128 16,93 2-128-16,-93-2 0 0,0 0 0 0,83-2 128 0,-83 2-128 0,0 0 0 15,80 0 0-15,-80 0 128 16,0 0-128-16,79 0 0 0,-79 0 128 0,0 0-128 15,85 0 0-15,-85 0 128 0,0 0-128 0,90-4 0 16,-90 4 144-16,0 0-144 0,83-9 128 0,-83 9-128 16,0 0 128-16,85-12-128 0,-85 12 128 0,0 0-128 0,94-18 128 0,-94 18-128 15,0 0 912-15,85-11 112 16,-85 11 32-16,68-10 0 16,-68 10-1616-16,75-10-320 0,-75 10-64 0,70-5-16 0,-70 5 832 0,76-10 128 0,-76 10 0 0,77-10 128 15,-77 10-128-15,70-11 0 0,-70 11 128 0,70-14-128 16,-70 14 0-16,70-10 144 0,-70 10-144 0,72-13 0 15,-72 13 128-15,72-8-128 16,-72 8 0-16,0 0 0 0,102-4 128 0,-102 4-128 16,0 0 0-16,105 0 0 0,-105 0 0 0,0 0 0 0,99 0 0 0,-99 0 0 15,0 0 0-15,99 0 0 0,-99 0 0 0,0 0 0 16,95 0 144-16,-95 0-144 0,0 0 0 0,89 0 144 16,-89 0-144-16,0 0 0 0,89-6 144 0,-89 6-144 15,0 0 0-15,84 0 128 0,-84 0-128 0,0 0 0 16,81 0 0-16,-81 0 0 0,0 0 0 0,0 0 128 15,97 8-128-15,-97-8 0 0,0 0 0 0,80 10 0 16,-80-10 0-16,0 0 0 0,81 9 0 0,-81-9 0 16,0 0 0-16,88 8 0 0,-88-8 0 0,0 0 0 15,79 6 0-15,-79-6 0 0,0 0 0 0,99 2 0 16,-99-2 0-16,0 0 0 0,99-6 0 0,-99 6 0 16,0 0 0-16,101-10 128 0,-101 10-128 0,73-3 0 0,-73 3 0 0,74-2 128 15,-74 2-128-15,70-6 0 0,-70 6 0 0,74 0 128 16,-74 0-128-16,75 0 0 0,-75 0 0 0,80 0 144 15,-80 0-144-15,79 6 0 0,-79-6 0 0,0 0 0 16,109 0 0-16,-109 0 0 0,0 0 128 0,99-4-128 0,-99 4 0 0,80-2 0 16,-80 2 0-16,83 2 0 15,-83-2 0-15,0 0 0 0,114 6 0 0,-114-6 0 0,90 7 0 0,-90-7 0 16,91 0 0-16,-91 0 0 16,97 0 0-16,-97 0 0 0,85 0 128 0,-85 0-128 15,89 0 0-15,-89 0 0 0,95-5 0 0,-95 5 0 0,99-2 0 0,-99 2 0 16,103-2 0-16,-103 2 0 15,115 0 0-15,-115 0 0 0,112 0 0 0,-112 0 0 0,120 0 0 0,-120 0 0 16,124-6 128-16,-124 6-128 0,125-10 0 0,-125 10 0 16,118-8 128-16,-118 8-128 0,130-2 0 0,-130 2 0 0,134 2 128 15,-134-2-128-15,134 4 0 0,-134-4 0 16,124 0 0-16,-124 0 0 0,133-4 0 0,-133 4 0 16,140 0 128-16,-140 0-128 0,148 0 0 0,-73 0 0 15,5 4 128-15,-8-4-128 0,-72 0 0 0,133-4 0 16,-57 2 0-16,-6-5 128 0,0 5-128 0,3-6 0 15,1 6 192-15,-4-4-192 0,-70 6 192 0,134-4-192 0,-134 4 192 0,124-4-192 16,-124 4 192-16,110-7-192 16,-110 7 144-16,97-10-144 0,-97 10 0 0,82-10 144 15,-82 10-144-15,0 0 0 0,83-7 0 0,-83 7 0 16,0 0 0-16,0 0 0 0,0 0 0 0,0 0 0 16,0 0-176-16,0 0-64 0,0 0-16 0,10-18 0 15,-29 16-704-15,-3 0-128 0,-1-4-48 0</inkml:trace>
  <inkml:trace contextRef="#ctx0" brushRef="#br0" timeOffset="84646.79">31741 12553 911 0,'-12'8'0'0,"6"-4"0"0,-4-2 0 0,7 1 0 0,3-3 4192 0,0-3 752 0,0 1 160 0,0-2 16 0,3-4-2048 0,-1-4-400 16,8-7-96-16,6-6-16 16,3-10-656-16,4-6-144 15,6-4-32-15,2-3 0 0,4-6-880 0,-2-6-176 0,4-2-32 0,-2-4-16 16,-2 2-368-16,-2 3-80 0,2 11-16 0,-8 2 0 16,0 7 32-16,-3 6 16 0,1-2 0 0,-4 10 0 15,-3 2-80-15,-2 5 0 0,-3 3-128 0,-1 3 192 16,-6 5-64-16,2 5-128 0,-3-2 176 0,-1 4-176 15,2 2 144-15,-4 4-144 0,0 2 0 0,0 1 144 16,2 5 32-16,2 4 0 0,-4 1 0 0,4 4 0 0,2 7 128 0,-2 3 16 16,1 5 16-16,-1 7 0 15,2 6-144-15,-2 5-48 0,-2 6 0 0,2 0 0 0,-4 0-144 0,-4-2 0 16,4-5 0-16,-2 1 0 16,0-2 0-16,2-3 128 0,0-3-128 0,2-5 0 0,4-6 144 15,-6-35-144-15,10 52 160 0,-10-52-160 16,0 0 128-16,0 0-128 0,25 51 0 0,-23-47 144 15,0-2-144-15,3-4 0 0,-5-2 0 0,0-8 0 0,0-1 0 0,-3-3 0 16,-1-3 0-16,-2-5 0 0,-4 3 0 16,-1-8 0-16,-5 4 0 0,-3-8 0 0,-7-2-240 0,3-2-16 15,-6-2-16-15,-2 4 0 16,2 2-192-16,0 6-48 0,-2 4 0 0,-2 4 0 0,6 3 352 0,-2 4 160 16,-4 5-160-16,2 1 160 0,1 0 0 0,1 0 0 15,2 2 0-15,0 4 0 0,6-4 528 0,-4 4 0 0,5-1 0 16,1-1 0-16,3 0-128 0,3-6-16 15,1 6-16-15,2-4 0 0,6 2-128 0,2 4-32 0,-1-6 0 0,3 3 0 16,3 1-16-16,-3 2 0 16,0 0 0-16,0 0 0 0,0 0-64 0,0 0-128 0,90 5 176 0,-90-5-176 15,0 0 144-15,85 10-144 16,-85-10 0-16,0 0 144 0,120 0-16 0,-120 0-128 0,97-4 192 16,-97 4-64-16,105-9-128 0,-105 9 128 0,114-12-128 0,-114 12 128 15,115-14-128-15,-115 14 0 0,118-25 0 0,-118 25 128 16,89-29-128-16,-89 29 0 0,64-33 0 0,-64 33 0 15,51-25 0-15,-51 25 0 0,0 0 0 0,45-21 128 16,-36 15-128-16,-7 6 0 0,0 0 0 0,-4 0 0 0,0 0 0 0,-7 2 0 16,-1 2 128-16,-4 1-128 15,3 3 176-15,-5 0 0 0,-3 0 0 0,-1 3 0 16,1 3-176-16,-2 1 192 0,-5-1-192 0,-1 3 192 16,0 1-192-16,-8 1 0 0,-4 6 0 0,1-5 128 0,-3 1-128 15,-4 2 128-15,-3 8-128 0,-9 1 128 16,3 0 0-16,0 3-128 0,0 6 192 0,-1 0-64 0,1 2 0 15,0-5-128-15,9 1 192 0,4-6-64 16,6 0-128-16,2-8 160 0,12-2-160 0,4-5 160 0,5-4-160 0,2-3 0 16,6-3 0-16,4-6 0 0,4 0 0 0,-4-2 0 15,0 0 0-15,0 0-176 16,56-20-592-16,-56 20-112 0,53-23-16 0,-53 23-19424 16</inkml:trace>
  <inkml:trace contextRef="#ctx0" brushRef="#br0" timeOffset="91442.26">14367 7272 17503 0,'0'0'1552'0,"0"0"-1232"0,0 0-320 0,0 0 0 31,0 0 848-31,0 0 112 0,0 0 32 0,0 0 0 0,0 0 800 0,0 0 144 0,0 0 48 0,0 0 0 15,0 0-1056-15,0 0-208 16,0 0-32-16,0 0-16 0,0 0-352 16,0 0-64-16,70 35 0 0,-70-35-16 0,0 0-112 0,0 0 0 15,0 0-128-15,77 8 192 0,-77-8-192 0,0 0 0 16,0 0 0-16,89-2 0 0,-89 2 736 0,0 0 208 16,76-6 32-16,-76 6 16 0,0 0-800 0,76-2-192 15,-76 2 0-15,0 0 0 16,0 0-832-16,87 0-224 0,-87 0-32 0,0 0-16 15,0 0 480-15,0 0 112 0,80 16 0 0,-80-16 16 16,0 0 32-16,0 0 0 0,0 0 0 0,40 64 0 0,-40-64 304 0,0 0 160 0,0 0-160 0,24 54 160 16,-24-54-192-16,0 0 192 0,11 52-208 15,-11-52 80-15,0 0 128 0,14 66 0 16,-14-66 0-16,6 57-128 0,-6-57 128 0,3 56 0 0,-3-56 128 0,0 52-128 16,0-52 368-16,2 66 0 0,-4-31 0 15,2 0 0-15,-3 2 528 0,3 4 128 0,-6-5 0 0,2 7 16 16,2 2-288-16,-2-1-64 0,4 1-16 0,-4-6 0 15,4 1-272-15,0-1-48 0,0 0-16 0,0 2 0 0,0-5-176 16,4 3-32-16,-4 0-128 0,2 2 192 16,0 7-192-16,-2-3 0 0,2 3 0 0,-4-1 0 0,0 5 0 0,0-1 0 0,2-1 0 0,-6 1 0 31,-2-3 0-31,3 0 144 0,-1 3-144 0,-4-5 192 16,4-3 160-16,-1 2 32 0,1 1 16 0,-4 7 0 15,4 1-208-15,-3-2-64 0,-1 5 0 0,0-3 0 16,0-2-128-16,1 1 192 0,3-1-192 0,-4-6 192 0,6-1-192 15,-2 2 160-15,6 5-160 0,-5-2 160 0,5-1 64 16,0-3 16-16,-4-1 0 0,0 3 0 0,4 3-48 16,-2-1 0-16,-2 1 0 0,-2-3 0 0,-1 1-192 15,1-1 176-15,0-1-176 0,0-3 160 0,-4-1-160 0,5 0 0 16,1-1 144-16,-2 3-144 0,-2 1 0 0,2-1 128 16,2-2-128-16,2-3 0 0,-1 9 0 0,3-8 128 0,0 1-128 0,0 1 0 15,3-4 0-15,-3 0 0 16,6-1 0-16,-6-38 128 0,16 72-128 0,-16-72 0 0,15 64 0 0,-15-64 128 15,14 58-128-15,-14-58 0 16,15 47 0-16,-15-47 0 0,20 52 0 0,-20-52 0 0,0 0 0 16,19 66 0-16,-19-66 0 0,0 0 0 15,25 66 0-15,-25-66 0 0,0 0 0 0,26 52 0 16,-26-52 0-16,0 0 0 0,0 0 0 0,23 55 0 0,-23-55 0 0,0 0 0 16,0 40 0-16,0-40 0 15,0 30 0-15,0-30 0 0,-4 29 0 0,4-29 0 0,-10 29 0 0,10-29 0 16,-11 33 0-16,3-20 0 0,-2 3 0 0,1-1 0 15,-3 3 0-15,-4-7 192 0,-3 7-64 0,0-3 0 16,-1 1 112-16,-1-3 16 0,-6 3 16 0,0-1 0 16,-8 5-16-16,-2-5 0 0,0 5 0 0,2 1 0 15,-4 4-32-15,0 2-16 0,-1-1 0 0,1-1 0 16,4-4-64-16,-2 2-16 0,-2-1 0 0,4 3 0 0,0-2-128 16,3-3 128-16,10-9-128 0,3-1 128 15,9-2-288-15,4-6-64 0,6-2-16 0,0 0 0 31,0 0-816-31,0 0-160 0</inkml:trace>
  <inkml:trace contextRef="#ctx0" brushRef="#br0" timeOffset="93121.79">15635 9615 33167 0,'-7'2'2944'0,"5"2"-2352"15,-2-4-464-15,4 0-128 0,0 0 480 0,0 0 80 0,0 0 16 0,0 0 0 16,0 0-192-16,40-35-48 0,-40 35 0 0,55-45 0 0,-55 45 0 0,83-64 0 16,-32 29 0-16,7-3 0 15,-4 1 16-15,0 0 0 0,10-4 0 0,2-2 0 16,8 3-352-16,0-1 0 0,1 2 0 0,1 2 0 16,6 4-160-16,-3 2 0 0,1 4 0 0,-1 2 0 15,-5 4 160-15,-2 1-192 0,-3 1 192 0,-69 19-192 16,134-16 192-16,-134 16 0 0,122 0 0 0,-122 0 0 0,121 12 0 15,-121-12 0-15,118 27 0 0,-118-27 0 16,105 31 336-16,-105-31 0 0,95 43 0 0,-95-43 0 0,77 50-80 0,-77-50-32 16,66 66 0-16,-66-66 0 0,59 93-96 0,-40-42 0 15,0 1-128-15,-7 6 192 16,2 8-64-16,-9 4 0 0,1 2-128 0,-6 1 192 0,0 1-192 16,-2 0 0-16,-2 1 128 0,-1 3-128 0,-3-2 0 0,0 7 0 15,0 2 0-15,-1-1 0 0,-1-3 0 0,0-1 0 16,4-3 0-16,-3-7 0 0,3 4 0 0,-4-8 0 15,4 2 0-15,1 3 0 0,1 9 0 0,0 1 0 16,2-1 0-16,2-6 0 0,0-5 0 0,0-5 0 16,2-2 0-16,2-1 0 0,0-3 0 0,1 0 0 15,1-4 0-15,4 6 0 0,3-3 0 0,-3 1 0 0,2-4 0 0,1-4 0 16,3 1-160-16,-1-3 160 16,-1 1-128-16,-14-49 128 0,35 85 0 0,-35-85-128 15,35 76 128-15,-35-76 0 0,44 70 0 0,-44-70 0 16,45 68 0-16,-45-68 0 0,47 58 0 0,-47-58 0 15,42 46 0-15,-42-46-128 0,55 49 128 0,-55-49 0 0,54 44 0 0,-54-44 0 16,60 47 0-16,-60-47 0 0,54 43 0 0,-54-43 128 16,0 0-128-16,86 54 0 0,-86-54 0 0,0 0 0 0,102 29 0 0,-102-29 0 15,0 0 128-15,111 15-128 16,-111-15 0-16,80 0 0 0,-80 0 0 0,85-9 128 16,-85 9-128-16,87-10 0 0,-87 10 0 0,82-12 0 0,-82 12 0 15,77-3 128-15,-77 3-128 0,0 0 0 16,99-8 0-16,-99 8 144 0,0 0-144 0,101 2 0 15,-101-2 176-15,0 0-176 0,97 0 160 0,-97 0-160 16,0 0 128-16,95 2-128 0,-95-2 0 0,0 0 144 16,93 4-144-16,-93-4 0 0,0 0 0 0,86 5 128 15,-86-5 0-15,0 0 0 0,69 14 0 0,-69-14 0 0,0 0 32 16,0 0 0-16,84 29 0 0,-84-29 0 0,0 0 32 16,0 0 0-16,66 33 0 0,-66-33 0 0,0 0-64 0,0 0-128 15,0 0 192-15,0 0-64 0,60 33-128 0,-60-33 0 16,0 0 0-16,0 0 0 0,0 0 0 0,0 0 0 15,0 0 0-15,0 0 0 0,0 0 0 0,-12 10-224 16,3-8 48-16,-7-2 16 16,-1 0-336-16,-1 0-64 0,-1-2-16 0,-5 2 0 15,3-6-1344-15,-4 2-256 0,0 0-64 0</inkml:trace>
  <inkml:trace contextRef="#ctx0" brushRef="#br0" timeOffset="93425.43">19610 12543 9503 0,'-6'-11'192'0,"0"-1"64"0,0 8 0 0,2-2 16 0,4 6-272 0,-5-4 0 0,5 4 0 0,-10 0 0 0,6-3 4224 16,-6-1 800-16,-1 2 160 0,1 2 16 16,2 0-2192-16,2-4-448 0,6 4-96 0,-5 4-16 15,5-4-1680-15,0 0-320 0,0 0-80 0,0 0-16 16,0 0-352-16,0 0 128 0,0 0-128 0,89 4 0 16,-89-4 0-16,0 0 0 0,99-16 0 0,-99 16 0 0,79-13 0 15,-79 13 0-15,86-10 0 0,-86 10 0 16,79-10 128-16,-79 10 48 0,70-6 16 0,-70 6 0 15,70 0 256-15,-70 0 48 0,0 0 16 0,89 6 0 16,-89-6-192-16,0 0-16 0,70 20-16 0,-70-20 0 16,0 0 16-16,0 0 0 0,0 0 0 0,46 48 0 15,-46-48-64-15,-9 43-16 0,-9-14 0 0,-3 4 0 16,-4 2-224-16,-4 1 128 0,-6 7-128 0,-6 2 0 16,2-1 0-16,0 3 0 0,1-3-176 0,1 1 176 15,2 2-640-15,2-1-16 0,2 3 0 0,-2-5-18080 16</inkml:trace>
  <inkml:trace contextRef="#ctx0" brushRef="#br0" timeOffset="95579.56">15829 8170 17503 0,'-13'-2'1552'0,"7"2"-1232"0,0 0-320 0,-2 0 0 16,6 0 528-16,-5 0 48 15,1 0 16-15,-6 4 0 0,-1 4 1712 0,-9 5 352 16,-3 7 64-16,2-1 16 0,-1 6-976 0,3 3-192 16,-2 6-32-16,5 5-16 0,-1 0-512 0,3 4-112 15,3 1 0-15,3 3-16 0,4-3-480 0,3-1-80 16,8-6-32-16,-5-37 0 0,24 58-96 0,-24-58-32 0,0 0 0 0,64 45 0 16,-64-45-160-16,0 0 0 0,89-14 0 0,-89 14 0 15,70-41-240-15,-35 12-16 0,3-6-16 0,-1-3 0 31,2-7-1248-31,-6-1-240 0,2-3-48 0,-8-1-8560 0,0-3-1728 0</inkml:trace>
  <inkml:trace contextRef="#ctx0" brushRef="#br0" timeOffset="95938.68">16180 7712 3679 0,'-4'0'320'0,"4"0"-320"0,0 2 0 0,-3 0 0 0,3 4 1248 0,-2-4 176 15,2 8 48-15,-4 5 0 0,0 12 720 0,2 3 160 16,2 4 16-16,0 7 16 0,0 4-336 0,0 1-80 15,0 9-16-15,2-1 0 0,-2 4-1104 0,0-4-208 0,-2 1-64 0,2-1 0 16,-4 0 848-16,4-3 176 16,-4-7 16-16,4-5 16 0,0-2-368 0,4-4-80 15,0-8-16-15,-4-25 0 0,0 0-528 0,0 0-96 16,0 0-32-16,0 0 0 0,0 0-320 0,0 0-64 16,79-11 0-16,-59-13-128 0,-5-5 0 0,5-2 0 15,-3-8 0-15,3-1 0 0,3 1-352 0,-4 4 32 16,3 0 0-16,-3 6 0 0,-19 29 320 0,33-45 0 15,-33 45 0-15,0 0 0 0,35-35 0 0,-35 35 0 0,0 0 0 0,0 0 0 16,0 0 336-16,0 0 96 16,0 0 16-16,0 0 0 0,0 0 128 0,0 0 48 0,37 49 0 15,-37-49 0-15,0 0-368 0,10 43-80 0,-10-43-16 0,9 34 0 16,-9-34-160-16,0 0 0 0,0 0 0 0,33 53 0 0,-33-53-352 16,0 0 0-16,0 0 0 0,0 0 0 31,72 21-1360-31,-72-21-272 0,0 0-48 0,0 0-8800 0,83-29-1776 0</inkml:trace>
  <inkml:trace contextRef="#ctx0" brushRef="#br0" timeOffset="96185.46">16912 8168 9215 0,'0'0'192'0,"0"0"64"0,0 0 0 0,0 0 0 0,0 0-256 0,0 0 0 0,0 0 0 0,0 0 0 16,0 0 3472-16,4 49 656 0,-8-22 128 0,2 2 32 16,-6 0-2048-16,6-4-416 0,-6 4-80 0,6-2-16 15,-2 1-320-15,2-3-64 0,1 0 0 0,2-2-16 16,-1-23 48-16,8 35 16 0,-8-35 0 0,0 0 0 15,0 0-880-15,0 0-192 0,0 0-16 0,84 2-16 16,-84-2-288-16,0 0 160 0,48-48-160 0,-32 21 128 0,-3-3-128 0,3-4 0 16,-1-9 0-16,-5 2 0 0,0 0 0 15,-5-1 0-15,-1 1-224 0,-8 2 80 16,1 4-272-16,-5 4-48 0,-2 2-16 0,-3 4 0 16,-3 2-288-16,-3 3-64 0,3 9-16 0,-3-1 0 15,3 8 112-15,-3-2 32 0,-1 6 0 0,1 6 0 16,0-2-1360-16,-1 6-272 0</inkml:trace>
  <inkml:trace contextRef="#ctx0" brushRef="#br0" timeOffset="96634.9">17259 8038 5519 0,'0'0'496'0,"-2"8"-496"0,2-8 0 0,-4 8 0 0,4-8 2064 0,-6 6 320 16,-2-1 64-16,-1 9 16 16,-3 5 592-16,-1-1 112 0,3-1 32 0,2 1 0 0,4-5-1168 0,-2 1-240 15,2 1-32-15,4-15-16 16,-3 24-496-16,1-9-96 0,2-15-32 0,0 25 0 0,-4-13-336 0,4 2-64 16,-4-3-16-16,2 1 0 0,-6 0-80 0,2-3-32 15,3 1 0-15,-3 0 0 16,0-1-272-16,2-3-64 0,2 0-16 0,-2 0 0 0,4-6-240 0,0 0 128 15,0 0-128-15,0 0 0 16,0 0 0-16,0 0 0 0,0 0 0 0,0 0 0 0,0 0 0 0,0 0 0 0,0 0 0 0,0 0 0 16,0 0 0-16,0 0 0 15,0 0 0-15,0 0 0 0,0 0-192 0,0 0 64 16,0 0 128-16,54-25-208 0,-54 25 208 0,0 0-192 16,0 0 192-16,0 0-192 0,0 0 192 0,0 0 0 15,0 0 0-15,-3 9 0 0,3-9 0 0,0 0 0 16,0 0 0-16,0 0 0 0,0 0 0 0,0 0 0 0,0 0 0 0,0 0 0 15,0 0 0-15,0 0 0 16,0 0 0-16,0 0 0 0,0 0-256 0,0 0 64 0,0 0 0 0,0 0 0 31,0 0-256-31,0 0-64 0,0 0 0 0,0 0 0 16,0 0-96-16,0 0-32 0,0 0 0 0,0 0-15760 0</inkml:trace>
  <inkml:trace contextRef="#ctx0" brushRef="#br0" timeOffset="97079.99">17561 7881 6447 0,'-11'10'576'0,"1"-8"-576"0,4 6 0 0,-1-6 0 15,7-2 2816-15,-6 7 464 0,2-5 96 0,-2 6 16 0,-8 0-384 0,-3 5-80 16,-1 3-16-16,3-1 0 16,-1 3-944-16,1-3-192 0,-1 5-48 0,-1-5 0 0,1 5-656 0,1-1-144 15,1 0-32-15,3-1 0 0,1-1-448 0,0-1-112 16,1-1-16-16,-1-1 0 0,4-2-320 0,-2 1 144 16,3-1-144-16,-1 1 0 0,0 3 128 0,2-3-128 15,4-13 0-15,-4 22 0 0,4-22 0 0,0 0 0 16,0 0 0-16,0 0 0 0,18 44 0 0,-18-44 0 15,0 0 0-15,0 0 0 0,0 0 0 0,0 0 0 16,69 33 0-16,-69-33 0 0,0 0 0 0,0 0 0 16,0 0 0-16,90 26 0 0,-90-26 0 0,0 0 0 15,0 0-128-15,0 0 128 0,66 34 0 0,-66-34 0 16,0 0 0-16,0 0 0 0,9 47 160 0,-9-47 32 0,-6 19 0 16,-3-9 0-16,-1 0 80 0,0 3 32 0,-5-3 0 0,-5 0 0 15,1-4-160-15,0-1-16 16,-1 1-128-16,-1-2 192 0,-4 0-192 0,-4-8-128 0,-2 4 128 0,3-4-12480 15,7 2-2368-15</inkml:trace>
  <inkml:trace contextRef="#ctx0" brushRef="#br0" timeOffset="97401.69">17556 8263 23951 0,'0'0'1056'0,"0"0"224"0,0 0-1024 0,0 0-256 0,0 0 0 0,0 0 0 0,0 0 2048 0,0 0 368 16,64-15 64-16,-64 15 16 0,0 0-848 0,48-35-176 16,-48 35-16-16,25-29-16 0,-25 29-544 0,20-29-96 0,-20 29-32 0,15-31 0 15,-15 21-528-15,0-6-112 16,0 7-128-16,-8-1 176 0,3 2-176 0,-1 6 0 16,-4-2 0-16,0 4 0 0,1 0 0 0,-1 4 0 15,0-2 0-15,-1 6 0 0,1 2 0 0,0 1 0 16,-3 3 0-16,3-1 0 0,0 5 0 0,1 1 0 15,-1 5 0-15,2 1-176 0,-2-6 176 0,7 6 0 16,-3 1 0-16,2-3 0 0,4-23 0 0,4 56 0 16,-4-56 0-16,11 54 0 0,-11-54-192 0,0 0 64 0,49 55 0 0,-49-55 0 31,0 0-864-31,76 9-160 0,-76-9-48 0,71-25 0 16,-71 25-2496-16,80-39-496 0</inkml:trace>
  <inkml:trace contextRef="#ctx0" brushRef="#br0" timeOffset="97664.05">18132 7945 10127 0,'-10'16'448'0,"4"-7"96"0,0 1-544 0,1 0 0 0,5-10 0 0,-4 9 0 15,4-9 2720-15,-14 26 432 0,2 3 96 0,-3 2 16 16,1 4-144-16,5-4-32 0,-1-4 0 0,10-27 0 16,-6 37-1360-16,6-37-288 0,0 0-48 0,0 0-16 15,0 0-736-15,0 0-128 0,0 0-48 0,0 0 0 16,0 0-96-16,70-12-32 0,-70 12 0 0,39-41 0 15,-39 41-336-15,50-56 0 0,-21 25 0 0,-29 31 0 16,57-54-144-16,-57 54-48 0,58-45-16 0,-58 45 0 16,50-31 208-16,-50 31 0 0,0 0 0 0,60-19 0 15,-60 19 0-15,0 0-144 0,0 0 144 0,64 33 0 16,-64-33-304-16,0 0 32 0,33 72 0 0,-33-72 0 16,12 64-720-16,-12-64-144 0,10 67-16 0,-10-67-14976 15</inkml:trace>
  <inkml:trace contextRef="#ctx0" brushRef="#br0" timeOffset="98624.76">15183 10554 24879 0,'0'5'2208'0,"0"-1"-1760"16,0-4-448-16,0 0 0 0,-2-6 1248 0,0 3 160 16,-1 3 48-16,-3 3 0 0,-8-1 848 0,3 4 192 15,-5 2 16-15,2 4 16 0,-1 5-1648 0,-1-1-336 16,3 3-64-16,-3 0-16 0,3-1-240 0,1-1-48 15,2 3-16-15,1-3 0 0,-1 2-160 0,4-1 0 16,-2 3 144-16,7-7-144 0,-3 1 0 0,4-3 0 16,0-12 0-16,0 0 0 0,13 35 0 0,-13-35 0 15,0 0 0-15,0 0 0 0,0 0 0 0,0 0 0 16,80 37 0-16,-80-37 0 0,0 0-144 0,0 0 144 0,0 0-160 0,75 21 160 16,-75-21 0-16,0 0 0 0,0 0-128 0,0 0 128 15,26 45 0-15,-28-36 0 16,-2 11 0-16,-6-5 0 0,0 5 144 0,-1-5-16 0,-3 1-128 0,-1 1 192 15,-3-3-64-15,1-3-128 16,-3 5 176-16,1-10-176 0,0 0 0 0,-3-1 0 0,3-1 0 0,-4-4 0 31,7-2-448-31,-5-11-192 0,7-13-32 0,-1 7-17312 0</inkml:trace>
  <inkml:trace contextRef="#ctx0" brushRef="#br0" timeOffset="98940.14">15121 10955 2751 0,'0'0'256'0,"0"0"-256"0,0 0 0 0,0 0 0 16,0 0 2208-16,0 0 400 0,0 0 80 0,0 0 0 16,64 35 1072-16,-64-35 208 0,0 0 32 0,0 0 16 0,84 12-1456 0,-84-12-304 0,0 0-48 0,0 0-16 15,64-41-848-15,-64 41-192 16,31-41-16-16,-31 41-16 0,19-48-448 0,-9 22-96 16,-4 1 0-16,-1-8-16 0,3 6-432 0,-6 2-128 15,2-2 0-15,-4 5 0 0,0 7 0 0,-4 5 0 16,2 0 0-16,-6 1 0 0,3 3 0 0,-1 2 0 15,0 4 0-15,-4 4 0 0,1-2 0 0,-1 6 0 16,2-1 128-16,-3 7-128 0,1 5 240 0,0 1-16 16,-2-1 0-16,3 6 0 0,-1 4-64 0,0 1-16 15,5-3 0-15,1 2 0 0,4 0-144 0,2-4 0 16,2-4 0-16,-4-21 0 0,19 43 0 0,-19-43 0 16,0 0 0-16,45 45 0 0,-45-45-176 0,0 0-64 15,0 0-16-15,89 15 0 16,-89-15-1216-16,0 0-240 0,0 0-48 0,99-33-14896 0</inkml:trace>
  <inkml:trace contextRef="#ctx0" brushRef="#br0" timeOffset="99315.64">15692 10765 9727 0,'-2'15'208'0,"2"-5"48"0,-4 0 16 0,4-10 0 0,0 0-272 0,0 21 0 0,0-21 0 0,0 25 0 16,-4 1 3776-16,2 7 688 0,-2 3 144 0,0 7 16 0,-2 2-1376 0,1-8-288 15,-5-3-48-15,4-1-16 16,-4-9-1280-16,1-3-256 0,1-9-48 0,0-3-16 0,-2-5-800 0,3-6-176 16,1-5-16-16,0-3-16 15,0 4-288-15,2-10 128 0,0-7-128 0,2-12 0 0,2-3 0 0,0-7 0 16,6-2 0-16,-2-3 0 0,8-2-208 0,1 1 48 16,3 1 16-16,3-3 0 15,1 9 144-15,1 1 0 0,8 4-144 0,-29 39 144 0,54-60 0 16,-54 60 0-16,55-42 0 0,-55 42 0 0,0 0 0 0,62-28 0 15,-62 28 0-15,0 0 0 0,0 0 0 0,0 0 0 0,52 41 0 0,-52-41 0 16,0 35 320-16,-4-10 16 16,-2 4 16-16,-3 0 0 0,-1-1-32 0,-5-1 0 0,-1 4 0 15,-3-2 0-15,-1 2 64 0,-5-2 16 16,6-4 0-16,-5-5 0 0,5-1-96 0,-2-4-32 16,-1-1 0-16,-1-2 0 0,-2-3-272 0,5-7 0 15,5-2 0-15,-1-2 0 16,7-2-768-16,1-1-128 0,6-1 0 0,2-8-18944 0</inkml:trace>
  <inkml:trace contextRef="#ctx0" brushRef="#br0" timeOffset="99745.14">15984 10532 11967 0,'-1'6'1072'0,"-3"-4"-864"0,4 2-208 0,-4 0 0 15,2-4 3136-15,-2 6 592 0,-2 3 112 0,-4 11 32 16,1-1-736-16,-5 6-128 0,2 0-48 0,7 1 0 0,-3-3-1456 0,6 2-288 15,2-4-64-15,0 3-16 16,0-3-624-16,0-21-112 0,12 35-16 0,-12-35-16 0,0 0-224 0,0 0-144 16,0 0 192-16,0 0-192 15,0 0 0-15,77 17 0 0,-77-17 0 0,0 0 0 16,0 0-256-16,45-48-128 0,-45 48 0 0,19-35-16 16,-19 35-1056-16,16-43-208 0,-16 43-32 0,6-31-16 15,-6 31 304-15,9-29 48 0,-9 18 16 0,0 11 0 16,0 0 752-16,6-26 144 0,-6 26 48 0,0 0 0 0,0 0 240 0,0 0 160 15,0 0-192-15,0 0 192 0,0 0 432 0,16 33 192 16,-16-33 32-16,0 0 16 0,23 37 416 0,-23-37 64 0,0 0 32 0,0 0 0 16,35 45-416-16,-35-45-96 15,0 0-16-15,0 0 0 0,0 0-416 0,44 37-96 16,-44-37-16-16,0 0 0 0,0 0 176 0,0 0 16 16,0 0 16-16,0 0 0 0,0 0 160 0,0 0 16 15,0 0 16-15,0 0 0 0,49-51-208 0,-49 36-64 0,0-5 0 0,0-1 0 16,0 4-256-16,-4-1 0 15,8 1 128-15,-4-1-128 0,2 1-192 0,2 3-112 0,-4 14-16 0,0 0 0 32,0 0-1120-32,0 0-224 0,0 0-64 0,0 0 0 0,0 0-1568 0,0 0-320 15</inkml:trace>
  <inkml:trace contextRef="#ctx0" brushRef="#br0" timeOffset="100801.78">16440 10497 10127 0,'0'0'448'0,"0"0"96"0,0 0-544 0,0 0 0 0,0 0 0 0,0 0 0 15,0 0 2352-15,-2 18 352 0,-5-5 80 0,-3 3 16 16,0 5 448-16,-1 2 80 0,-3 3 32 0,2-1 0 16,3 0-896-16,-1 2-176 0,0-5-48 0,1 7 0 15,3-4-1264-15,2 0-256 0,0 0-48 0,4-1-16 16,0-5-224-16,0-19-48 0,0 0-16 0,17 35 0 0,-17-35-208 16,0 0-32-16,0 0-128 0,0 0 192 0,0 0-192 0,0 0 0 15,62-41 0-15,-62 41 0 0,24-37 0 0,-24 37 0 16,21-35 0-16,-21 35 0 0,19-36 0 0,-19 36 0 15,24-37 0-15,-24 37 0 0,0 0 0 0,31-45 0 16,-31 45 0-16,0 0 0 0,0 0 0 0,0 0 0 0,0 0 0 16,0 0 0-16,0 0 0 0,0 0 0 15,0 0 0-15,0 0 0 0,0 0 0 0,0 0 0 16,0 0 0-16,0 0 0 0,0 0 0 0,0 0 0 0,0 0 0 0,74 23 0 16,-74-23 0-16,0 0-192 15,0 0 192-15,0 0-160 0,0 0-112 0,0 0-32 16,48-48 0-16,-48 48 0 15,19-37-112-15,-19 37-32 0,26-50 0 0,-17 21 0 16,7-1-352-16,-5-3-80 0,3 2-16 0,-4-2 0 16,-10 33 240-16,21-46 32 0,-21 46 16 0,10-35 0 0,-10 35 240 0,0 0 48 15,9-29 16-15,-9 29 0 0,0 0 592 0,0 0 112 0,0 0 32 0,-1 21 0 16,-3-3 784-16,0-3 144 0,2 7 48 0,-2 1 0 16,0 6-816-16,2-2-144 0,-2 6-48 0,0-4 0 15,2-2-80-15,-3 2-32 0,1 4 0 0,-2-2 0 16,-2 0-96-16,2-3-32 0,1-3 0 0,1-4 0 15,0 2-160-15,2-7 0 0,2-16 0 0,-4 25 0 0,4-25 0 0,0 0 0 16,0 0 0-16,0 0 0 31,0 0-432-31,0 0-64 0,14-37-16 0,-14 37 0 0,15-39-1040 0,-15 39-224 16,19-38-32-16,-19 38-16 0,20-35-784 0,-20 35-144 16,0 0-48-16,25-41 0 0,-25 41 1408 0,0 0 288 15,0 0 48-15,0 0 16 0,0 0 1248 0,0 0 256 0,0 0 48 0,0 0 16 0,0 0 1200 0,0 0 256 16,0 0 32-16,0 0 16 0,0 0-368 15,70-23-64-15,-70 23 0 0,0 0-16 0,0 0-816 0,0 0-144 16,0 0-48-16,0 0 0 0,70-20-304 0,-70 20-64 16,0 0-16-16,0 0 0 0,0 0-192 0,0 0 0 0,0 0 128 0,0 0-128 15,0 0 144-15,0 0-16 16,0 0 0-16,0 0 0 0,0 0 160 0,0 43 32 16,-6-27 0-16,-4-1 0 0,4 4-128 0,-1-5-32 15,1 3 0-15,0-1 0 0,-2-4-160 0,8-12 0 16,-6 17 0-16,6-17 128 0,0 0 0 0,0 0-128 0,0 0 192 0,0 0-64 15,0 0-128-15,0 0 0 16,0 0 0-16,74-15 0 0,-74 15-128 0,0 0-64 16,60-51-16-16,-60 51 0 15,39-44-1040-15,-39 44-208 0,29-53-32 0,-13 26-16 16,-5-4-672-16,-1 2-128 0,-2 4-16 0,-2 1-16 16,-6-1 784-16,0 6 144 0,0 3 48 0,-6 3 0 0,2 3 1360 0,-2 4 128 0,2-3 112 0,-2 5 16 15,-1 2 1584-15,1 4 320 0,0 0 64 0,-4 3 16 16,4 1 32-16,-1 4 16 0,5 0 0 0,-4-1 0 15,6-9-1328-15,-2 27-256 0,2-27-48 0,8 33-16 16,-8-33-368-16,0 0-80 0,19 51 0 0,-19-51-16 0,0 0 16 0,31 52 16 16,-31-52 0-16,29 43 0 15,-29-43-64-15,35 52-16 0,-35-52 0 0,45 55 0 0,-45-55-128 0,54 54 0 16,-54-54 0-16,60 70 0 16,-60-70 0-16,60 71 0 0,-60-71 0 0,49 72 0 15,-49-72 0-15,25 64 0 0,-21-29 0 0,-4 0 0 0,-4-6 0 16,-6 2 0-16,-5 0 0 0,-5-4 0 0,-5 0 0 15,0-3 0-15,-4-5 0 0,-2-7 0 0,2-3 128 0,0-5-128 16,0-4 0-16,3-9 128 0,3-1-128 0,6-6 0 16,-1-3 0-16,7-6 0 0,5 0 128 0,6-3-128 15,0 1 192-15,6-10-64 0,3-3 144 0,3-5 32 16,1 8 0-16,7-2 0 0,1-5-64 0,8-1-16 16,4 3 0-16,2 5 0 0,-35 37-224 0,62-68-160 15,-62 68 32-15,64-56-20720 0</inkml:trace>
  <inkml:trace contextRef="#ctx0" brushRef="#br0" timeOffset="139891.41">25772 16554 26719 0,'0'0'2368'0,"0"0"-1888"0,0 0-480 0,0 0 0 31,0 0 1600-31,0 0 208 0,0 0 48 0,6 37 16 0,-6-37-48 0,10 52-16 16,-10-52 0-16,9 62 0 16,-9-62-1072-16,4 60-224 0,-4-31-32 0,-2-4-16 0,0 1-80 0,-3-3-32 0,5-23 0 0,-8 31 0 15,2-12-192-15,6-19-32 16,-10 26-128-16,-1-25-12688 16,1-1-2656-16</inkml:trace>
  <inkml:trace contextRef="#ctx0" brushRef="#br0" timeOffset="140342.57">26110 16777 14735 0,'-8'11'640'0,"8"-11"160"0,-8 22-640 0,8-22-160 0,0 0 0 0,0 0 0 16,-10 23 2720-16,10-23 512 0,-7 31 96 0,7-31 32 16,-6 35-528-16,6-35-96 0,0 0-32 0,0 0 0 15,0 0-1200-15,0 0-240 0,0 0-48 0,0 0-16 16,6-25-736-16,-6 25-144 0,13-41-16 0,-13 41-16 15,20-43 0-15,-20 43 0 0,25-44 0 0,-25 44 0 0,29-41-80 0,-29 41-16 16,31-39 0-16,-31 39 0 0,0 0-192 0,54-41 144 16,-54 41-144-16,0 0 128 0,0 0-128 0,70-15 0 15,-70 15 0-15,0 0 0 0,0 0 0 0,60 27 0 16,-60-27 0-16,0 0 0 0,25 58 0 0,-25-58 0 16,14 49 0-16,-14-49 128 0,4 60-128 0,-4-60 128 15,0 60-128-15,0-60 128 0,-4 58-128 0,4-58 0 16,0 51 0-16,0-51 128 0,0 0-128 0,4 44 0 15,-4-44-160-15,0 0 160 16,0 0-816-16,0 0-64 0</inkml:trace>
  <inkml:trace contextRef="#ctx0" brushRef="#br0" timeOffset="140656.18">26715 16335 27647 0,'0'0'1216'0,"-10"5"256"0,10-5-1168 16,-10 8-304-16,10-8 0 0,0 0 0 15,-9 12 2688-15,9-12 464 0,-16 23 112 0,1-2 0 0,-5 7-1952 0,5 3-400 16,1-2-80-16,-1-4 0 0,7 2-448 0,8-27-64 16,-12 45-32-16,12-45 0 15,4 38-32-15,-4-38-16 0,0 0 0 0,18 43 0 16,-18-43-240-16,0 0 176 0,0 0-176 0,0 0 160 16,58 52-160-16,-58-52 0 0,0 0 0 0,0 0 0 15,60 33 0-15,-60-33 0 0,0 0 0 0,0 0 0 16,78 33 0-16,-78-33 0 0,0 0 0 0,60 33 0 0,-60-33 0 0,0 0 0 15,50 45 0-15,-50-45 128 0,0 0 96 0,16 43 16 16,-16-43 0-16,0 36 0 0,0-36-16 16,-12 33 0-16,2-19 0 0,-5 2 0 15,1-5-224-15,-1-1 144 0,-5-4-144 0,1-2 128 0,-1-1-336 0,-1-6-80 0,2-3-16 0,-1-2 0 32,5-4-976-32,-5-3-192 0</inkml:trace>
  <inkml:trace contextRef="#ctx0" brushRef="#br0" timeOffset="140854.76">27153 16241 24879 0,'0'0'1088'0,"0"0"256"0,0 0-1088 0,0 0-256 16,0 0 0-16,0 0 0 0,0 0 3280 0,0 0 608 0,43 64 112 16,-43-64 32-16,19 78-2368 0,-13-33-480 0,-2 3-96 0,-4-1 0 15,2 1-384-15,-4-1-64 0,2 1 0 0,-4-7-16 16,0-2-320-16,2-4-64 0,-2-2-16 0,4-33 0 15,-5 46-224-15,5-46-128 0,0 0 128 0,0 0-208 32,0 0-736-32,0 0-144 0</inkml:trace>
  <inkml:trace contextRef="#ctx0" brushRef="#br0" timeOffset="141174.6">27266 16624 12895 0,'0'0'1152'0,"-10"29"-928"0,10-29-224 0,0 0 0 15,0 0 3584-15,0 0 656 0,-4 33 144 0,4-33 32 0,0 0-1664 0,14 38-336 0,-14-38-64 0,0 0-16 16,35 41-1440-16,-35-41-304 16,0 0-48-16,0 0-16 0,73 10-240 15,-73-10-48-15,0 0-16 0,0 0 0 0,86-25-224 0,-86 25-208 16,0 0 32-16,73-43 16 16,-73 43-752-16,45-35-160 0,-45 35-16 0,0 0-16 15,48-50 208-15,-48 50 32 0,0 0 16 0,0 0 0 0,12-43 848 0,-12 43 0 16,0 0 256-16,-19-12-64 0,19 12 1024 0,-16 4 192 15,3-2 64-15,1 8 0 0,2 3-256 0,-5 1-64 16,-1 7 0-16,3 1 0 0,-7 5-448 0,5 0-80 0,-1 2-32 0,-3 0 0 16,5-4-288-16,3 1-64 15,1-1-16-15,0-2 0 0,4-2-224 0,3-1 144 0,3-20-144 16,3 35 128-16,-3-35-128 0,0 0-176 16,0 0 48-16,41 48 0 15,-41-48-592-15,0 0-112 0,0 0-32 0,80 12-18320 0</inkml:trace>
  <inkml:trace contextRef="#ctx0" brushRef="#br0" timeOffset="141512.5">28119 16660 33167 0,'0'0'1472'0,"-15"10"304"0,15-10-1424 0,-16 10-352 0,16-10 0 0,-10 9 0 16,10-9 1856-16,-19 22 288 0,0 1 64 0,-10 8 16 15,3 4-1232-15,5 0-240 0,2 0-48 0,3-4-16 16,6-2-208-16,1-2-32 0,1-2-16 0,8-25 0 15,0 43-160-15,0-43-16 0,0 0-16 0,17 45 0 0,-17-45-240 0,0 0 0 16,0 0 128-16,0 0-128 16,62 27 0-16,-62-27 0 0,0 0 0 0,0 0 0 15,78-27-448-15,-78 27 32 0,49-31 0 16,-49 31 0-16,42-37 32 0,-42 37 0 0,29-37 0 0,-29 37 0 0,24-37 384 0,-24 37-160 16,19-45 160-16,-19 45 0 0,6-29 0 0,-6 29 0 15,0 0 0-15,4-31 0 0,-4 31 128 0,0 0 48 16,0 0 0-16,-14-4 0 0,14 4 144 0,0 0 48 15,-15 14 0-15,15-14 0 0,-10 15-64 0,10-15-16 16,0 0 0-16,-10 32 0 0,10-32-288 0,0 0 160 0,0 0-160 0,0 38 128 31,0-38-496-31,0 0-96 0,0 0-32 0,0 0 0 16,0 0-576-16,0 0-112 0,66 29-32 0</inkml:trace>
  <inkml:trace contextRef="#ctx0" brushRef="#br0" timeOffset="141804.79">28596 16602 1839 0,'0'0'160'16,"0"0"-160"-16,0 0 0 0,0 0 0 0,0 0 3184 0,0 0 592 0,-15 6 128 0,3 8 32 16,-7 5 1440-16,-5 8 272 0,3 4 64 0,-4 2 16 15,6 2-3184-15,-1-2-640 0,5 0-128 0,1-2-32 16,8-4-784-16,0 0-144 0,6-27-48 0,-3 41 0 16,3-41-240-16,0 0-48 0,0 0-16 0,0 0 0 0,0 0-272 0,64 31-64 15,-64-31-128-15,0 0 192 16,64-50-192-16,-64 50 0 0,46-64 0 0,-21 21-160 15,4-6-64-15,-3-5-16 0,1-8 0 0,-6 4 0 0,0 0 48 16,-3 3 16-16,-3 1 0 0,-5 4 0 16,0 5 176-16,-8 1-160 0,2-1 160 0,-8 0-160 15,2 3 160-15,-4 5 0 0,2 8 0 0,4 29 0 0,-13-33 0 16,13 33 0-16,0 0 0 0,-20 0 0 16,20 0 0-16,-17 33-192 0,17-33 192 0,-18 54-192 15,12-25-304-15,-3 2-64 0,3 4-16 0,6 4-12528 16,-4-4-2512-16</inkml:trace>
  <inkml:trace contextRef="#ctx0" brushRef="#br0" timeOffset="142697.76">29690 16528 16575 0,'0'0'1472'0,"0"0"-1168"0,0 0-304 0,0 0 0 0,0 0 2448 0,0 0 432 16,-19-7 96-16,19 7 16 15,-25 6-304-15,5-1-48 0,5 5-16 0,-5 6 0 16,5 3-1104-16,-5 2-240 0,7 5-32 0,-3 1-16 0,7 4-784 0,-3 0-176 16,2-2-16-16,10-29-16 0,-4 52 0 0,4-52 0 15,4 41 0-15,-4-41 0 0,0 0-48 0,26 43 0 16,-26-43 0-16,0 0 0 0,0 0-192 0,0 0 0 15,75 5 0-15,-75-5 0 0,0 0 0 0,0 0-208 16,68-42 32-16,-68 42 16 0,0 0-176 0,31-57-48 16,-31 57 0-16,4-44 0 0,-4 44 224 0,-10-49 160 15,10 49-208-15,-19-44 80 0,3 24 128 0,1 3 0 16,15 17 0-16,-29-23 0 0,29 23 160 0,-29-14 16 16,29 14 0-16,-24-6 0 0,24 6-48 0,-17 6-128 0,17-6 192 0,-18 16-64 31,18-16-464-31,0 0-112 0,-5 29 0 0,5-29-16 15,0 0-2144-15,0 0-416 0,0 0-96 0</inkml:trace>
  <inkml:trace contextRef="#ctx0" brushRef="#br0" timeOffset="142930.63">30063 16344 11855 0,'0'0'256'0,"0"0"48"0,9-39 16 0,-9 39 32 0,0 0-352 16,0 0 0-16,-5-25 0 0,5 25 0 0,-14-27 5056 0,4 8 960 0,-5 3 176 0,-5 3 32 15,5 5-3552-15,-1 6-720 0,3 4-144 0,-3 2-16 0,1 5-800 0,5 5-160 16,-4 3-16-16,3 7-16 16,1 5 656-16,2-2 128 0,3 10 16 0,-1 0 16 15,6 1-2000-15,-4 5-384 0,4 0-96 16,4 1-16-16,5-1 704 0,-3-2 176 0,4 1 0 0,0-5 0 16,-10-37 688-16,25 62 160 0,-25-62 48 0,29 53 0 15,-29-53-2272-15,0 0-448 0,45 42-96 0,-45-42-11568 0,0 0-2320 16</inkml:trace>
  <inkml:trace contextRef="#ctx0" brushRef="#br0" timeOffset="143052.75">29880 16622 4607 0,'0'0'400'0,"0"0"-400"16,0 0 0-16,0 0 0 0,0 0 2912 0,0 0 496 16,0 0 112-16,0 0 0 0,0 0-1344 0,0 0-256 15,0 0-64-15,0 0-8096 16,70-10-1616-16</inkml:trace>
  <inkml:trace contextRef="#ctx0" brushRef="#br0" timeOffset="143644.51">30678 16152 34095 0,'0'0'1504'0,"0"0"320"0,0 0-1456 0,-4 33-368 0,4-33 0 0,0 0 0 16,0 0 1152-16,4 35 176 0,-4-35 16 0,11 76 16 16,-3-24-576-16,2 2-112 0,-1 3-32 0,-3-3 0 0,4 4-224 0,-8-5-48 15,2-1-16-15,0-6 0 16,-4-3 0-16,0-43 0 0,2 66 0 0,-2-66 0 16,0 43-208-16,0-43-144 0,0 0 192 0,0 0-192 15,0 0 0-15,0 0-176 0,-22-20 0 0,16-5 0 16,-3-8-448-16,-1-4-80 15,0-2-32-15,1-5 0 0,-1 1-672 0,4 2-128 0,-4 1-16 0,6-3-16 16,3 0 256-16,1 1 48 0,1 3 16 0,3 2 0 0,2 2 976 0,-6 35 272 16,20-64 0-16,-20 64-128 0,29-54 1040 0,-29 54 224 15,29-43 32-15,-29 43 16 0,0 0 32 0,56-44 16 16,-56 44 0-16,0 0 0 0,58-22-624 0,-58 22-128 0,0 0-32 0,0 0 0 16,0 0-272-16,76 10-176 15,-76-10 192-15,0 0-192 0,0 0 176 0,0 0-176 0,23 47 160 0,-23-47-160 16,-10 27 256-16,10-27-64 0,-19 27 0 0,19-27 0 15,-25 27-48-15,5-19-16 16,3 3 0-16,0-1 0 0,-3 2-128 0,1-3 128 0,3 1-128 16,16-10 128-16,-23 6 64 0,23-6 16 0,-19 6 0 15,19-6 0-15,-16 2-48 0,16-2-16 0,0 0 0 0,0 0 0 16,0 0-144-16,0 0 0 0,0 0 0 0,0 0 0 16,0 0 0-16,0 0 0 0,0 0 0 0,0 0 0 15,0 0 176-15,39 40 0 0,-39-40 0 0,0 0 0 16,31 55 304-16,-31-55 64 0,0 0 16 0,33 54 0 0,-33-54-160 15,29 41-16-15,-29-41-16 0,0 0 0 16,56 54-112-16,-56-54-32 0,45 35 0 0,-45-35 0 0,0 0-224 16,60 33 0-16,-60-33 0 0,0 0 0 15,64 27-752 1,-64-27-32-16,0 0-16 0,58 16 0 0,-58-16-480 0,0 0-112 0</inkml:trace>
  <inkml:trace contextRef="#ctx0" brushRef="#br0" timeOffset="144184.31">31298 16164 29487 0,'0'0'2624'0,"0"0"-2112"0,0 0-512 0,0 0 0 0,0 0 2304 0,-6 43 368 32,6-43 64-32,-5 56 16 0,5-6-1536 0,0 3-288 15,0 3-64-15,5 0-16 0,-1-6 528 0,2-1 96 0,4-4 32 0,-10-45 0 16,15 69-864-16,-15-69-192 0,12 51-16 0,-12-51-16 15,0 0-208-15,0 0-32 0,0 0-16 0,0 0 0 16,0 0-160-16,0 0 0 16,0 0 0-16,-12-25 0 0,7-6-240 0,-5-2-80 0,4-2 0 0,2-6-16 15,-2-4-48-15,-1-5 0 0,1 1 0 0,0 1 0 32,2-4-752-32,0-7-144 0,8 1-48 0,-4 2 0 0,10 6 976 0,-4 5 192 0,3 8 160 0,1 6-208 15,-10 31 208-15,19-46 0 0,-19 46 0 0,0 0 160 0,35-31 112 0,-35 31 32 16,0 0 0-16,0 0 0 0,0 0-48 15,0 0 0-15,64 19 0 0,-64-19 0 16,0 0-80-16,0 0-32 0,47 54 0 0,-47-54 0 0,0 0-16 0,33 60 0 16,-33-60 0-16,0 0 0 15,19 64 48-15,-19-64 0 0,0 0 0 0,2 59 0 16,-2-59-32-16,0 0 0 0,-17 48 0 0,17-48 0 16,-27 21-144-16,27-21 128 0,-31 16-128 0,31-16 128 15,-35 10-128-15,35-10 0 0,-41 3 0 0,41-3 0 0,-37 0 0 16,37 0 0-16,-25-3 0 0,25 3 0 15,0 0 320-15,0 0 0 0,0 0-16 0,0 0 0 0,0 0 336 0,0 0 80 16,0 0 16-16,0 0 0 0,0 0-64 0,42 52-16 16,-42-52 0-16,0 0 0 0,61 60-208 0,-61-60-32 15,54 54-16-15,-54-54 0 0,60 60-272 0,-60-60-128 0,68 61 128 0,-68-61-128 16,66 50 0-16,-66-50 0 16,64 43-144-16,-64-43 144 15,60 29-832-15,-60-29-64 0,54 19-16 0,-54-19 0 16,0 0-800-16,64 6-144 0</inkml:trace>
</inkml:ink>
</file>

<file path=ppt/ink/ink15.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33:56.0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4950 10691 1839 0,'-41'0'160'0,"12"2"-160"0,4 2 0 0,5-2 0 0,10 0 2496 0,5 4 448 0,-9-4 112 0,-1 5 16 0,-17 3-2032 0,-2 6-400 15,-9 3-64-15,6 0-32 0,2-1-544 0,6-1-272 16,4 1 16-16,2-1 16 16,7-5-592-16,2 1-128 0,5-3-32 0,3 0 0 15,6 0 448-15,0-3 96 0,10 1 0 0,3-4 16 0,-1 2 432 0,11-6-160 0,4 0 160 0,10 0 0 16,10 0 0-16,7-8 0 15,4 2 0-15,8 0 0 0,10-5 368 0,7-3-32 0,10 1 0 0,-3-3 0 16,-1 2 48-16,15 3 16 16,21-9 0-16,8 1 0 0,1 0-256 0,4-3-144 0,-2-3 160 0,3 6-160 0,9 3 128 15,-5-3-128 1,-3-1 0-16,-6-5 144 0,-6 6-144 0,-4-4 0 0,0 7 0 0,-13 4 0 0,-8-3 0 0,-18 1 0 16,-8 1 144-16,-12 1-144 15,-11-1 592-15,-10 3 48 16,-9 4 16-16,-13 0 0 0,-7-2 1136 0,-7 7 208 0,-6 1 48 15,-8 0 16-15,-4 0-320 0,-5 3-64 0,-10 3-16 0,-10 2 0 16,-8 2-816-16,-11 3-160 0,-8 3-48 0,-12 1 0 16,-9 3-640-16,-7 1 0 0,1-2 0 0,-4-3-176 15,2 3-32-15,-12 3-16 0,-2 3 0 0,1-2 0 16,-5 2 224-16,4-5 0 0,6-5 0 0,0-1-144 16,4 1 144-16,6-5 0 0,6 4 0 0,-10 1 128 15,-2 1-128-15,3-7 0 0,9 1 0 0,-4-4 0 16,5-4 0-16,3 0 128 0,15 0-128 0,0 1 176 15,4-1-176-15,1 2 128 0,9 0-128 0,-1-2 128 16,9 2-128-16,5 0 0 0,2-2 0 0,6 0 0 0,4 0 0 0,5-2 0 16,5 0-192-16,1 0 192 15,8-2-512-15,3 0 32 0,3 0 0 0,9-2 0 16,7-2 64-16,7 0 16 0,-4 2 0 0,7-1 0 0,1 1 208 0,10-6 32 16,9 4 16-16,8-3 0 0,1 1 144 0,9 0 0 15,15-2 0-15,7 1 0 0,11-1 0 0,0 2 0 16,9 6 128-16,-1-4-128 0,0-1 0 0,3 1 128 15,7 2-128-15,3 2 0 0,2 2 0 0,3 0 0 16,1-4 0-16,-4-2 128 0,-7-3-128 0,7-1 0 16,4 4 0-16,4-2 0 0,-2 6 0 0,-4-7 0 0,-7-1 0 0,-7 0 0 15,1 5 0-15,-4-1 0 16,-6 6 0-16,-4 2 128 0,-10-2 0 0,-5-2 0 0,-9 2 0 0,-11-2 0 16,1 2 320-16,-11 2 80 0,-2 0 16 0,-9-2 0 15,-4 4 112-15,-8-4 32 0,-3 1 0 0,-9 3 0 0,-5 0-208 16,-10-4-32-1,-6 2-16-15,-4 2 0 0,-9-4 16 0,-6 0 0 0,-8 0 0 0,-4 0 0 0,-8 0 48 0,-7 2 16 16,-4 0 0-16,-8-2 0 16,-2 2-272-16,-8-2-48 0,0-2-16 0,-5-2 0 15,-7-2 96-15,-1-2 32 0,-2 7 0 0,-2-5 0 16,-6 4-176-16,2 2-128 0,4 2 192 0,-1-4-192 16,5 0 256-16,4 2-48 0,-5-4-16 0,7 8 0 15,1 0-192-15,1 3 176 0,-1 3-176 0,3-2 160 16,3 0-160-16,8-1 0 0,2-5 0 0,6 0 0 15,6 0 0-15,-1 2 0 0,7-4 0 0,1 2 0 16,6 2-160-16,8-4 160 0,2 4 0 0,10-2-144 0,3 2-112 0,3-4-32 16,7 2 0-16,0 1 0 0,8 1 64 0,4 2 16 15,7 0 0-15,-13-6 0 0,0 0-128 0,70 27-32 16,-70-27 0-16,0 0 0 0,105 25 64 0,-47-15 16 16,16 0 0-16,5-1 0 0,-19-3 64 0,20-2 16 0,15-2 0 15,23-4 0-15,12 0 16 0,12 0 16 16,-2-6 0-16,7-3 0 0,4-3 32 0,6-1 0 0,-1 1 0 0,1-1 0 15,-2 3 144-15,2-7 0 16,-2 3 0-16,4-1 0 0,4 5 0 0,-6-2 0 0,-2 3 144 0,-7-5-144 16,1 7 192-16,-9 5-192 15,-1 4 192-15,-7 0-192 0,-15-4 336 0,-1 4-32 0,-1 4-16 0,-9 5 0 16,1 1-32-16,-12 0 0 16,-10 0 0-16,-7-1 0 0,-8-3 0 0,-4-2 0 15,-4 2 0-15,-2-2 0 0,-6 1-64 0,-9-1-32 16,-1 2 0-16,-3-6 0 0,-2 0 0 0,-4-6 0 0,-6 2 0 15,-4-5 0-15,-5-1 208 0,-5-5 32 0,-3 1 16 0,-5-2 0 16,-5-5-112-16,-4 2-32 0,-5-1 0 0,-5-3 0 16,-5 4 32-16,-5 1 0 0,1 5 0 0,-12-3 0 15,2-1-128-15,-8 5-32 0,0 2 0 0,-5 5 0 16,-3-3-144-16,-7 6 0 0,-8 4 0 0,-4 2 128 0,-8 3-128 0,-5 1 0 16,-3 6 0-16,-9-5 128 0,-4 1-128 15,0 0 0-15,0-2 0 0,-12 5 0 0,-3 3 0 0,-5 3 0 16,-3-1 0-16,-2-1 0 15,5-2 0-15,-1-1 0 0,5 5 0 0,-1-3 0 0,-3 7 0 0,9-5 0 0,-1-1 0 0,8-1 0 32,8-3 0-32,4 5 0 0,7-1 0 0,-1 4 0 0,-3 1-400 0,8-1 32 0,9 0 16 0,1-1 0 31,4-5-224-31,7 5-32 0,15-9-16 0,5 3 0 16,9-4 304-16,7-1 48 0,9-5 16 0,8 2 0 0,10-2 48 0,10-4 16 15,9 0 0-15,10-4 0 0,7-2-64 0,7-2 0 16,3 3 0-16,12-11 0 0,19 1 256 0,18-5 0 15,10 1 144-15,7-6-144 0,8 1 160 0,6 3-160 16,7-4 160-16,7 2-160 0,-14 1 192 0,9 5-48 16,4 5-16-16,9-3 0 0,-7 1 32 0,0 0 0 15,3 3 0-15,-3 5 0 0,4 6 144 0,-9-2 16 0,-10-4 16 0,-2 2 0 16,-1 4-80-16,-1 0 0 0,-2 8-16 0,-9-6 0 16,-9 0 16-16,-7 0 0 0,2 2 0 0,-6-4 0 0,-4 10-80 15,-6-5-16 1,-4 7 0-16,-7-4 0 0,-8-2-160 0,-10-3 0 0,-2-1 0 0,-4 0 0 0,-3-2 0 0,-7 0 0 31,1-2 0-31,-10 0 0 0,0-1 0 0,-6-1 0 0,-4-2 0 0,-3 0 0 0,-5 0 0 0,-7-3 0 16,1-5 128-1,-7 0-128-15,-2 3 0 0,-4-5 128 0,-2 1-128 0,-5-3 128 16,-3 1 48-16,-5-3 0 0,-3 1 0 0,-5 0 0 16,0 3-16-16,-6-3 0 0,-2 3 0 0,-4 1 0 15,-6 3-32-15,-3 0-128 0,-7 3 192 0,-3 3-64 16,-4 2-128-16,-4 0 128 0,0 2-128 0,-6-2 128 15,6 4-128-15,-6 4 0 0,0-2 0 0,-3 6 128 0,3-4-128 0,0 4 0 16,2 1 0-16,2 1 0 16,2 4 0-16,0-3 0 0,6 3 0 0,2-5 0 0,1 1 0 0,1 0 0 15,4 5-128-15,5-5 128 0,2 2 0 0,6 1 0 16,5 3 0-16,4-1 0 0,9 3-128 0,0 1 128 16,5 2 0-16,14-21 0 0,0 0-160 0,-6 66 160 15,6-66-208-15,0 0 80 0,0 0-64 0,64 78-16 16,-64-78 0-16,80 35 0 0,-80-35 64 0,110 35 16 15,-38-16 0-15,4-9 0 0,3 0 128 0,5-5 0 16,5-3 0-16,6 0 0 0,6-2 0 0,11-2 0 16,7 0 0-16,5-3 0 0,2-5 128 0,6 0-128 0,2 0 160 0,1-3-160 15,7 1 176-15,-28 3-176 16,-24-1 192-16,10 0-192 0,28-5 192 0,20-5-64 16,3 5 0-16,-3-3-128 0,-9 3 192 0,-7-1-192 15,-6 1 192-15,-7 1-192 0,-11 8 192 0,-7 1-192 16,-4-1 192-16,-8 2-192 0,-13-2 128 0,-12-2-128 0,-4 2 0 15,-10-3 0-15,-5 3 0 0,-8 2 0 16,-6 0 0-16,-6 2 0 0,-9 2 128 0,-3-4-128 0,-7 2 0 0,-6 0 0 16,-6 1 0-16,-1 1 0 0,-5-6 128 0,-9 2-128 15,-3 0 128-15,-7-2-128 0,-6 0 192 0,-7-1-192 16,-7 1 160-16,-5 0-160 0,-2-2 128 0,-12 0-128 16,0 1 0-16,-3-3 128 0,-1 0-128 0,-2 1 0 15,2 1 0-15,-5-2 128 0,3 6-128 0,-3 2 0 16,-5 2 0-16,5-2 0 0,-1 0 128 0,-3 2-128 0,3-5 0 0,1 3 0 15,-1 0 0-15,1 2 0 16,-1 4-160-16,1 1 160 0,1 5-208 0,4 0 80 0,5-2 0 0,3-1 0 0,6 3 0 0,-3-6 0 31,7 4 0-31,2-1 0 0,5-1 0 0,5 4 0 0,7-4-16 0,-2 2 0 0,6 1 0 0,6 3 0 32,8-2 144-32,5-5-192 0,4 3 192 0,8-2-192 15,2 4 32-15,6-3 0 0,-6-7 0 0,0 0 0 0,0 0-112 0,84 28-32 16,-44-23 0-16,5-1 0 0,5 2 80 0,9-4 16 15,7 2 0-15,1 0 0 0,7-2 64 0,-2-2 16 16,0-2 0-16,-2-4 0 0,5 2 128 0,-1-6-160 16,5 5 160-16,-3-5-160 0,2 2 160 0,1 2-192 0,1 2 192 0,-1-1-192 15,-5-1 192-15,0-6-192 16,-3 0 192-16,-1 1-192 0,-2-3 192 0,-8 3 0 16,-9-3-144-16,-3 4 144 0,-9 1 0 0,-10 1 0 15,-4 4 0-15,-5-6 0 0,-5 5 0 0,-9-3 0 0,-2 0 144 0,-4 4-144 16,-8-6 448-16,-4 5 32 15,-7 1 0-15,-6-6 0 0,-8 4-48 0,-4 2-16 0,-8 4 0 0,-9 0 0 0,-6 4-192 0,-4 2-32 32,-10 4-16-32,-3 1 0 0,1-1-176 0,-9 0 0 0,-5-2 0 0,-3-1 128 0,8 1-128 0,-4 2 0 31,-10 1 0-31,4 3 0 0,-4-2 0 0,6-1 0 0,-2-5 0 0,-2 2 0 16,0 0 0-16,0 1 128 0,2 1-128 0,0 2 0 15,0 3 0-15,2-1 128 0,-2-1-128 0,5-5 0 16,7 0 0-16,-2 1 128 0,-3 1-128 0,3 0 0 15,1 1 0-15,1 3 0 0,4-2 0 0,-1 1 0 16,0-3 0-16,5 0 0 0,-1-1 0 0,4 1 0 0,1 2 0 0,12-3 0 16,5 1 0-16,-2 0-176 15,-8 1 176-15,-6 1-192 0,2-2 192 0,2 1-192 0,12-7 192 0,5 2 0 16,5-2 0-16,9-2 0 0,4 2 0 16,8-8 0-16,3 4 0 0,9-4 0 0,3 2 0 15,6-6 0-15,8 2-144 0,3-3 144 16,11-1-320-16,5 0 16 0,4-1 0 0,6 1 0 0,6 0-64 15,7-1-16-15,3 1 0 0,9 0 0 0,8-3 128 16,2-3 32-16,3 3 0 0,7-5 0 0,-1 5 64 0,3-1 16 0,5 4 0 0,-6 1 0 16,7 1 144-1,-9 0-128-15,1-2 128 0,-5-1-128 0,-1 1-48 0,-6-3 0 0,2 3 0 0,-4 0 0 0,-2 4-80 16,-10 2 0 0,-3 3-16-16,-7 1 0 0,-1 0 272 0,-8 0 0 15,-4 1 0-15,-2-1 0 0,-8 2 0 0,-1 4 0 0,-5-6 0 16,-5 4 0-16,-2 2 224 0,-6-4-48 15,1 2-16-15,-8 0 0 0,-3-4 96 0,-4 2 0 0,-7 1 16 16,-4-3 0-16,1 0 32 0,-3 0 0 16,-8 0 0-16,-4-5 0 0,-5 1 0 0,-5 0 0 15,-5 2 0-15,-5-4 0 0,-3 2 48 0,-8 0 16 0,-2 2 0 16,-5-1 0-16,1-1-96 0,-5-2-16 16,1-4 0-16,-3 4 0 0,-3-3 0 0,-1-1-16 0,-2 0 0 15,-3 4 0-15,-1 3-240 0,2-1 176 0,0 2-176 0,-4-4 160 16,3 2-160-16,-1-6 0 0,0 5 0 0,0 1 0 15,-8 0 0-15,0 2 0 0,4 2 0 0,-2-4 0 0,-4 2 0 16,2-2 0-16,-2 0 0 0,2 2 0 16,-3 4 0-16,-3-2 0 0,6 4 0 0,-4-4 0 15,8 0 0-15,0 0 0 0,8 0 0 0,1 2 0 16,1 2 0-16,6 0 0 0,1 2 0 0,6-1 0 16,4 3 0-16,4-2 0 0,4-4 0 0,0 0 0 0,10 0-192 15,5 2 0-15,6-2-16 0,0 2 0 16,8 1-80-16,4 1-16 0,6 2 0 0,5 2 0 15,3-6-176-15,7 1-32 0,2 5-16 0,8-4 0 16,-4-6-16-16,0 0 0 0,0 0 0 0,0 0 0 0,83 56 208 0,-83-56 32 16,72 27 16-16,-72-27 0 0,103 29 112 0,-45-13 32 15,8-1 0-15,-2-1 0 0,2-2-64 0,4-3-16 0,4-3 0 16,-10 0 0-16,-6-2-128 0,12 2-32 16,5-3 0-16,13 1 0 0,8 2 96 0,3-6 16 0,0 0 0 15,-6 0 0-15,-13-6 272 0,9 2 0 16,4 1 0-16,2 1 0 0,10-4 0 0,-6 2 0 0,-6 4 0 0,-2-8 0 15,-7 2 0-15,-1-3 0 16,2-3 0-16,-1 4 0 0,-3-1 0 0,-1 1 0 0,-3 4 128 16,-3-2-128-16,-12 0 0 0,-4-1 128 15,-3 1-128-15,-7-4 0 0,-3 4 160 0,-4-2-160 16,-7 3 160-16,-2-1-160 0,-3 2 336 0,-6 0-16 0,-4 2-16 16,-7-2 0-16,1 0 176 0,-11 2 32 0,2-3 16 0,-8 1 0 15,2 0 32-15,-7-4 0 0,-7 4 0 0,-3 0 0 16,-4 0-96-16,-8 3-16 0,-4-5 0 0,-4 4 0 15,-6 2-176-15,-5 2-32 0,-8 0-16 0,1 2 0 0,-7 1-64 16,0-1-16-16,-4-2 0 0,3 2 0 16,-5 0-144-16,2 2 160 0,-2 3-160 0,-4 1 160 0,-1 2-160 0,-5 1 0 15,4-1 0-15,-1 0 128 0,1-3-128 0,-7-3 0 16,7 0 0-16,-1 0 0 0,-3 0 0 16,1 1 0-16,-1-1 0 0,0 0 0 15,11 2 0-15,-5-8 0 0,4 0 0 0,-4-4 0 0,5 2 0 0,-1 0 0 16,0 2 128-16,6 0-128 15,0 0 0-15,0 4 0 0,4 0 0 0,2 2 128 16,5-1-128-16,7 1 0 0,3 2 0 0,10-6 0 0,8 2 0 0,0 0 0 16,5 0 0-16,1 1 0 0,7-3 0 0,4 2 0 0,6 0 0 0,4 2 0 0,-2-6-272 0,0 0 64 31,0 0 16-31,0 0 0 0,84 21-176 0,-49-17-16 0,3 0-16 0,7-4 0 31,6 0-32-31,-3 0 0 0,8-4 0 0,-1 2 0 0,-5-2 192 0,12 0 48 16,14 0 0-16,3-1 0 0,-1 1 192 0,3-2 0 0,3 0 0 0,-1 0 0 15,2-3-128-15,1-1 128 16,1 4 0-16,-7-2-144 0,-1 6 144 0,1 2 0 0,-5 2-144 0,-5 2 144 16,-6-2-128-16,-6 2 128 0,-7 2-160 15,-10-2 160-15,-3 0 0 0,-38-4 0 16,64 9 0-16,-64-9 0 0,64 10 0 0,-64-10 0 0,55 6 0 16,-36-4 0-16,-2 0 0 0,-3 0 0 0,0-2 0 0,-9-2 0 0,-5-2 320 0,0 0-64 15,-3-2 0-15,-7-4 0 16,-2 1 304-16,-7-3 48 0,-4-1 16 0,-3-1 0 0,-5 2-288 0,-2-3-48 15,-4 5-16-15,-1-3 0 16,-7 3-112-16,0-2-32 0,-5 3 0 0,-4-1 0 16,-4-4-128-16,-3 3 160 0,1-5-160 0,-4 4 160 15,0 1-160-15,-2 1 128 0,-2 4-128 0,-1-1 128 0,-1 1-128 0,0 0 128 16,-4 2-128-16,-1-2 128 16,1 2-128-16,-6 2 0 0,1 2 144 0,-5 0-144 15,7 0 0-15,-5 6 0 0,-7 0 0 0,0 2 128 0,-4 2-128 0,2-1 0 16,-2-3 0-16,-3 2 0 0,-1 0 0 15,-3 1 0-15,-3 7 0 0,-2-5 128 0,4 7-128 0,-5-8 0 16,5 1 0-16,-4 3 0 0,-4-5 0 0,1 7 0 16,-1-2 0-16,4 1 0 0,3 1 0 0,1-7 0 15,-4-3 0-15,6 0 0 0,10 2 0 0,0-3 0 16,1 5 0-16,7-4 0 0,7 0 0 0,4-4 0 0,6 0 0 0,4-4 0 16,2 2 128-16,2-4-128 15,1 0 128-15,1-2-128 0,6 0 0 0,7-1 0 0,-2-3 0 0,8 2 0 16,8-2 0-16,4 3 0 15,1-1 0-15,5-2-128 0,5 2 0 0,3 3 0 16,3-1 0-16,2-2 0 0,4 6 128 0,4-6-208 16,2 6 80-16,-1-1 128 0,5 1-176 0,4 2 176 0,5 2-128 0,2 1 128 15,3-3 0-15,1 4-160 16,-25-4 160-16,56 12 0 0,-56-12-176 0,74 19 176 16,-74-19-160-16,83 22 160 0,-83-22-240 0,95 25 48 0,-95-25 16 0,90 27 0 15,-90-27-48-15,108 25-16 0,-48-13 0 0,4 1 0 31,-3-7-272-31,-1 2-64 0,4 0-16 0,0-4 0 16,5 0-176-16,5 1-16 0,10-5-16 0,1 2 0 16,0 0 224-16,-1-2 64 0,1 0 0 0,2 0 0 0,-1 2 352 0,-3-2 160 0,-3 4-128 0,5-4 128 15,8 2 0-15,-8 2 0 0,9 0 0 0,-15-4-128 16,-9 0 128-16,-14 0 0 0,2 0 0 0,-3-4 0 16,-7 0 0-16,3 2 0 0,-7-4 0 0,1 2 0 0,-10-5 0 15,0 3 144-15,-6-2-144 0,-4 0 160 16,-6 1-32-16,-7 1-128 0,-2 0 192 0,-6-4-64 15,-3 2 544-15,-6-3 96 0,-5 1 32 0,-6-1 0 0,-5-1 96 0,-8 0 32 16,-6-1 0-16,-4 1 0 16,-9-2-480-16,-3 3-80 0,-5-3-32 0,-6 3 0 0,-4 1-128 0,-4 2-16 15,-3 2-16-15,-7-3 0 0,-5 3-48 0,-3-4 0 0,3 2 0 0,-4 6 0 16,0-1 16-16,-6 6 0 16,-4-1 0-16,0 6 0 0,0-6 48 0,0 0 0 15,4-2 0-15,-4 0 0 0,4 2 0 0,-4 4 0 16,-10 3 0-16,7 1 0 0,1 4 16 0,-2-8 16 15,4-1 0-15,4 3 0 0,-4-2-16 0,0 6 0 0,-2 1 0 16,2 1 0-16,2 1-80 0,6-5 0 16,13 0-128-16,-3-1 192 0,-2 1-192 0,-1 6 128 0,9-7-128 0,1 3 0 15,10 1 0-15,8-3 0 0,3 0 0 0,7 0 0 16,3-3 0-16,6 1 0 0,2 2 0 0,8-1 0 16,6-3 0-16,5 4 0 0,3 0 0 0,7-1 0 15,2 1-128-15,4-10-32 0,0 0 0 0,0 0 0 16,0 0-48-16,85 45-16 0,-85-45 0 15,78 15 0-15,-78-15 96 0,99 10 128 0,-39-8-208 0,4-2 80 0,6 0 128 0,0-2 0 0,7-6-144 16,-1 0 144 0,7-1 0-16,3-5 0 0,9-1-144 0,2-1 144 0,-8 2 0 0,6-1-160 0,4-4 160 0,0-1-128 31,2 3 128-31,-2-1-128 0,-10 3 128 0,4-1-128 16,2-1 128-16,-2 1 0 0,-4-1-144 0,-3 3 144 15,-3 1 0-15,-3 1 0 0,-1 2 0 0,-5 1 0 16,-8 3 0-16,-2-4 0 0,-10 0 0 0,-4 1 0 0,1-1 0 15,-8-4 0-15,-9 7 0 0,1-3 0 16,-9 2 0-16,-1 2 0 0,-2 1 0 0,-7-5 0 0,-7 2 0 0,1 0 0 16,-8 1 0-16,-4 1 0 0,-2-4 0 0,-8 0 0 15,-1-1 0-15,-6-1 0 0,-7 4 0 0,-5-5 128 16,-2 3-128-16,-11 0 128 0,-1 5-128 0,-5-1 192 16,-9-4-192-16,-1 2 192 0,-4-1-192 0,-2-3 192 0,-3 2-192 0,-3 1 192 15,6 3-192-15,-4-4 192 16,-4 4-192-16,-1 2 192 0,-3 1-64 0,4 1-128 0,3-2 192 15,-3 0-64-15,-2 2-128 0,2-2 160 16,1 2-160-16,-5 2 160 0,3 0-160 0,-5 6 0 0,4-2 0 16,3 2 128-16,-1-1-128 0,4 1 128 15,0 0-128-15,6 2 128 0,-2-2-128 0,4-1 0 0,6 3 144 16,2-2-144-16,3 4 0 0,5-1 0 0,1-3 0 16,2 4 128-16,7 0-128 0,5-1 0 15,0 1 0-15,3 0 0 0,7-1 0 0,0-3 0 0,7 6 0 16,-1-4 0-16,7 1 0 0,6 1 0 15,2 2 0-15,6-3 0 0,-6-9 0 0,0 0-160 0,0 0 160 0,0 0-160 16,89 59 0-16,-89-59 0 0,70 25 0 0,-70-25 0 16,93 15 864-16,-39-5 192 0,6 0 16 0,4-1 16 15,2 1-1600 1,8 2-320-16,0 1-64 0,-1-7-16 0,3 0 848 0,0-2 224 0,5 0 0 0,-1-4 0 0,-10 0 0 0,15 0 0 16,4 2 0-16,10 1 0 15,-6 1 0-15,2-2 0 0,-6-2 0 0,1 0-128 0,1-2 128 16,2 2 0-16,0 0 0 0,-4 0 0 15,0 0 0-15,-9 2 0 0,-1 2 0 0,-9-4 0 0,-6 0 0 16,-4-4 0-16,-3 4 0 0,1-2 0 16,-4-2 0-16,-3 3 0 0,1-3 0 0,-7 0 0 15,-5 0 0-15,-1 2 0 0,-8-6 0 0,-8 6 0 0,-5-4 0 16,-4-1 0-16,-5-1 0 0,-3 0 0 0,-6 2 0 0,-2-3 0 16,-6-1 0-16,-3-4 0 0,-3 3 0 0,-7-5 0 15,-6 3 0-15,-4-1 128 0,0 2-128 0,-8-1 0 16,-6 1 128-16,1 3-128 0,-7-1 128 0,-3-2-128 15,-6 4 160-15,1 3-160 0,-1-5 128 0,-2 4-128 16,0-2 0-16,-2-1 0 0,4-1 128 0,-8 0-128 0,-2-1 0 0,-3 1 0 16,3 4 128-16,-4-4-128 15,-2 3 0-15,-3 1 144 0,5 0-144 0,-1 0 0 16,-3-2 144-16,4-1-144 0,4 1 0 0,-1 0 0 0,-3 4 0 0,0 2 128 16,-5-1-128-16,3 3 0 0,2 3 0 0,5-3 0 0,-1 2 0 0,2 2 0 31,-2 2 0-31,0 2 0 0,0-4 0 0,2 5 0 0,2 3 0 0,-1-2 0 0,3 1 784 15,0 3 192-15,2 1 48 0,3 1 0 32,5-2-1664-32,4 1-336 0,-1-1-64 0,7-3-16 0,1 3 1616 0,4-3 320 0,4 3 64 0,4 0 16 31,6 1-1600-31,0-3-320 0,5 1-64 0,7 3-16 0,3-1 784 0,4 3 256 0,6-3-160 0,0-15 160 16,0 0-176-16,0 0 176 0,0 0-208 0,58 74 80 15,-58-74 128-15,0 0-128 0,95 45 128 0,-95-45-128 16,95 35 128-16,-95-35 0 0,109 27 0 0,-109-27-128 15,115 25 128-15,-51-12 0 0,0 1 0 0,0-4 0 0,5-2 0 16,1-1 0-16,10 3 0 0,-3-8 0 16,3 2 0-16,-1 0 0 0,1-4 0 0,-1 2 0 0,1-2 0 15,3 0 0-15,9-2 0 0,-3-2 0 0,-6 2 0 0,6 2 0 16,10-2 0-16,-4 2 0 0,4-2 0 16,0 2 0-16,2 0 0 0,2-4 0 0,-2 2 0 0,2 0 0 15,-1 0 0-15,-1 2 0 0,2-4 0 0,-4 2 0 0,-4 1 0 0,0-1 0 16,4-4 0-16,-4 0 0 15,2 2 0-15,-6 0 0 0,-4 0 0 0,-1 2 0 0,-1-5 0 0,2 5 0 0,3-6 0 16,-9 2 0 0,3 0 0-16,-9 0 0 0,-3 3 0 0,-2-1 0 0,0 2 0 15,-6-2 0-15,-4 2 0 0,-4 0 0 16,6 2 0-16,-6 0 0 0,3 0 0 0,-3 0 0 16,2 0 0-16,-10 0 0 0,3 2 0 0,-1 0 0 0,-50-2 0 0,86 6 0 15,-86-6 0-15,77 7 0 16,-77-7 0-16,70 2 0 0,-70-2 0 0,70 4 0 0,-37-6 0 15,2 0 0-15,-8 0 0 0,2 2 0 0,4-3 0 0,-8-1 0 16,6 2 0-16,-2-6 0 0,0 6 0 0,-7-4 0 16,1 2 0-16,-5 4 0 0,-1-5 0 0,2 1 0 15,-3 0 0-15,-1-2 0 0,-1 2 0 0,2-2 0 0,-7 2 0 0,1-1 0 16,-4 1 0-16,0 2 0 16,-3-4 0-16,1 6 0 0,-2-6 0 0,-2 4 0 0,0 0 0 0,0-4 0 15,0 3 0-15,-2-3 0 16,0 2 0-16,0 0 0 0,-3 2 0 0,-3-6 0 0,2 2 0 0,-4 1 0 15,-1-1 0-15,1 2 128 16,-4-4-128-16,-1 6 0 0,-1-4 0 0,-3 3 0 0,2-3 0 0,-1 2 144 16,-7 2-144-16,2-2 0 15,-3 4 128-15,-3-4-128 0,0 2 0 0,-6 0 0 16,0 2 944-16,-3-2 80 0,-5 2 0 0,0 0 16 16,-5 0-1632-16,1 0-336 0,-7 0-64 0,0-4-16 0,-3 3 816 15,3-3 192-15,-4-2 0 0,-2-4 0 0,1 4 0 0,-5-1 0 16,-2 1 0-16,-3 2 0 0,-1 2 128 0,2 0-128 15,2 4 0-15,-2-2 0 0,4 0 0 0,0 0 0 0,4 0 0 16,-4 0 0-16,2 0 0 0,-2 0 0 16,6 6 0-16,1-6 0 0,3 6 0 0,2-3 0 0,5 7 0 0,3-4 0 15,1 0 0-15,8 3 0 0,8-1 0 0,0 2 0 16,5-2 0-16,7-1 0 0,5 3 0 0,2-4 0 16,6 0 0-16,2 0 0 15,0-6 0-15,0 0 0 0,0 0 0 0,0 0-256 16,70 25 80-16,-70-25 16 0,64 4 0 0,-25 0 0 15,11-4 0-15,5 1 0 0,-5 1 160 0,5 0 0 0,9 2 0 0,2-2 0 16,7 0 0-16,5 4 0 0,-1-4 0 16,5 4 0-16,-3 1 0 0,7-5 0 0,-1 6 0 0,4-2 0 15,4 2 0-15,1 3 0 0,-5-1 0 0,-10 0 0 16,1-1 0-16,-1 1 0 0,7 0 0 0,3 0 0 0,0-1 0 16,-4-1 0-16,9 0 0 0,-5-2 0 15,4-1 0-15,-14-1 0 0,-3 0 0 0,-8 2 0 16,-8-6 0-16,4 0 0 0,-2 2 0 0,0-4 0 0,-6 2 0 15,-3-6 0-15,-3 2 0 0,-5 0 0 16,-6 1-176-16,-2 1-96 0,-4-2-32 0,-33 4-18848 16</inkml:trace>
</inkml:ink>
</file>

<file path=ppt/ink/ink16.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31:59.550"/>
    </inkml:context>
    <inkml:brush xml:id="br0">
      <inkml:brushProperty name="width" value="0.05292" units="cm"/>
      <inkml:brushProperty name="height" value="0.05292" units="cm"/>
      <inkml:brushProperty name="color" value="#FF0000"/>
    </inkml:brush>
  </inkml:definitions>
  <inkml:trace contextRef="#ctx0" brushRef="#br0">9188 6250 11967 0,'-4'0'1072'0,"-2"4"-864"0,6-4-208 0,-4 2 0 15,0 2 1152-15,2-4 192 16,-5 4 48-16,-5 2 0 0,-2-1 848 0,3 3 160 16,-3 0 32-16,3 0 16 0,3-6-848 0,2 2-192 15,0-1-16-15,6 3-16 0,-4-4-288 0,4 2-64 16,0 0-16-16,4-2 0 0,-2 0-208 0,2 0-32 0,0 2-16 0,2-4 0 15,-2 0-240-15,1 0-64 16,5 0 0-16,-4 0 0 0,-6 0-16 0,0 0-16 0,0 0 0 0,0 0 0 16,64-10-96-16,-64 10-32 0,0 0 0 0,48-10 0 15,-48 10-96-15,0 0-32 0,61-13 0 0,-61 13 0 16,0 0 16-16,69-12 0 0,-69 12 0 0,0 0 0 16,74-10-48-16,-74 10 0 0,0 0 0 0,70 0 0 15,-70 0 0-15,0 0-128 0,0 0 192 0,76 10-64 16,-76-10-128-16,0 0 192 0,0 0-192 0,0 0 192 0,83 19-32 15,-83-19 0-15,0 0 0 0,0 0 0 16,0 0-160-16,79 22 160 0,-79-22-160 0,0 0 160 0,0 0-160 0,76 9 160 16,-76-9-160-16,0 0 160 15,0 0-160-15,87 6 160 0,-87-6-160 0,0 0 160 16,0 0-160-16,86 14 160 0,-86-14-160 0,0 0 160 16,0 0-32-16,75 19 0 0,-75-19 0 0,0 0 0 15,0 0-128-15,82 16 192 0,-82-16-192 0,0 0 192 16,0 0-192-16,79 15 0 0,-79-15 0 0,0 0 128 0,0 0-128 0,0 0 0 15,90 22 0-15,-90-22 128 0,0 0-128 0,0 0 0 16,79 19 0-16,-79-19 0 0,0 0 0 0,0 0 0 16,89 17 128-16,-89-17-128 0,0 0 0 0,70 10 0 0,-70-10 0 15,0 0 0-15,82 16 0 0,-82-16 0 16,0 0 0-16,89 13 0 0,-89-13 0 0,0 0 0 0,93 16 128 16,-93-16-128-16,0 0 0 0,95 15 128 15,-95-15-128-15,0 0 128 0,97 12-128 0,-97-12 192 0,0 0-192 0,95 13 192 16,-95-13-192-16,0 0 128 0,93 10-128 15,-93-10 128-15,66 0-128 0,-66 0 128 0,0 0-128 0,89-4 128 16,-89 4-128-16,64-6 0 16,-64 6 0-16,60-5 0 0,-60 5 0 0,68-8 0 0,-68 8 128 0,66-6-128 15,-66 6 0-15,68-10 0 16,-68 10 0-16,70-9 0 0,-70 9 0 0,76-12 0 0,-76 12 0 16,70-10 0-16,-70 10 0 0,69-15 0 0,-69 15 128 15,72-18-128-15,-72 18 0 0,66-15 0 0,-66 15 0 0,70-16 128 16,-70 16-128-16,68-19 0 0,-68 19 0 0,62-16 128 15,-62 16-128-15,68-23 0 0,-68 23 0 0,58-15 0 16,-58 15 0-16,56-16 0 0,-56 16 0 0,58-15 0 0,-58 15 0 16,53-18 0-16,-53 18 128 0,52-11-128 15,-52 11 0-15,0 0 0 0,64-10 0 0,-64 10 128 0,0 0-128 0,62-14 0 16,-62 14 0-16,0 0 128 16,55-7-128-16,-55 7 128 0,0 0-128 0,62-10 128 15,-62 10-128-15,0 0 0 0,60-4 144 0,-60 4-144 0,0 0 128 16,54-6-128-16,-42 2 128 0,-12 4-128 0,0 0 0 15,0 0 144-15,68-4-144 0,-68 4 0 16,0 0 144-16,0 0-144 0,69-7 0 0,-69 7 144 16,0 0-144-16,0 0 0 0,66-8 144 0,-66 8-144 0,0 0 0 0,0 0 0 15,55-10 0-15,-46 8 128 0,5-2-128 0,-14 4 0 16,0 0 0-16,29-11 0 0,-23 7 0 0,0 0 0 16,-1 0 0-16,-3 2 0 0,0-4-224 0,2 2-64 15,-4 4-16-15,0-3-14240 16,0 3-2864-16</inkml:trace>
  <inkml:trace contextRef="#ctx0" brushRef="#br0" timeOffset="187372.7">12637 14717 11055 0,'-6'0'976'0,"0"0"-784"0,6 0-192 0,0 0 0 0,0 0 1296 0,0 0 224 16,-4 0 32-16,4 0 16 16,-6 0 464-16,6 0 80 0,0 0 32 0,2 0 0 0,6 0-1120 0,2 0-208 15,-1 0-48-15,7 0-16 16,3-4 80-16,-19 4 0 0,0 0 16 0,0 0 0 0,89-15-144 0,-89 15-48 16,0 0 0-16,82-20 0 15,-82 20-128-15,0 0-16 0,89-15-16 0,-89 15 0 0,0 0-32 0,99-18 0 16,-99 18 0-16,78-13 0 15,-78 13-32-15,0 0-16 0,114-18 0 0,-114 18 0 0,0 0-16 0,124-5 0 16,-124 5 0-16,0 0 0 16,124 9-80-16,-124-9-32 0,0 0 0 0,115 10 0 15,-115-10-144-15,0 0-16 0,108 16-128 0,-108-16 192 16,0 0 0-16,109 5-16 0,-109-5 0 0,0 0 0 16,126-2 32-16,-126 2 16 0,93-3 0 0,-93 3 0 15,95-10-48-15,-95 10-16 0,109-10 0 0,-109 10 0 0,112-12-16 0,-112 12 0 16,111-19 0-16,-111 19 0 0,109-23 0 0,-109 23 0 15,110-25 0-15,-110 25 0 0,109-22 0 0,-109 22 0 16,103-9 0-16,-103 9 0 0,95-4-144 0,-95 4 0 0,0 0 0 16,110 4 128-16,-110-4-128 0,0 0 0 15,0 0 0-15,103 2 0 0,-103-2 0 0,0 0 0 0,0 0 0 0,0 0 0 16,0 0 0-16,0 0 0 16,89 15 0-16,-85-17 0 15,2 2-368-15,0 2-48 0,-2-2-16 0,-1 0-12352 16,3 0-2464-16</inkml:trace>
</inkml:ink>
</file>

<file path=ppt/ink/ink17.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35:21.604"/>
    </inkml:context>
    <inkml:brush xml:id="br0">
      <inkml:brushProperty name="width" value="0.05292" units="cm"/>
      <inkml:brushProperty name="height" value="0.05292" units="cm"/>
      <inkml:brushProperty name="color" value="#FF0000"/>
    </inkml:brush>
  </inkml:definitions>
  <inkml:trace contextRef="#ctx0" brushRef="#br0">822 13784 26719 0,'-4'2'2368'16,"4"-2"-1888"-16,0 0-480 0,0-4 0 0,0 3 768 16,0-7 48-16,-4 0 16 0,2-11 0 0,2-14 960 0,2-14 208 15,2-17 48-15,6-6 0 0,-1-7-1088 0,5-7-192 16,2-3-64-16,3-12 0 0,2-9-288 0,-1-7-64 16,1-3-16-16,-4 3 0 0,-1 11-160 0,-4 5-48 15,1 0 0-15,1 6 0 0,-5 4-128 0,3 7 0 0,2 10 144 0,1 3-144 16,1 8 144-16,-7 5-144 15,5 14 192-15,-2 7-192 0,1 9 256 0,-3 7-64 16,-2 5-16-16,1 9 0 0,5 5 0 0,-4 4 0 0,-10-4 0 0,0 0 0 16,48 48-32-16,-27-17 0 15,3 6 0-15,3 11 0 0,6 12-144 0,4 10 128 16,5 8-128-16,3 11 128 0,5 4-128 0,-5-7 128 16,-10-11-128-16,10 18 128 0,3 12-128 0,-1 0 128 0,-5-12-128 15,-5-10 128-15,-4-13 64 0,-2-10 0 0,-2-11 0 16,0-5 0-16,0-5-192 0,-29-39 160 0,55 62-160 0,-55-62 160 15,44 43-160-15,-44-43 0 0,0 0 0 0,0 0 0 16,0 0 0-16,0 0 0 0,0 0 0 0,0 0 0 0,6 5 0 0,-29-24 0 16,-8 0 0-16,-10-8 0 15,-7-3 0-15,-16-6-272 0,-2-1 32 0,-22-14 16 32,-3-1-304-32,-17-10-64 0,-15-6-16 0,-3 4 0 15,-6 8-352-15,16 17-80 0,9 20-16 0,10 15 0 0,14 13 64 16,0 9 16-16,7 9 0 0,2 6 0 0,6 4 1120 0,2 6 240 0,2-3 32 0,8 1 16 15,10-4 48-15,3-6 16 0,4-8 0 0,4-5 0 16,10-5-176-16,6-11-16 0,9-4-16 0,4-8 0 16,12-5 160-16,6-8 48 0,7-3 0 0,-19 26 0 0,68-54-368 0,-68 54-128 15,89-66 0-15,-29 27 0 0,6-5 0 16,16-7 128-16,7-1-128 0,6 0 0 0,4-6 0 0,6-3 0 0,-1-1 0 16,1 0 0-16,4-6 0 0,-1 2 0 0,-5 2 0 15,2 4 0-15,0 14 0 0,-16 3 128 16,-6 4-128-16,-13 1 0 0,-70 38 0 0,109-57 0 0,-109 57 0 0,79-35 0 15,-79 35 208-15,0 0-48 0,0 0-16 16,0 0 0-16,85 16 144 0,-90-1 32 16,-5 9 0-16,-7 3 0 0,-5 6 112 0,-7 2 16 0,-2 0 16 15,-12 9 0-15,-3 13-96 0,-5 10-32 16,7-3 0-16,-11 12 0 0,-3 17-64 0,-8 12-16 0,-7 7 0 0,-5 3 0 16,6-1-128-16,-5 1-128 15,3 9 144-15,2-6-144 0,8-11 0 0,6-10 128 0,8-6-128 16,5-18 0-16,6-11 0 0,8-9 0 0,6-5 0 15,6-13 0-15,3-2 0 0,2-8 0 0,9-5 0 0,-1-5 0 32,8-5-544-32,7-4-96 0,5-6-32 0</inkml:trace>
  <inkml:trace contextRef="#ctx0" brushRef="#br0" timeOffset="11367.26">21400 5133 12895 0,'-6'-4'1152'0,"0"-1"-928"0,3 3-224 0,-1 0 0 16,2 2 1280-16,-2 0 192 0,2 2 64 0,-6 0 0 0,-3 3 656 0,-7-1 144 0,1 4 32 0,-3 2 0 31,1-3-976-31,-4 5-192 0,1 2-48 0,1 1 0 16,1 5-592-16,-3-5-128 0,2 4-32 0,3 1 0 16,7-3-144-16,-5 1-48 0,7-3 0 0,1 1 0 15,6-3-208-15,-2-1 0 0,4-2 0 0,4-3 0 16,-2 1 0-16,6 0 0 0,-3 2 0 0,5-1 0 15,-10-9 0-15,0 0 0 0,0 0-160 0,0 0 160 0,74 47 0 0,-74-47-128 16,0 0 128-16,0 0 0 0,99 33 0 0,-99-33 0 16,0 0 0-16,89 21 0 15,-89-21 0-15,0 0 0 0,91 27 0 0,-91-27 0 16,0 0 0-16,0 0 0 0,0 0 0 0,83 53 0 0,-77-44 0 16,-2 5 0-16,-4-4 128 0,-6 5-128 0,-3-3 336 0,-9-1 0 0,-3 5 0 15,-4-6 0-15,-8 5 80 0,2-5 16 0,-4 0 0 0,-6-5 0 16,2 5-432-16,0-8 0 15,-1-2 0-15,1-2 0 0,4-4-768 16,4 2-256-16,8-1-32 0,1 1-8944 16,3 4-1792-16</inkml:trace>
  <inkml:trace contextRef="#ctx0" brushRef="#br0" timeOffset="11643.84">21693 5457 10127 0,'-8'19'448'0,"4"-9"96"0,0 0-544 0,2 0 0 0,2-3 0 0,-3 1 0 16,3 2 1344-16,-4 3 144 0,2 11 48 0,2 9 0 16,0-4 1328-16,0 0 272 0,9-4 48 0,-9-25 16 0,0 0-944 0,0 0-176 15,0 0-32-15,82 41-16 16,-82-41-944-16,0 0-176 0,79-35-32 0,-79 35-16 0,63-45-416 0,-36 20-64 0,6-4-32 0,-4-4 0 31,2 0-224-31,-6-2-128 0,4-2 128 0,-8 0-128 0,3 1-128 0,-5 1-112 0,-7 2-16 0,-4 0 0 31,-3 2-1648-31,-5 2-336 0</inkml:trace>
  <inkml:trace contextRef="#ctx0" brushRef="#br0" timeOffset="12086.24">22191 4990 14735 0,'0'0'640'0,"0"0"160"0,0 0-640 0,26 52-160 0,-24-44 0 0,1 2 0 0,1-1 1328 0,6 11 224 31,-10-20 48-31,21 68 16 0,-7-24 352 0,-4-1 64 0,-5-3 16 0,-1-3 0 0,-2-2-816 0,2-8-144 16,-4-3-48-16,0-5 0 16,0-3-384-16,2-5-80 0,0-3 0 0,4-6-16 15,-4 2-304-15,6-10-48 0,-3 2-16 0,5-2 0 16,0-3-192-16,0-1 0 0,-1 0 0 0,1 0-160 31,2 5-224-31,1-5-64 0,3 0 0 0,-16 10 0 0,0 0 96 0,0 0 16 0,73-15 0 0,-73 15 0 16,0 0 80-16,0 0 0 0,84 25 16 0,-84-25 0 0,0 0 48 15,66 45 16-15,-66-45 0 0,0 0 0 16,48 58 176-16,-48-58 0 0,0 0 160 0,31 66-160 16,-27-47 736-16,-4 0 48 0,0 3 16 0,-8-3 0 0,3-3 240 15,-5-3 48-15,-2 3 16 0,-5-10 0 16,-3 1-560-16,-1-1-112 0,-2-6-32 0,-2 0 0 0,3-4-400 16,-7 0 128-16,4-3-128 0,0-1 0 15,5 2-672-15,-1-4-224 0,-2-3-32 16,-3-3-16-16,11 1-1216 0,-3-1-240 0,9 7-48 0,1-5-10704 15</inkml:trace>
  <inkml:trace contextRef="#ctx0" brushRef="#br0" timeOffset="12539.13">23082 5403 21183 0,'4'4'1888'0,"0"-2"-1504"15,1 1-384-15,-5 1 0 0,4 2 1776 0,-2-2 272 16,6 8 64-16,-8-12 16 0,21 48-192 0,-7-13-32 15,-3 10-16-15,-1-5 0 0,-2 5-576 0,-6-2-112 16,-2 1-32-16,-4-3 0 0,2-6-416 0,-8-2-96 0,5-2-16 0,-9-6 0 16,4-5-224-16,-1-7-48 15,-3-1-16-15,-1-8 0 0,-5-4-352 0,1-4 128 0,-3-12-128 0,3-3-12848 32,-4-6-2608-32</inkml:trace>
  <inkml:trace contextRef="#ctx0" brushRef="#br0" timeOffset="12640.1">23047 4897 4607 0,'-2'9'192'0,"-2"-7"64"0,4 6-256 0,-2-4 0 0,2 2 0 0,-4-4 0 15,4 7 368-15</inkml:trace>
  <inkml:trace contextRef="#ctx0" brushRef="#br0" timeOffset="12971.62">23520 5432 14735 0,'-4'15'1312'0,"4"-1"-1056"0,-4 1-256 0,4-11 0 16,-2 2 3376-16,2-6 608 0,0 4 128 0,2 4 32 0,2 5-1024 0,-2-3-208 0,-2-10-32 0,0 0-16 16,0 0-1952-16,0 0-384 15,0 0-80-15,0 0 0 0,68-19-288 0,-54-1-160 0,-7 1 192 0,3-2-192 16,0 1 128-16,-2-1-128 15,-8 1 0-15,0 3 0 0,0 1 0 0,-4 5 0 0,-2 1 0 0,-4 4 0 0,2 2 0 0,-3 4 0 32,-5 2 0-32,-1 6 0 0,-1-2 0 0,-7 6 0 0,6-1 0 0,-1 5 0 0,-3 3 0 0,2 1 0 31,5 1 0-31,-1 2 0 0,5 2 0 0,-3 1 0 16,5-1-144-16,2 0 144 0,6-4 0 0,2 3-160 15,0-5 160-15,0-19 0 16,0 0-544-16,0 0 0 0,47 54 0 0,-47-54 0 15,0 0-1536-15,0 0-304 0,103-17-64 0,-103 17-12656 0</inkml:trace>
  <inkml:trace contextRef="#ctx0" brushRef="#br0" timeOffset="13213">24112 5184 5519 0,'0'-4'496'0,"0"0"-496"16,-4 2 0-16,2 2 0 0,-2 2 3168 0,0 0 544 16,-4 0 96-16,-5 2 32 15,-3 5 64-15,-9 3 0 0,2 5 16 0,-6 5 0 16,2 1-1760-16,3 4-368 0,-1 2-64 0,0 0 0 0,2 2-960 0,1-2-176 15,7 1-32-15,1-5-16 16,-1 0-240-16,5-2-48 0,0 2-16 0,4-5 0 0,3-3-96 0,3 1-16 0,3-3 0 0,-3-15 0 31,0 0-128-31,0 0 0 0,0 0 144 0,0 0-144 0,0 0 0 0,90 10 0 0,-90-10 0 0,0 0 0 16,0 0-160-16,89-29-48 16,-89 29-16-16,0 0 0 15,66-33-592-15,-66 33-112 0,0 0-32 0,54-31 0 16,-54 31-1408-16,0 0-304 0,39-29-48 0,-29 19-7120 15,-1 2-1424-15</inkml:trace>
  <inkml:trace contextRef="#ctx0" brushRef="#br0" timeOffset="13551.57">24280 5151 17503 0,'14'-16'768'0,"-8"10"176"0,0-3-752 0,-2-1-192 0,-2 6 0 0,-1 2 0 16,1-2 2752-16,2-2 528 0,2-3 112 0,-2-7 0 15,2 7-608-15,-2-1-128 0,-2 0-32 0,2 6 0 16,-4 8-1424-16,-4-4-304 0,2 10-48 0,2 0-16 15,-4 5-384-15,-2 4-96 0,2 3-16 0,0 5 0 16,2 0-128-16,-5 8-16 0,5 8-16 0,-2 1 0 0,2 7-176 0,2-1 192 16,0 1-192-16,6-3 192 15,-3-3-192-15,3-3 0 0,4-5 0 0,-10-37 0 16,19 58 0-16,-19-58-320 0,0 0 48 0,26 55 16 16,-26-55-736-16,0 0-144 0,0 0-16 15</inkml:trace>
  <inkml:trace contextRef="#ctx0" brushRef="#br0" timeOffset="13927.5">24294 5345 11967 0,'0'0'528'0,"0"0"112"0,0 0-512 0,0 0-128 0,0 0 0 0,0 0 0 0,0 0 1360 0,0 0 240 32,0 0 64-32,56-26 0 0,-56 26-704 0,0 0-144 0,84-35-32 0,-84 35 0 0,0 0-624 0,83-29-160 31,-83 29 0-31,0 0 0 0,0 0 0 0,70-17 0 15,-70 17-192-15,0 0 192 0,0 0 0 0,0 0 0 0,0 0 192 0,0 0-64 16,-4 25 1472-16,-9-19 272 0,1 8 64 0,-4-7 16 16,7 3-96-16,-5 2-32 0,2-3 0 0,3 3 0 15,-1 0-896-15,2-3-176 0,6 1-48 0,-3 0 0 16,6-1-208-16,3 1-48 0,-4-10-16 0,0 0 0 0,0 0 0 0,0 0 0 16,55 52 0-16,-55-52 0 15,0 0-176-15,0 0-48 0,104 41 0 0,-104-41 0 0,0 0-64 0,94 27-16 16,-94-27 0-16,0 0 0 15,89 37-128-15,-89-37 0 0,0 0 0 0,0 0 0 0,89 45 0 0,-89-45 160 0,0 0-160 0,0 0 160 32,0 0 208-32,0 0 32 0,12 46 16 0,-28-40 0 15,-3-4 32-15,-7 0 16 0,-5-2 0 0,-2-2 0 16,-1 0-320-16,-7-4-144 0,2 4 128 0,0-7-128 31,2 1-560-31,2-2-192 0</inkml:trace>
  <inkml:trace contextRef="#ctx0" brushRef="#br0" timeOffset="14151.32">25192 4687 29487 0,'0'6'2624'0,"2"4"-2112"0,-2-4-512 0,0-1 0 15,0 1 2304-15,0 4 368 16,0 11 64-16,0 14 16 0,-2 16-1328 0,2 9-256 15,0 4-48-15,-4 5-16 0,0-3-720 0,2 6-160 16,-3 4-32-16,-5 13 0 0,0 10-64 0,1 2 0 0,-7 2-128 0,6-14 192 16,1-6-192-16,5-17 0 15,4-8 0-15,0-7 0 16,4-1-848-16,1-7-112 0</inkml:trace>
  <inkml:trace contextRef="#ctx0" brushRef="#br0" timeOffset="14610.5">25631 5321 27647 0,'0'0'1216'0,"7"27"256"0,-5-13-1168 0,2-4-304 0,0-4 0 0,-4 3 0 16,6 3 1968-16,-2 11 336 0,3 16 64 0,7 11 0 0,-4 9-1072 0,-1 1-208 15,1 2-64-15,-6-6 0 0,-2-6-448 0,2-5-112 0,-4 0-16 0,0-10 0 16,-4-1-192-16,0-10-64 16,2-3 0-16,2-11 0 0,0-4-192 0,-4-8 176 0,2-8-176 0,2-4 160 15,-4-11-160-15,4-8 0 16,0-4 0-16,0-7 0 16,0-11-816-16,-3 1-32 0,3 0-16 0,0 0 0 15,3-1-1200-15,1 7-240 0,-2 1-64 0,6-5 0 16,4-4 384-16,1 1 80 0,5 5 16 0,-1 5 0 0,3 3 1504 0,-3 11 384 0,6 1 0 15,-23 30 0-15,45-36 1088 0,-45 36 304 16,0 0 48-16,0 0 16 0,93-4-256 0,-93 4-48 0,0 0-16 0,70 48 0 16,-70-48-400-16,0 0-80 15,46 80-16-15,-36-47 0 0,-2 4-128 0,-6-3-16 0,-2 1-16 0,-4-4 0 0,-2 2 352 16,-4-5 80-16,-1 1 16 16,-7-2 0-16,1-2-304 0,-3-6-64 0,-5-5-16 0,0-4 0 0,2-6-240 15,-6-6-48-15,3-2-16 0,1-6 0 16,6 4-240-16,-3-11 0 0,-3-3 0 0,6-1 0 31,-1-4-592-31,7 2-16 0,7 1 0 0,0 3-11840 0,6-1-2368 0</inkml:trace>
  <inkml:trace contextRef="#ctx0" brushRef="#br0" timeOffset="15195.93">26348 5075 8287 0,'4'0'736'0,"-4"0"-592"16,0 0-144-16,0 2 0 15,0 0 3136-15,-4 0 576 0,4 2 128 0,-4 5 32 0,-1 3-128 0,-1 4-32 16,-4 1 0-16,-4 4 0 0,3 3-1680 0,-3 1-352 16,3 4-64-16,-3 6-16 0,4-4-848 0,1 2-176 0,-1 2-48 0,4 0 0 31,0-6-64-31,2-4-16 0,4 0 0 0,0-25 0 0,10 39-240 0,-10-39-48 0,0 0-16 0,0 0 0 16,0 0-144-16,0 0 0 0,83 17 0 0,-83-17 0 15,32-27-336-15,-19 10-48 0,3-5-16 0,-5-3 0 31,-1 2-160-31,0-4-16 0,-1-2-16 0,1 0 0 0,4-2 176 0,-9 2 32 16,5 3 16-16,0 1 0 0,-4 6 176 0,-1-1 48 16,3 5 0-16,-2 1 0 0,-2 1 144 0,2 5 0 0,-4 4 0 15,2 4 0-15,-4 0 0 0,0 0 0 16,0 0 0-16,0 0 0 0,0 0 0 0,33 50-128 0,-33-50 128 16,0 0-128-16,27 59-64 0,-27-59-16 0,27 50 0 0,-27-50 0 31,35 54-256-31,-35-54-48 0,31 55-16 0,-31-55 0 0,0 0-128 15,50 66-32-15,-50-66 0 0,0 0 0 0,39 48 528 0,-39-48 160 0,0 0 0 0,0 0 0 16,0 0 512-16,0 0 192 0,0 0 64 0,0 0 0 0,19-33 320 0,-22 8 64 16,1-6 0-16,0-4 16 15,0 0-608-15,2-6-128 0,0 8-32 0,4-5 0 0,1-3-272 16,5 2-128-16,0 2 0 0,1 2 128 16,3 6-304-16,-2 0-64 0,5-4-16 0,-7 6 0 31,5 2-1168-31,1 2-240 0,-6 1-64 0,21-13 0 15,-31 35-2624 1,42-38-544-16,-42 38-96 0,0 0-32 0,0 0 1088 0,0 0 224 0,0 0 32 0,0 0 16 16,0 0 5056-16,76 44 1008 0,-76-44 208 0,19 45 32 0,-9-14 1232 0,0 8 240 15,-1 1 48-15,1 5 16 0,0-1-1872 0,0 5-368 0,-3-1-80 0,3 7 0 16,0 1-1264-16,-3-6-240 16,3-1-48-16,2-5-16 0,-3-7-432 0,-9-37-96 15,26 62-16-15,-26-62-10496 16,0 0-2112-16</inkml:trace>
  <inkml:trace contextRef="#ctx0" brushRef="#br0" timeOffset="15368.3">27192 5288 18431 0,'-10'-13'816'0,"4"5"160"0,3 0-784 0,1 2-192 16,2 3 0-16,-4 1 0 0,4-2 3776 0,0-2 704 0,0-4 128 0,-4-7 48 0,4-1-2128 16,4-1-416-16,2 2-96 0,1-1-16 15,3 1-1328-15,2 1-272 0,-12 16-48 0,29-29-16 0,-29 29-336 0,0 0 0 16,46-43 0-16,-46 43 0 15,0 0-528-15,53-38-80 0,-53 38-16 0,0 0 0 32,60-39-2720-32,-60 39-560 0</inkml:trace>
  <inkml:trace contextRef="#ctx0" brushRef="#br0" timeOffset="15476.63">27524 4965 12895 0,'0'0'576'0,"31"50"112"0,-31-48-560 0,0-2-128 0,0 0 0 0,0 0 0 16,4 27 3376-16,-1-2 640 0,-3 6 128 0,0 10 16 15,0 2-512-15,-3-3-96 0,3-1-32 0,0-8 0 16,-4-4-2464-16,2-5-496 0,2-7-112 0,0-5 0 0,0-10-448 0,0 0-224 15,0 0 32-15,0 0-18368 16</inkml:trace>
  <inkml:trace contextRef="#ctx0" brushRef="#br0" timeOffset="15735.76">28043 4999 21183 0,'0'0'944'0,"0"0"192"0,-3 2-912 0,-1 2-224 16,2-4 0-16,2 0 0 0,-6 4 3040 0,2 2 560 0,-6 0 112 0,1 5 32 0,-5 3-1456 0,2 1-304 31,-3 3-48-31,5 1-16 0,-5 5-1232 0,1-1-256 0,4 2-48 0,-3 0-16 0,5 0-176 0,0-1-16 32,3 1-16-32,1-2 0 0,4-1 32 0,0-3 0 0,0-19 0 0,0 0 0 0,23 47-192 15,-23-47 0-15,0 0 144 0,0 0-144 16,0 0 0-16,74 36-160 0,-74-36 16 0,0 0 0 31,71-9-672-31,-71 9-128 0,0 0-16 0,78-29-11456 0,-78 29-2272 0</inkml:trace>
  <inkml:trace contextRef="#ctx0" brushRef="#br0" timeOffset="15878.7">28323 5120 13871 0,'0'0'304'0,"15"-26"64"0,-15 26 16 0,0 0 0 0,0 0-384 0,0 0 0 0,0 0 0 0,0 0 0 15,0 0 4352-15,0 0 800 0,-2 22 160 0,2-9 16 0,-5 3-2384 0,1 3-464 16,0 1-112-16,2-1 0 15,-2 2-1456-15,-2-1-272 0,6-1-64 0,-4 1-16 0,4-20-368 0,-4 21-64 16,4-21 0-16,0 0-128 16,0 0-352-16,0 0-176 0</inkml:trace>
  <inkml:trace contextRef="#ctx0" brushRef="#br0" timeOffset="16283.18">28719 5186 7359 0,'5'52'656'0,"-5"-52"-528"16,6 56-128-16,-6-56 0 0,4 43 4032 0,-4-43 768 15,0 44 144-15,0 1 48 0,0 25-720 0,0 11-144 0,-4 7-32 16,4-24 0-16,-2-14-2736 0,2-15-544 0,-4-16-112 0,0-15-32 0,3-8-480 0,-5-19-192 15,2-6 128-15,-2-12-128 32,6-3-272-32,-4-7-144 0,4-3-32 0,0-4 0 15,0 1-1120-15,0-3-224 0,0-2-64 0,6 2 0 16,4 4 448-16,3 2 64 0,-1 11 32 0,1 6 0 0,7 4 1312 0,-5 6 352 0,5 8 32 0,-20 19 0 16,35-29 1024-16,-35 29 192 0,0 0 64 0,0 0 0 15,0 0-720-15,79 1-144 0,-79-1-32 0,0 0 0 0,49 53-464 16,-49-53-112-16,0 0 0 0,35 64-16 15,-35-64 0-15,9 56 0 0,-7-27 0 0,-2 0 0 0,-2-4 176 16,-2-1 32-16,-5-1 16 0,-1-6 0 16,-2-1 16-16,-1-6 0 0,3-5 0 0,-3-5 0 0,1-3-224 0,-4-5-64 15,7-2 0-15,-7-3 0 16,6-3-624-16,-3-5-128 0,1-1-16 0</inkml:trace>
  <inkml:trace contextRef="#ctx0" brushRef="#br0" timeOffset="16636.03">29394 4945 17503 0,'0'0'1552'16,"0"0"-1232"-16,-4 6-320 0,4-6 0 0,-2 4 2976 0,-4 2 544 0,-2-1 96 0,-4 9 32 16,-7 5-736-16,0 7-144 0,-1-5-16 0,-1 4-16 15,3 0-1664-15,3 1-336 16,3 1-64-16,-1-2-16 0,7 2-160 0,-2 0-48 0,6-2 0 0,2-25 0 15,0 45-32-15,0-45-16 0,0 0 0 0,20 54 0 16,-20-54-256-16,0 0-144 0,0 0 160 0,0 0-160 0,64 37 0 0,-64-37 0 16,0 0 0-16,0 0 0 15,66-17-256-15,-66 17-32 0,29-37-16 0,-14 12 0 0,-5-2-80 16,0-3 0-16,-7-1-16 0,5 2 0 16,-4 0 176-16,0 0 32 0,-2 8 16 0,2 1 0 0,-4 5 176 0,0 1 0 15,0 9 0-15,-4-3 0 16,4 6-128-16,-2 2 128 0,2 4-128 0,-4 2 128 0,4 3-336 15,-4 1 16-15,4-10 0 0,-2 31 0 16,2-31-512-16,0 39-112 0,0-39-16 0,6 50 0 0,-6-50-800 16,16 49-160-16,-16-49-48 0,0 0-12960 15</inkml:trace>
  <inkml:trace contextRef="#ctx0" brushRef="#br0" timeOffset="16952.74">29745 5333 4607 0,'0'0'192'0,"0"0"64"0,0 0-256 0,0 0 0 0,0 0 0 0,0 0 0 15,0 0 864-15,0 0 128 16,0 0 32-16,0 0 0 0,0 0-208 0,0 0-48 16,0 0 0-16,0 0 0 0,0 0 496 0,64-25 80 0,-64 25 32 15,0 0 0-15,11-25 736 0,-11 25 160 16,10-24 32-16,-10 24 0 0,10-29-448 0,-6 12-64 0,1-3-32 0,5 1 0 16,-10 19-800-16,19-49-144 0,-19 49-48 0,26-46 0 15,-15 21-768-15,3 1 0 0,-14 24 0 0,29-44 0 16,-29 44-256-16,25-39-16 15,-25 39 0-15,29-35 0 0,-29 35 560 0,25-31 112 0,-25 31 32 0,0 0 0 0,0 0 1056 16,0 0 224-16,0 0 32 0,0 0 16 16,0 0-816-16,0 0-176 0,80 45-16 0,-80-45-16 0,19 44-368 15,-19-44-80-15,20 51-16 0,-20-51 0 16,21 48-272-16,-21-48 160 0,0 0-160 0,25 56 128 0,-25-56-128 0,0 0 0 0,0 0 0 0,24 49 0 31,-24-49-192-31,0 0-80 0,0 0-16 0,0 0-12560 16,15-35-2512-16</inkml:trace>
  <inkml:trace contextRef="#ctx0" brushRef="#br0" timeOffset="17116.36">30468 4658 19343 0,'0'0'848'0,"0"0"192"0,0 0-832 0,0 0-208 0,0 0 0 0,12 39 0 0,-12-39 2384 0,0 0 432 15,9 50 96-15,-5-15 16 0,2 6-448 0,0 2-96 16,2 1-16-16,-1-1 0 0,1-6-544 0,-2-2-112 15,-6-35-32-15,4 44 0 0,-4-44-1392 0,0 0-288 16,6 31 0-16,-10-31-19728 0</inkml:trace>
  <inkml:trace contextRef="#ctx0" brushRef="#br0" timeOffset="17434.47">30515 4753 28559 0,'-6'4'1264'0,"2"-2"272"0,2 2-1232 0,2-4-304 0,0 0 0 0,0 0 0 15,0 0 2288-15,0 0 400 0,0 0 64 0,0 0 32 16,0 0-1632-16,81-14-320 0,-81 14-64 0,0 0 0 16,90-21-944-16,-90 21-176 0,68-19-32 0,-68 19-16 31,0 0-1376-31,79-24-272 0,-79 24-48 0,0 0-16 16,0 0-320-16,0 0-80 0,0 0-16 0,0 0 0 0,0 0 1744 0,0 0 336 0,0 0 80 0,10 43 16 15,-18-31 2352-15,0-1 480 0,4 3 80 0,-1-3 32 16,1 5-176-16,4-16-48 0,-6 31 0 0,6-31 0 15,0 39-1344-15,0-20-288 0,0-19-48 0,2 56-16 16,2-23-192-16,0 2-32 0,1 0-16 0,-1 0 0 16,-4-35-80-16,16 64-16 0,-16-64 0 0,19 64 0 0,-19-64-176 0,25 60-32 15,-25-60-128-15,26 47 192 0,-26-47-192 16,0 0 176-16,0 0-176 0,0 0 160 16,0 0-304-16,0 0-64 0,0 0-16 0,0 0-13152 15,19-53-2640-15</inkml:trace>
  <inkml:trace contextRef="#ctx0" brushRef="#br0" timeOffset="23769.31">18359 15545 23039 0,'-10'0'2048'0,"0"0"-1648"16,4 0-400-16,6 0 0 0,-3 0 2160 0,-1 0 336 15,-4 0 80-15,-2 0 16 0,0 0-128 0,7-7-32 0,6 1 0 0,-3 6 0 16,0 0-1584-16,51-39-320 15,-51 39-64-15,74-37-16 0,-74 37-64 0,108-45 0 0,-108 45-16 0,134-42 0 16,-134 42-368-16,136-43 144 0,-136 43-144 0,128-43 0 16,-128 43 0-16,109-36-144 0,-109 36-16 0,85-33-12848 31,-85 33-2576-31</inkml:trace>
  <inkml:trace contextRef="#ctx0" brushRef="#br0" timeOffset="23942.45">18999 15157 21999 0,'-10'8'480'0,"4"0"96"0,-3-2 32 0,3 3 16 0,2-3-496 0,4 2-128 0,-6 4 0 0,2 11 0 0,-8 12 3904 0,-1 15 752 0,-3 14 144 0,3 0 48 16,1 6-3168-16,-1 0-624 15,-1 9-128-15,2 1-32 16,-3-1-352-16,1-5-80 0,3-2-16 0,1-4 0 16,6-2-128-16,-2-4-48 0,2-12 0 0,4-7 0 15,4-8-400-15,2-8-96 0,-6-27-16 0,0 0-13024 16,35 41-2608-16</inkml:trace>
  <inkml:trace contextRef="#ctx0" brushRef="#br0" timeOffset="24189.56">19435 15985 22111 0,'-13'24'976'0,"7"-7"208"0,0 5-944 0,-4-5-240 0,4-5 0 0,3 1 0 16,-3 3 3200-16,-10 15 608 0,-3 13 112 0,-4 7 32 15,1-5-1888-15,-1-15-368 0,7-11-80 0,1-11-16 16,1-16-1056-16,5-9-224 0,3-11-32 0,0-6-16 16,6-8-272-16,0-3 0 0,0-7 128 0,2-1-128 0,6 2 0 0,1-3 0 15,3 3 128-15,2 9-128 16,1 0 0-16,1 6 0 0,-1 6 0 0,-15 29 0 31,33-50-400-31,-33 50-48 0,41-39 0 0,-41 39-12080 0,0 0-2416 0</inkml:trace>
  <inkml:trace contextRef="#ctx0" brushRef="#br0" timeOffset="24472.6">19703 15828 1839 0,'0'0'160'0,"0"0"-160"0,0 0 0 0,0 0 0 0,31 39 3200 0,-31-39 592 16,0 0 128-16,0 0 32 16,37 39 464-16,-37-39 112 0,42 41 16 0,-42-41 0 0,0 0-2000 0,0 0-400 15,72 35-80-15,-72-35-16 0,0 0-1200 0,0 0-240 16,0 0-48-16,51-43-16 0,-51 43-256 0,11-37-48 15,-7 14-16-15,-4 3 0 0,4 1-224 0,-4 2 0 16,0 3 0-16,-4 2 0 0,-2 9-128 0,0-3-80 16,-1 6-16-16,-3 0 0 0,0 6 16 0,-1 3 0 15,-5 1 0-15,-1 5 0 0,-1 5 208 0,1-1 0 16,-1 6 0-16,1-3 0 0,5 5 0 0,-3 0 0 16,5-2 160-16,2-1-160 0,6-3 0 0,-2 2 128 15,8 0-128-15,2 1 0 0,-6-24 0 0,14 35 0 16,-14-35 0-16,0 0 0 15,52 38-576-15,-52-38-112 0,0 0-16 0,83 10-16944 0</inkml:trace>
  <inkml:trace contextRef="#ctx0" brushRef="#br0" timeOffset="24939.35">20322 15772 16575 0,'-8'-4'368'0,"6"0"80"0,-2 1 0 0,-2 3 16 0,2 1-464 0,2 5 0 0,-2-2 0 0,-5 4 0 0,-1 7 3968 0,-11 9 704 16,1 7 144-16,1 2 32 15,0 2-2272-15,-1 3-448 0,5-3-80 0,-1 0-32 0,3 2-1152 0,-1-2-224 16,6-2-64-16,4 0 0 16,0-6-16-16,3-2-16 0,6-5 0 0,1-5 0 15,-6-15-352-15,0 0-64 0,0 0 0 0,0 0-128 16,0 0 0-16,89-15-176 0,-89 15 0 0,0 0 0 16,74-66-368-16,-74 66-80 0,45-62-16 15,-45 62 0-15,39-68-32 0,-39 68-16 0,34-62 0 0,-34 62 0 16,26-49-144-16,-26 49-16 0,0 0-16 0,29-46 0 0,-29 46 864 0,0 0 368 15,0 0-32-15,0 0 0 0,0 0 336 0,0 0 64 16,0 0 16-16,11 46 0 0,-11-19-368 0,-2 1-64 16,2-5 0-16,0 0-16 0,0 0-144 0,0-1-32 15,2-1 0-15,2-7 0 0,-4-14-128 0,0 0 0 0,0 0 0 0,0 0 0 32,0 0-416-32,0 0-64 0,86-28-16 0,-86 28 0 0,44-60-2208 15,-44 60-448-15,53-85-96 0,-28 27-16 16,-4 2-80-16,-1 1-32 0,-20 55 0 0,40-73 0 0,-40 73 2528 0,27-66 496 15,-27 66 96-15,16-47 32 0,-16 47 2272 0,0 0 448 16,0 0 80-16,0 0 32 0,0 0 240 0,0 0 48 16,15 33 16-16,-13-4 0 0,2 12-992 0,2 7-192 0,2 7-32 15,-2 1-16-15,3 2-896 0,1-4-176 0,0-3-32 16,-4-3-16-16,3-5-256 0,-3 0-48 0,2-8-16 0,0-4 0 16,-1-8-240-16,-7-23 0 0,20 35 0 0,-20-35-13344 15,0 0-2592-15</inkml:trace>
  <inkml:trace contextRef="#ctx0" brushRef="#br0" timeOffset="25082.81">20838 15873 19343 0,'-4'-4'848'0,"0"2"192"0,2-4-832 0,2 4-208 0,0 2 0 0,0 0 0 15,0 0 1088-15,0 0 192 0,0 0 16 0,0 0 16 16,0 0-2096-16,76-42-432 0</inkml:trace>
  <inkml:trace contextRef="#ctx0" brushRef="#br0" timeOffset="25673.88">21175 15879 15663 0,'16'74'688'0,"-13"-49"144"0,3-10-656 0,-6-15-176 15,0 0 0-15,4 20 0 0,-2-7 2736 0,6 14 512 16,-2 12 96-16,-1 4 32 0,-1 1-656 0,-2-7-128 16,2-8-32-16,-4-5 0 0,0-9-1408 0,-4-9-304 15,2-2-48-15,2-14-16 0,0 10-784 0,-4-25-176 0,4 25-16 0,4-45-16 31,-4 45-960-31,10-64-192 0,-10 64-48 0,21-68 0 16,-21 68-320-16,29-71-64 0,-29 71 0 0,35-68-16 16,-35 68 352-16,35-56 80 0,-35 56 16 0,0 0 0 0,51-59 1136 0,-51 59 224 0,0 0 0 15,0 0 0-15,0 0 1024 0,0 0 112 0,73-19 16 0,-73 19 0 16,14 29 432-16,-12-9 80 0,6 5 32 16,-6 4 0-16,2 0 160 0,-1 2 48 0,-1-6 0 0,2 4 0 0,-2-4-880 15,2-1-160-15,2 3-32 0,-2-4-16 16,2-2-432-16,-6-21-64 0,13 33-32 0,-13-33 0 0,0 0-288 0,0 0 0 15,0 0 128-15,0 0-128 16,0 0 0-16,0 0 0 0,0 0 0 0,70-42 0 16,-70 42-368-16,14-47 32 0,-14 47 0 0,21-52 0 15,-21 52 16-15,23-53 16 0,-23 53 0 0,25-46 0 16,-25 46 112-16,0 0 0 0,0 0 16 0,41-47 0 16,-41 47 176-16,0 0-160 0,0 0 160 0,0 0-160 0,0 0 160 0,0 0 224 15,0 0-48-15,45 35-16 16,-45-35 160-16,9 24 16 0,-5-9 16 0,-4-15 0 15,12 25 48-15,-12-25 16 0,14 26 0 0,-14-26 0 16,15 29 672-16,-15-29 128 0,0 0 16 0,0 0 16 0,39 29-928 0,-39-29-176 16,0 0-144-16,0 0 192 15,0 0-960-15,0 0-192 0,50-55-48 0,-50 55 0 0,10-42 640 0,-10 42 128 16,0-51 32-16,-4 22 0 0,2 8-160 0,-6-2-16 0,3 1-16 16,-1 5 0-16,2 5 0 0,-2 3 0 15,-2-1 0-15,2 6 0 0,5 2 128 0,-3 2 16 0,-2 6 16 0,2 0 0 16,4 7 240-16,-4-1 0 0,4 5 0 15,-2-1 160-15,2 3 32 0,0-1 0 0,2 1 0 16,2 4 0-16,0-3-192 0,2 5 128 0,-2-6-128 0,-4-19 128 16,21 41-128-16,-21-41 0 0,23 35 0 0,-23-35 0 0,0 0 0 0,45 33-272 31,-45-33 32-31,0 0 16 16,0 0-1872-16,0 0-368 0,75-8-80 0,-75 8-13168 0</inkml:trace>
  <inkml:trace contextRef="#ctx0" brushRef="#br0" timeOffset="25966.78">22248 15724 3679 0,'0'0'160'0,"0"0"32"0,0 0-192 0,0 0 0 0,0 0 0 0,0 0 0 16,0 0 2928-16,0 0 528 0,19 54 128 0,-19-25 0 15,0 8 704-15,0 2 128 0,0 1 16 0,4-1 16 16,-4-8-2080-16,0-2-432 0,0 0-80 0,0-5 0 16,0 1-832-16,0-6-176 0,-4-3-16 0,4-16-16 0,0 0-384 0,0 0-80 15,0 0-16-15,0 0 0 16,0 0-336-16,0 0 0 0,14-51 0 0,-14 51 0 0,9-52-256 0,-9 52-64 15,16-60 0-15,-16 60-16 16,15-54-368-16,-15 54-64 0,20-55 0 0,-20 55-16 16,0 0-560-16,25-58-128 0,-25 58 0 0,0 0-16 15,0 0 560-15,35-50 112 0,-35 50 32 0,0 0 0 0,0 0 1200 0,0 0 240 16,0 0 48-16,0 0 16 0,58 23 336 0,-58-23 64 16,0 0 16-16,18 31 0 0,-18-31-432 0,0 0-96 15,0 0-16-15,33 39 0 0,-33-39-592 0,0 0 0 16,0 0 0-16,0 0 0 15,0 0-1536-15,0 0-320 0</inkml:trace>
  <inkml:trace contextRef="#ctx0" brushRef="#br0" timeOffset="26102.28">22764 15326 27647 0,'0'0'1216'0,"0"0"256"0,0 0-1168 0,0 0-304 0,0 0 0 0,0 0 0 16,0 27 2192-16,-2-7 384 0,-2 11 80 0,4 11 16 15,-6 5-1168-15,2 5-224 0,0 3-64 0,2-1 0 16,-2-2-896-16,4-3-176 0,0-9-144 0,4-7 192 15,-4-9-192-15,0-24 0 0</inkml:trace>
  <inkml:trace contextRef="#ctx0" brushRef="#br0" timeOffset="26216.73">22812 15611 27647 0,'0'0'2448'0,"0"0"-1952"0,0 0-496 0,0 0 0 0,0 0 1792 0,0 0 272 16,0 0 48-16,0 0-11584 15,89-15-2304-15</inkml:trace>
  <inkml:trace contextRef="#ctx0" brushRef="#br0" timeOffset="26762.84">27830 14857 45055 0,'-8'0'0'0,"3"0"0"16,1 4 400-16,2-2 96 0,-6 2 16 0,0 1 0 0,-5 9-112 0,-13 5-16 16,-7 7 0-16,-3 10 0 0,-7 13-80 0,6 3-32 15,2-1 0-15,0-1 0 0,6 4-80 0,4-3 0 16,6 1-16-16,5 0 0 0,4 1-176 0,8-7 0 15,2-1 144-15,6-2-144 0,4-8 0 0,-10-35 0 0,39 62 0 0,-39-62-128 32,62 44-464-32,-62-44-96 0,87 22-16 0,-87-22 0 15,109-8-1152-15,-109 8-224 0</inkml:trace>
  <inkml:trace contextRef="#ctx0" brushRef="#br0" timeOffset="27017.62">28282 15305 19343 0,'-6'2'1728'0,"-3"0"-1392"0,1 2-336 0,6-1 0 0,-6 3 2864 0,0-2 496 15,-5 8 96-15,-12 7 32 16,-8 6-928-16,-2 6-176 0,6 2-32 0,1 2-16 0,9-4-1312 0,3 2-272 16,7-2-48-16,5 2-16 0,2-6-240 0,8 3-32 15,0 2-16-15,-6-32 0 16,29 45-240-16,-29-45-160 0,0 0 192 0,73 45-192 16,-73-45 144-16,0 0-144 0,105 6 0 0,-105-6 144 15,74-20-144-15,-74 20 0 0,70-35 0 0,-70 35 0 16,60-58-240-16,-60 58 80 0,41-60 16 0,-26 29 0 15,-1-8-288 1,-10 2-48-16,-4 4-16 0,-4-2 0 0,-2 6-272 0,-4 6-48 0,0 2-16 0,-5 5 0 16,1 3-720-16,-1 3-160 0,1 4-16 0,3 2-16 15,-5 2-1072-15,3 2-192 0</inkml:trace>
  <inkml:trace contextRef="#ctx0" brushRef="#br0" timeOffset="27309.6">28614 15470 17679 0,'0'0'384'0,"0"0"64"0,21 36 32 0,-21-36 32 0,0 0-512 0,4 22 0 0,-4-22 0 0,0 13 0 0,2 3 3952 0,-2 7 672 15,-2 12 144-15,-2-4 32 0,2 2-2576 0,-2-8-512 16,-2-3-112-16,3-9 0 0,3-13-1104 0,0 0-224 16,0 0-32-16,0 0-16 0,19-56-224 0,-19 56-160 15,21-72 32-15,-7 31 0 0,-14 41 128 0,35-79-128 16,-35 79 128-16,39-83-128 0,-39 83 128 0,36-72 0 0,-36 72 0 15,39-53 128-15,-39 53 16 0,0 0 16 0,0 0 0 0,64-38 0 16,-64 38-160-16,0 0 160 0,0 0-160 0,39 46 160 16,-39-46-160-16,16 47 160 0,-13-18-160 0,3 0 160 15,-4 2-160-15,2-2 0 0,0 6 0 0,-2-6 0 0,2 6 0 16,2-4 0-16,1 0 0 0,-5-4-176 16,4-5-144-16,2-3-16 0,-8-19-16 0,0 0-17904 15</inkml:trace>
  <inkml:trace contextRef="#ctx0" brushRef="#br0" timeOffset="27490.75">29279 15066 35007 0,'-6'18'1552'0,"6"-18"320"0,0 21-1488 0,0-21-384 0,-4 23 0 0,4-23 0 0,0 26 1504 0,0 3 224 15,4 17 64-15,-4 14 0 0,6 8-1184 0,0-4-224 16,2 0-64-16,-1-4 0 0,3-5-64 0,0-9 0 0,3-3-16 0,-3-6 0 15,0-4-240-15,-10-33-192 16,15 46 48-16,-15-46-19056 0</inkml:trace>
  <inkml:trace contextRef="#ctx0" brushRef="#br0" timeOffset="27805.75">29165 15357 35007 0,'-8'16'1552'0,"8"-16"320"0,-2 13-1488 0,2-13-384 0,0 0 0 0,0 0 0 0,0 0 768 16,0 0 96-16,35 37 16 0,-35-37 0 16,54 39-880-16,-54-39 0 0,64 39 0 0,-64-39 0 31,70 35-1536-31,-70-35-208 0,83 38-48 0,-83-38-16 16,70 31-624-16,-70-31-128 0,64 31-32 0,-64-31 0 15,0 0 1280-15,80 35 256 0,-80-35 48 0,0 0 16 0,44 43 1632 0,-44-43 320 0,0 0 64 0,0 0 0 16,0 0 1792-16,0 0 336 0,0 0 80 0,0 0 16 15,-3-19-1040-15,-7-1-208 0,4-1-32 0,-4 1-16 16,6 5-1152-16,-1-4-224 0,1-11-64 0,-2-4 0 0,6-1 688 0,-4 0 128 16,8-4 16-16,-4 39 16 15,10-60-816-15,-10 60-160 0,19-43-48 0,-19 43 0 0,0 0-336 0,0 0 0 16,47-46 0-16,-47 46 0 16,0 0-1344-16,0 0-304 0,0 0-48 0,0 0-18304 15</inkml:trace>
  <inkml:trace contextRef="#ctx0" brushRef="#br0" timeOffset="28088.1">30164 15357 4607 0,'0'0'400'0,"0"0"-400"0,0 0 0 0,-8 10 0 15,8-10 3904-15,0 0 688 16,-10 2 144-16,10-2 16 0,-17 17-928 0,1-5-192 16,1 7-48-16,-5 5 0 0,5 3-1472 0,-5 2-320 0,5 4-48 0,-1 2-16 15,3 0-688-15,-1 1-144 16,6 1-16-16,1-6-16 0,5-2-32 0,2-7-16 15,0-22 0-15,9 29 0 0,-9-29-336 0,0 0-64 16,0 0-16-16,0 0 0 0,80 10-400 0,-80-10 0 0,0 0 0 0,72-64 0 16,-72 64-368-16,48-66-96 15,-48 66-32-15,35-64 0 16,-35 64 0-16,33-78 0 0,-33 78 0 0,16-62 0 0,-16 62 240 0,9-52 64 0,-9 52 0 0,-4-41 0 0,4 41 0 16,-9-25 16-16,9 25 0 0,-16-16 0 15,3 14-80-15,3 2 0 0,-2 4-16 0,-1 2 0 16,1 2-320-1,2-3-64-15,1 5-16 0,9-10-17520 0</inkml:trace>
  <inkml:trace contextRef="#ctx0" brushRef="#br0" timeOffset="28309.47">30520 14872 18431 0,'0'0'1632'0,"0"0"-1312"0,0 0-320 0,0 0 0 0,0 0 4800 0,0 0 880 15,0 0 176-15,0 0 32 0,0 0-3392 0,0 0-704 0,28 55-128 0,-28-55-16 16,21 68-528-16,-7-30-96 16,1 3-32-16,1 4 0 0,-3 5-208 0,3 0-32 15,-1 9-16-15,5-3 0 0,-1 6-464 0,0 0-80 0,3 6-32 0,1-4 0 32,-4 6-464-32,3-6-80 0,-1-8-32 0,2 2 0 15,-1 0-1232-15,5-13-240 0</inkml:trace>
  <inkml:trace contextRef="#ctx0" brushRef="#br0" timeOffset="34855.54">15036 10049 19343 0,'4'-7'1728'0,"-4"-1"-1392"0,0 2-336 0,0 2 0 15,2 2 1792-15,2-6 304 16,-4-3 48-16,4-5 16 0,1-7 624 0,1 4 128 16,0 7 32-16,2 2 0 0,-2 10-1488 0,-1 4-304 15,3 8-48-15,0 7-16 0,0 4-576 0,1 8-112 16,1 10-16-16,-2 8-16 0,0 1-240 0,-8 10-128 15,0 2 128-15,-8 6-128 0,-4 4 0 0,2-8 128 0,-5 2-128 0,1-12 0 16,3-5 0-16,1 1 128 0,-5-5-128 0,5-1 0 16,0-13 0-16,0-6 0 0,1-5 0 0,-1-10 128 15,0-7-128-15,5-8 0 0,-5-5 0 0,0-9 0 0,4-11-256 0,2-4-64 16,-1-7 0-16,5-8-16 31,-4-11-320-31,8-10-64 0,-2-7-16 0,3 1 0 0,3 14 32 0,2 0 16 0,1 0 0 16,5 2 0-16,3-2 512 0,5 6 176 0,-3 5 0 0,4 5-144 15,2 1 528-15,1 6 128 0,4 4 0 0,-32 35 16 16,61-50-160-16,-61 50-48 0,0 0 0 0,93-37 0 16,-93 37-64-16,0 0-32 0,89 12 0 0,-89-12 0 15,0 0-224-15,66 54 176 0,-53-29-176 0,-3 0 160 16,-4 3-160-16,-6 1 128 0,0 4-128 0,-6-2 128 16,-4 4-128-16,-5 0 0 0,1 3 144 0,-5-3-144 15,-2 0 0-15,-3-6 144 0,-1-2-144 0,0-7 0 16,0-7 0-16,1-3 0 0,-1-4 0 0,4-2 0 0,1-8 0 15,1-2 0-15,0-4-208 0,3-1 80 0,3 1-192 0,1 0-48 16,8 1 0-16,-2-1 0 0,2 2 240 0,4 6 128 16,4-2-160-16,2 4 160 0,-2 4 0 0,6 0 0 0,-10-4 128 0,0 0-128 15,0 0 576-15,50 52 16 0,-50-52 0 16,39 49 0-16,-39-49 0 0,41 64 0 16,-41-64 0-16,48 74 0 0,-23-36-112 0,1-1-32 15,-26-37 0-15,40 64 0 0,-40-64-304 0,41 58-144 16,-41-58 128-16,37 51-128 0,-37-51 0 0,0 0 0 0,60 54 0 0,-60-54 0 31,0 0-832-31,0 0-64 0,81 10 0 0</inkml:trace>
  <inkml:trace contextRef="#ctx0" brushRef="#br0" timeOffset="35214.98">15998 10078 27647 0,'-10'10'1216'0,"5"-4"256"15,-3 2-1168-15,2-4-304 0,2 1 0 0,2 1 0 0,-4 6 2768 0,-3 5 496 0,-5 12 112 0,-5 8 16 16,-3 8-1920-16,5 3-384 0,1-3-80 0,5 1-16 16,3 3-416-16,0-4-96 0,4-3-16 0,4-1 0 0,0-4-160 0,4-4-48 15,4-8 0-15,-8-25 0 16,23 39-256-16,-23-39 128 0,0 0-128 0,0 0 0 0,0 0 0 0,84 4 0 16,-84-4-192-16,0 0 48 15,54-49-256-15,-37 20-48 0,3-2-16 0,-5-8 0 16,3 4 16-16,-7-3 0 0,3-1 0 0,-4 4 0 0,-1 4 192 0,-3 6 32 15,0 5 16-15,-2 1 0 0,0 7 208 0,-4 2 0 16,0 7 0-16,-4-1 0 0,4 2 0 0,-6 4 0 16,2 2 176-16,-2 5-48 0,2 1 192 0,-1 0 64 15,-1 7 0-15,2 3 0 0,-2 3 0 0,2 6 0 16,0-4 0-16,2 4 0 0,2-4-160 0,0-5-32 16,0 5 0-16,6-6 0 0,-2-3-192 0,2-4 0 15,-6-12 0-15,0 0 0 16,0 0-352-16,0 0-112 0,0 0-32 0,0 0 0 15,89 23-1392-15,-89-23-288 0</inkml:trace>
  <inkml:trace contextRef="#ctx0" brushRef="#br0" timeOffset="35507.71">16518 10350 16751 0,'0'13'368'0,"0"-5"80"0,2 0 0 0,-2-2 32 0,0 0-480 0,-2-1 0 0,2 5 0 0,0 4 0 15,-4 9 4096-15,-2 8 736 0,2 2 144 0,-2-2 16 16,3 0-2832-16,-1-6-576 0,2-1-112 0,-2-5-32 0,4-7-688 0,0-5-144 15,4-1-32-15,-4-6 0 16,0 0-304-16,0 0-64 0,19-44-16 0,-9 14 0 0,0-1-192 0,5-7 0 16,4-7 128-16,1 0-128 0,5-5 0 0,0 5 0 15,1 1 0-15,-5 5 0 16,2 8 0-16,-3 2-128 0,-20 29 128 0,44-49 0 16,-44 49 0-16,0 0 0 0,54-44 0 0,-54 44 0 0,0 0 0 0,0 0 0 15,0 0 0-15,0 0 0 16,0 0 0-16,0 0 0 0,61 58 0 0,-61-37 0 15,-4 5 0-15,2 3 0 0,2 4 0 0,0-2 0 0,0-6 0 0,0-2-208 16,6-2 32-16,-1-1 16 16,-5-20-688-16,0 0-144 0,0 0-32 0,0 0-16688 15</inkml:trace>
  <inkml:trace contextRef="#ctx0" brushRef="#br0" timeOffset="35822.68">17253 10047 15663 0,'6'-19'688'0,"-6"13"144"0,0-2-656 0,0 6-176 0,0-1 0 0,-2 6 0 16,2-3 3072-16,-8 6 592 15,2 4 112-15,-7 2 32 0,1 11-800 0,-7 6-144 0,3 6-48 0,1 4 0 16,1 1-1632-16,2 1-336 0,5 8-64 0,1-5-16 16,6-3-304-16,0-2-64 15,4-8-16-15,5-8 0 0,-9-23-80 0,0 0-32 0,0 0 0 0,72 29 0 16,-72-29-272-16,0 0 0 0,93-60 128 0,-58 21-128 16,0-5 0-16,-2-11-224 0,4-9 32 0,-4-2 16 15,-6 12-144-15,0-8-48 0,-5-4 0 0,-1-4 0 16,-2 2 64-16,-5-1 16 0,-4 3 0 0,-8-4 0 15,-4 2 96-15,2 8 32 0,-6 6 0 0,-2 13 0 0,6 8 160 0,-6 12 0 16,6 1 0-16,-5 12 0 16,-1 6 224-16,0 2 32 0,-4 10 0 0,3 6 0 15,-7 7 16-15,3 8 16 0,-3-2 0 0,1 8 0 0,1 6-160 16,-1 5-128-16,5 4 192 0,-4 7-192 16,8-5 0-16,-3 2 0 0,9-4-240 0,0-1 80 15,4-1-640-15,1-7-128 0,5-8-32 0,4-4-17200 16</inkml:trace>
  <inkml:trace contextRef="#ctx0" brushRef="#br0" timeOffset="36094.37">17977 9919 26719 0,'-6'-5'1184'0,"-2"-1"240"0,2 4-1136 0,2 2-288 16,2 2 0-16,-2 0 0 0,-1 4 2560 0,-5 1 448 15,-4 5 80-15,-5 5 32 0,-2 9-1456 0,1-1-272 16,5 6-64-16,1 2-16 0,8-4-640 0,0 2-128 0,6-2-32 0,0 0 0 15,6 2-32-15,4-8-16 16,-10-23 0-16,0 0 0 0,54 51-208 0,-54-51-32 0,0 0-16 0,0 0 0 16,111-10-208-16,-111 10 0 15,68-39 0-15,-68 39 0 16,60-50-448-16,-60 50 32 0,50-70 0 0,-26 31 0 16,-9-3-224-16,-1 1-32 0,-5 2-16 0,-3 2 0 15,-6 2-144-15,0 2-48 0,-8 6 0 0,1 8 0 0,-1 1-1296 0,-4 9-256 16,-1 1-48-16,-3 6-16 15,6 2-64-15,-5 2-32 0,5 4 0 0,-3-2-4928 0,7 3-992 0</inkml:trace>
  <inkml:trace contextRef="#ctx0" brushRef="#br0" timeOffset="36416.21">18384 9960 4607 0,'0'0'400'0,"0"0"-400"0,0 0 0 0,0 0 0 15,19 37 3392-15,-19-29 576 0,6 9 128 0,8 12 32 16,-5 8 864-16,7 2 192 0,-6-4 16 0,-1-10 16 0,-9-25-3232 0,0 0-656 15,0 0-128-15,0 0-32 16,0 0-720-16,0 0-160 0,0 0-32 0,31-56 0 0,-27 27-256 0,2-6 0 16,4 0 128-16,-4-4-128 0,3 0 0 0,5 2 0 15,-5 3 0-15,3-1 0 0,2 6 0 0,-14 29 0 16,29-47 0-16,-29 47 0 0,0 0 0 0,35-37 0 16,-35 37 0-16,0 0 0 0,0 0 0 0,0 0 0 15,0 0 0-15,0 0 0 0,79 20 0 0,-79-20 0 16,0 0 128-16,29 48-128 0,-29-48 256 0,22 41 0 15,-22-41 0-15,15 40 0 0,-15-40-96 0,14 45-32 16,-8-22 0-16,-3-1 0 0,-3-22-128 0,10 35 0 16,-10-35 144-16,0 0-144 0,0 0 0 0,0 0-192 15,0 0 32-15,0 0 0 16,0 0-448-16,0 0-96 0,0 0 0 0,0 0-16 16,64-41-880-16,-64 41-192 0</inkml:trace>
  <inkml:trace contextRef="#ctx0" brushRef="#br0" timeOffset="36855.35">19047 9925 33167 0,'-17'4'1472'0,"9"0"304"0,-2 0-1424 0,3 2-352 16,5-6 0-16,-2 2 0 0,-2 1 1440 0,-4-1 224 15,-3 6 32-15,-3-2 16 0,1 0-752 0,-1 2-128 16,3-8-48-16,-1 0 0 0,6-6-464 0,4-2-80 15,-2-2-32-15,6-1 0 0,0-7-48 0,0-3-16 0,6-2 0 0,-2-5 0 16,2-1 192-16,0-2 48 0,4 2 0 0,-1 0 0 16,1 0 0-16,0 0 16 15,-1 2 0-15,1 4 0 0,-10 23-160 0,21-39-48 0,-21 39 0 0,0 0 0 16,0 0-192-16,55-37 144 0,-55 37-144 0,0 0 128 16,0 0-128-16,75 17 0 0,-75-17 0 0,45 45 0 15,-45-45-192-15,45 78 16 0,-26-34 16 0,-2 1 0 31,-1-1-224-31,-1 1-32 0,-1 0-16 0,1-7 0 16,1-1-352-16,-16-37-80 0,29 58-16 0,-29-58-18208 0</inkml:trace>
  <inkml:trace contextRef="#ctx0" brushRef="#br0" timeOffset="37949.07">14826 11576 26719 0,'0'-4'2368'0,"0"2"-1888"0,0 4-480 0,0 0 0 0,0-2 2144 0,0 2 336 16,0 1 64-16,0 7 16 0,0 2-704 15,0 11-144-15,-1 6-32 0,1-13 0 0,0-11-1040 0,-2 9-192 16,2 3-64-16,-6 15 0 0,-2 18-128 0,-2 10-16 16,-1 14-16-16,-5-4 0 0,3-5 32 0,1-6 16 15,2-15 0-15,2-9 0 0,3-6-128 0,5-13-16 16,-6-10-128-16,6-8 192 0,6-6-192 0,-2-13 0 0,5-9-144 0,7-12 144 31,-1-9-608-31,5-5-32 0,-1-6 0 0,0 0 0 16,7-8 16-16,-5-2 0 0,4 1 0 0,-1-1 0 15,-5 12 48-15,0 4 0 0,3 3 0 0,-1 11 0 0,-2 9 384 0,-19 33 192 0,43-39-192 0,-43 39 192 0,0 0 512 16,0 0 208-16,80 29 48 0,-80-29 16 16,29 60-256-16,-18-23-48 15,-1 4-16-15,0 3 0 0,-6 5-176 0,1 3-32 16,-1 0-16-16,-4 5 0 0,-4 1-240 0,4-4 176 16,-5-2-176-16,1-3 160 0,-2-4-160 0,2-11 0 0,-2-4 0 0,2-7 0 31,0-6-720-31,2-3-80 0,-1-10-16 0</inkml:trace>
  <inkml:trace contextRef="#ctx0" brushRef="#br0" timeOffset="38375.57">14995 11886 12895 0,'-9'-10'576'0,"-1"4"112"0,6 2-560 0,-2 1-128 0,2 1 0 0,2 0 0 0,0 0 3072 0,0 2 576 16,-3-4 112-16,1 0 16 16,0 2-640-16,8-6-144 0,-4 8-32 0,0 0 0 0,0 0-1728 0,0 0-336 15,79-31-80-15,-79 31-16 16,0 0-608-16,93-37-192 0,-93 37 0 0,80-36 0 15,-80 36-496-15,76-37-208 16,-76 37-32-16,73-45-16 0,-73 45-1728 0,84-52-336 0,-84 52-80 0,69-53-16 16,-69 53 32-16,47-42 0 15,-47 42 0-15,0 0 0 0,35-45 2016 0,-31 35 416 0,-4 7 64 0,0 1 32 16,-6 5 2448-16,-2 3 480 0,0 4 112 0,-1 6 0 0,-5 3 576 16,-1 2 96-16,-5 8 32 0,-1 4 0 0,2-2-1712 0,-1 4-336 15,-5 4-64-15,6 0 0 0,-1-2-688 0,5 1-128 16,-1-7-16-16,6-3-16 0,7-3-16 0,-1-4 0 15,8-5 0-15,-1-3 0 0,-3-13-144 0,0 0-16 0,0 0-16 0,70 29 0 16,-70-29-240-16,0 0 0 16,86 12 128-16,-86-12-128 0,0 0 0 0,120 14 0 0,-120-14 0 15,87 9 0-15,-87-9 0 0,0 0 0 16,109 10 0-16,-109-10 0 0,0 0 0 0,0 0 0 0,72 35 0 0,-72-35 0 16,7 19 0-16,-11-9 0 15,-5 0 0-15,-3-5 0 0,-5 1 256 0,-3-2-64 0,-5-2 0 16,-2-2 0-16,-2-2-192 0,-6-2 128 0,6 4-128 15,-2-4 0 1,2 2-448-16,3-3-176 0,1 1-32 0,8-6-16 0,5 0-960 0,2 1-192 16,10-7-32-16,2 1-16016 0</inkml:trace>
  <inkml:trace contextRef="#ctx0" brushRef="#br0" timeOffset="38681.55">16056 11440 13823 0,'2'0'1216'0,"-2"0"-960"0,0 0-256 0,-2 2 0 0,0 2 4432 0,0-1 848 15,-3 5 160-15,-5 6 48 0,-4 5-2336 0,-5 6-464 16,-1 5-80-16,1-5-32 0,2 4-1488 0,-3-4-320 16,1 4-48-16,3-8-16 15,7 3-336-15,-5-3-80 0,8-2-16 0,0 1 0 0,2-7-64 0,8 3-16 16,-4-16 0-16,0 0 0 16,0 0-192-16,37 39 0 0,-37-39 0 0,0 0 0 0,0 0 0 0,0 0 0 0,97 7-192 0,-97-7 192 15,0 0-320-15,0 0 32 16,95-1 16-16,-95 1 0 0,0 0 112 0,0 0 32 0,95-6 0 15,-95 6 0-15,0 0 128 0,43 37 0 16,-35-18 0-16,-4 0 0 0,-4-7 0 0,0 3 192 16,-6 3-32-16,-4 1-16 0,-3 1 128 0,1-3 32 0,-8 3 0 15,1-5 0-15,-2-1-176 0,-3-5-128 16,3 1 192-16,-2-10-192 0,2 0 0 0,1-8-224 16,1 1 16-16,3-9 0 15,3 2-880-15,7-5-160 0,0-4-32 0,6-2-18096 0</inkml:trace>
  <inkml:trace contextRef="#ctx0" brushRef="#br0" timeOffset="38848.48">16365 11579 25791 0,'0'0'1152'0,"0"0"224"0,0 0-1104 0,0 0-272 0,0 0 0 0,0 0 0 16,38 45 3344-16,-38-45 624 0,12 31 112 0,-8-8 16 0,2 4-2304 0,-2 1-448 16,-4-1-112-16,5-4-16 15,-5 0-576-15,0-3-128 0,0-3-32 0,0-3 0 0,0-5-480 0,0-9 128 16,4 10-128-16,-4-10 0 31,0 0-768-31,0 0-192 0</inkml:trace>
  <inkml:trace contextRef="#ctx0" brushRef="#br0" timeOffset="39186.37">16807 11496 23039 0,'-4'4'2048'0,"2"-2"-1648"16,-2 2-400-16,2 0 0 0,2-2 2320 0,-4 5 384 15,-1-1 80-15,-5 10 16 0,-4 7-752 0,-5 2-128 16,7 0-48-16,-1 4 0 0,-1-1-976 0,6-1-192 0,-1-2-32 16,5-6-16-16,0-3-80 0,4-3-32 15,0-13 0-15,0 0 0 0,0 0-288 0,0 0-48 0,0 0-16 0,0 0 0 16,0 0-192-16,0 0 0 16,0 0 0-16,0 0 0 0,87 22-128 0,-87-22-32 0,0 0 0 0,0 0 0 0,91 0-128 0,-91 0-32 15,0 0 0-15,80 23 0 16,-80-23 128-16,0 0 32 0,77 47 0 0,-77-47 0 15,45 42 160-15,-45-42 0 0,29 51 0 16,-19-26 0-16,-4 4 0 0,-6-4 272 0,0 0-32 0,-10 1-16 0,0-3 224 16,-5-2 64-16,-5 1 0 0,1-5 0 15,0-2-96-15,-7-1-16 0,1-2 0 0,-6-5 0 16,2-1-400-16,4-10 0 0,-4-1 0 0,0-5 0 31,3-4-832-31,3-3-128 0,6-4-48 0,3-3-18624 0</inkml:trace>
  <inkml:trace contextRef="#ctx0" brushRef="#br0" timeOffset="39516.11">17148 11451 17503 0,'0'0'1552'0,"0"0"-1232"0,6 24-320 0,-6-18 0 16,0-1 2944-16,0-5 544 15,4 24 96-15,-4 3 32 0,2 6-816 0,2 7-176 0,-4-1-16 0,0 0-16 16,-4-8-1440-16,2-2-272 15,-2 0-64-15,4-9-16 0,-4-5-272 0,2-9-48 16,2-2-16-16,-4-10 0 0,4-4-256 0,0-3-48 0,0-12-16 0,4-1 0 16,-2-9-144-16,2-3-272 15,6-5 64-15,-1 0 16 0,5 1-176 0,4 1-16 16,-1 0-16-16,4 2 0 0,-21 39 208 0,49-64 64 16,-49 64 0-16,50-38 0 0,-50 38 320 0,0 0 64 0,0 0 0 15,80-10 16-15,-80 10 96 0,0 0 16 0,0 0 0 0,48 58 0 16,-42-33 48-16,-2 4 16 0,2 6 0 0,-6 0 0 15,0 2-64-15,0-4 0 0,0-2 0 0,4 2 0 16,-4-2-256-16,0-4-128 0,2-2 0 0,-2-25 128 31,7 35-528-31,-7-35-112 0,0 0-32 0,0 0-20192 0</inkml:trace>
  <inkml:trace contextRef="#ctx0" brushRef="#br0" timeOffset="40283.25">17788 11347 25791 0,'0'13'1152'0,"0"-3"224"0,0 0-1104 0,-4 1-272 0,3-7 0 0,1 2 0 16,0 4 2000-16,-4 5 352 0,-2 10 64 0,-2 8 16 0,2 8-912 0,0-8-176 16,1 2-48-16,-3-4 0 15,2-2-544-15,2-4-112 0,2 1-32 0,2-11 0 0,0-1-304 0,0-14-64 16,0 0-16-16,0 0 0 0,16-33-224 0,-10 6 0 15,3-10-192-15,5-4 192 16,-4 2-912-16,5-2-80 0,1-3-16 0,3-1 0 16,2-1 112-16,3 7 32 0,-24 39 0 0,34-60 0 0,-34 60 864 0,41-58 192 0,-41 58 16 0,35-45 16 15,-35 45 224-15,0 0 64 16,0 0 0-16,58-35 0 0,-58 35-208 0,0 0-48 0,0 0 0 0,26 51 0 16,-26-26 128-16,0 2 32 15,0 6 0-15,-6-4 0 0,2-2 48 0,2-2 16 0,-2 1 0 16,0 1 0-16,2 0-112 0,-2 0-32 0,-1-2 0 0,1 2 0 15,0-7-80-15,2-3 0 16,-2 1-16-16,2-9 0 0,2-9-240 0,0 0 128 0,0 0-128 0,0 0 0 16,6-29 0-16,-6 29-208 0,10-41 16 0,-5 18 0 15,-5 23 16-15,20-60 16 0,-9 25 0 0,3 2 0 16,-14 33 160-16,31-60 0 0,-31 60 0 0,39-60 0 16,-39 60 0-16,39-54 176 0,-39 54-176 0,34-43 192 15,-34 43-192-15,0 0 160 0,55-37-160 0,-55 37 160 16,0 0-160-16,0 0 0 0,0 0 0 0,0 0 0 0,66 35 0 15,-66-35 0-15,9 35 0 0,-5-12 0 0,0 1 320 16,-2-1 0-16,2 2-16 0,-4-2 0 0,0-1-48 0,2-3 0 16,2 0 0-16,-4-19 0 15,6 30-112-15,-6-30-16 0,0 0-128 0,0 0 192 16,0 0-192-16,0 0 0 0,0 0 0 0,0 0 0 16,0 0-144-16,83 15-80 0,-83-15-16 0,0 0 0 15,0 0-304-15,68-39-64 16,-68 39-16-16,0 0 0 0,47-40-112 0,-47 40-32 0,0 0 0 0,38-43 0 15,-38 43 256-15,0 0 32 0,0 0 16 0,45-47 0 0,-45 47 656 0,0 0 144 16,29-44 32-16,-29 44 0 0,0 0 32 0,41-55 16 16,-41 55 0-16,25-54 0 0,-25 54-256 0,25-56-160 15,-15 27 192-15,-4 4-192 0,-6 25 0 0,7-35 0 16,-7 21 0-16,0 4 0 0,-7 1 128 0,-1 9-128 16,-2 4 0-16,-3 3 0 0,-7 11 320 0,-1-3-64 15,2 7 0-15,-1 1 0 0,-1 6 128 0,1-4 32 0,1 6 0 16,3-2 0-16,3 0-144 0,3 0-16 15,4-3-16-15,6-3 0 0,-3 0-240 0,6 1 144 0,3-3-144 0,-6-21 128 16,20 35-128-16,-20-35 0 0,0 0 0 0,0 0 0 16,64 46 0-16,-64-46-304 0,0 0 48 0,0 0 16 31,89 2-528-31,-89-2-128 0,0 0 0 0,85-37-11760 0,-85 37-2336 0</inkml:trace>
  <inkml:trace contextRef="#ctx0" brushRef="#br0" timeOffset="40589.71">19136 11033 11055 0,'0'0'480'0,"0"0"112"0,0 0-464 0,0 0-128 0,0 0 0 0,0 0 0 16,0 0 3104-16,0 0 608 0,16 36 112 0,-16-16 16 16,0-1-272-16,0 1-64 0,0 5-16 0,0 0 0 15,0-2-1952-15,0 1-400 0,0-3-80 0,-4 0-16 16,2-5-592-16,2-16-128 0,0 25-32 0,0-25 0 16,0 0-64-16,0 0-16 0,0 0 0 0,0-18 0 0,0 18-208 15,0-36 0-15,6 7 0 0,-2-4 0 16,4-2-528-16,-1-4-48 0,3 4-16 0,0-2 0 15,1 2-640-15,3 2-128 0,1 0-32 0,-15 33 0 16,30-56 624-16,-30 56 112 0,34-47 16 0,-34 47 16 0,0 0 1456 0,45-46 304 0,-45 46 48 16,0 0 16-16,0 0-96 0,0 0-16 15,0 0 0-15,0 0 0 0,41 46-480 0,-37-22-96 0,-4 1-32 16,0 4 0-16,0 6 16 0,0 4 0 16,0-2 0-16,0-2 0 0,0-1-320 0,2-6-176 0,2-3 192 0,-4-25-192 15,13 35-144-15,-13-35-144 16,0 0-32-16,0 0 0 0,0 0-560 15,0 0-112-15</inkml:trace>
  <inkml:trace contextRef="#ctx0" brushRef="#br0" timeOffset="40726.47">19610 10515 23039 0,'0'0'1024'0,"0"0"192"0,7 33-960 0,-7-33-256 0,0 0 0 0,0 29 0 15,0-29 2016-15,6 37 352 0,-2 3 80 0,-2 15 16 16,2 7-1392-16,0-6-288 0,-2-2-48 0,2-3-16 31,-4-7-1296-31,2-9-272 0</inkml:trace>
  <inkml:trace contextRef="#ctx0" brushRef="#br0" timeOffset="40860.51">19590 10619 41471 0,'0'0'1840'0,"0"0"368"16,0 0-1760-16,0 0-448 0,0 0 0 0,0 0 0 0,0 0 464 0,0 0 16 15,0 0 0-15,88-17 0 0,-88 17-480 0,85-23 0 0,-85 23 0 0</inkml:trace>
  <inkml:trace contextRef="#ctx0" brushRef="#br0" timeOffset="42263.75">21478 17702 23039 0,'0'-6'2048'0,"2"6"-1648"0,1 6-400 0,-3-2 0 16,0 1 2048-16,4 1 320 0,-4-6 64 0,22 39 0 15,-3-4-224-15,-3 2-48 0,7 9-16 0,-4 5 0 16,-3-3-1472-16,-1 3-288 0,-1-1-64 0,-2-5-16 0,-3 1-160 0,1-3-16 16,-6-4-128-16,2-12 192 15,-3-14-192-15,-1 3 128 0,2 7-128 0,0-11 0 32,-4-8-496-32,0-14-192 0,0-19-32 0,0 8-16 0,-4 7-2464 0,-2-7-512 0,3-8-80 0,-28-61-32 46,3 11-1632-46,1 5-336 0,-6 4-64 0,8 6-16 0,0 10 5312 0,5 8 1072 0,5 3 192 0,5 6 64 0,4 4 1408 16,3 4 304-16,3 2 48 0,3 6 16 0,7 3 384 0,-10 18 80 16,21-29 0-16,-21 29 16 0,0 0-768 0,0 0-144 15,0 0-48-15,96-19 0 0,-96 19-720 0,0 0-160 0,87 23-32 16,-87-23 0-16,0 0-720 0,106 41-160 16,-106-41-16-16,72 44-16 0,-72-44-240 0,55 45 0 0,-55-45 0 15,46 54 0-15,-46-54-320 0,25 56 64 16,-21-23 0-16,-4-2 0 0,-6-4 256 0,-1 1-160 0,-5 1 160 15,-2-6-128-15,-1-2 256 0,-1-5 64 0,-3-6 16 16,3-3 0-16,-3-1 320 0,4-10 64 16,-5-2 16-16,5-3 0 0,1 1-240 0,0-4-48 15,-1-3-16-15,3-5 0 0,3 5-16 0,1-5 0 16,2 3 0-16,4 0 0 0,2 1-16 0,0 4 0 0,6 5 0 0,-2 3 0 16,-4 4 48-16,0 0 16 0,0 0 0 0,0 0 0 15,0 0 0-15,62 44 0 0,-62-44 0 0,39 41 0 16,-39-41 32-16,48 52 0 0,-48-52 0 0,51 53 0 15,-51-53-128-15,54 58-32 0,-54-58 0 0,56 60 0 16,-56-60-208-16,53 49 0 0,-53-49 0 0,0 0 0 31,69 40-448-31,-69-40-64 0,0 0-32 0,0 0-20288 0</inkml:trace>
  <inkml:trace contextRef="#ctx0" brushRef="#br0" timeOffset="42546.03">22424 17917 14735 0,'2'17'1312'0,"2"-11"-1056"0,-4 4-256 0,4-6 0 0,2 2 3360 0,-4-6 608 16,-2 0 128-16,0 0 32 0,0 0-1216 0,0 0-240 15,99 27-48-15,-99-27-16 0,0 0-1712 0,102-12-352 16,-102 12-64-16,0 0-16 0,90-35-464 0,-90 35 0 16,0 0 0-16,56-50 0 0,-56 50 0 0,17-33-128 15,-11 21-16-15,-10-3 0 0,-2 3-112 0,1 0 0 16,-5 7-16-16,-6-3 0 0,-3 6 272 0,0 2 0 15,-1 4 128-15,-5 7-128 0,2-1 416 0,-2 10-16 16,-1-1 0-16,5 6 0 0,-2 0-48 0,3 1-16 16,5 3 0-16,3-4 0 0,2 0-112 0,7 4-32 15,-1-6 0-15,4 1 0 0,7-3-192 0,-7-21 0 0,26 35 0 0,-26-35 0 32,0 0-912-32,69 41-80 0,-69-41-16 0</inkml:trace>
  <inkml:trace contextRef="#ctx0" brushRef="#br0" timeOffset="42804.18">23303 17622 16575 0,'-16'0'1472'0,"7"0"-1168"0,-1 2-304 0,2 2 0 0,2 0 4624 0,4-2 880 0,-7 2 160 0,-5 5 32 16,-1 3-3072-16,-11 6-608 0,3 7-128 0,4-6-32 16,7 2-1120-16,-1-1-224 0,7-1-64 0,0 1 0 15,6 1-256-15,2 2-48 0,6-5-16 0,1 3 0 0,-9-21 16 0,27 41 0 16,-27-41 0-16,39 44 0 15,-39-44-144-15,39 39 0 0,-39-39 0 0,50 45 128 0,-50-45-128 0,41 42 0 16,-41-42 0-16,39 43 0 16,-39-43 0-16,23 39 0 0,-23-39 0 0,12 31 0 0,-8-18 0 0,-8-1 0 15,-2-2 0-15,-4 0 0 0,1-9 0 0,-7-1 0 16,-3-1 0-16,-1-5 0 16,-1-2-384-16,-2-2-144 0,-2-1-48 0,5-5-19552 15</inkml:trace>
  <inkml:trace contextRef="#ctx0" brushRef="#br0" timeOffset="43509.31">23402 17966 2751 0,'0'0'256'0,"0"0"-256"16,15 32 0-16,-15-32 0 0,0 0 5328 0,0 0 1024 16,0 0 208-16,0 0 32 0,0 0-2816 0,0 0-560 0,86 26-112 0,-86-26-32 15,0 0-1856-15,0 0-368 0,87-27-80 0,-87 27 0 16,0 0-496-16,41-47-80 0,-41 47-32 0,15-45 0 31,-11 24-160-31,-4 2 0 0,0 5 0 0,-6-5 0 0,2 5 0 0,-5 4 0 0,-1 5 0 0,-2 3-176 16,3 2 176-16,-5 2 144 0,1 5-16 0,1 3-128 15,2 0 352-15,0 5-32 0,-3 1-16 0,1 3 0 0,3 6-16 0,3-5 0 16,2 5 0-16,0-6 0 16,4 7-128-16,4-5-32 0,2 2 0 0,-6-23 0 0,19 39-128 0,-19-39 0 15,0 0 0-15,54 41 0 16,-54-41-256-16,0 0-64 0,86 9-32 0,-86-9 0 15,0 0-864 1,108-33-192-16,-108 33-16 0,78-31-16 0,-78 31-720 0,72-40-144 0,-72 40-16 0,64-53-16 16,-64 53 96-16,48-46 0 0,-48 46 16 0,35-60 0 0,-35 60 1600 0,21-53 320 15,-13 32 64-15,-8 2 16 0,0 5 1376 0,-6 2 288 16,-1 5 48-16,-3 5 16 0,-2 2 992 0,-1 2 208 16,-3 5 48-16,1 3 0 0,1 6-832 0,-1-3-176 15,-1 5-16-15,1 1-16 0,1 0-912 0,0 3-176 16,3-1-48-16,1 2 0 0,0-3 0 0,1-1 0 15,3 4 0-15,-2-3 0 0,6 1-128 0,-2 0-48 16,4-3 0-16,4 1 0 0,-4-19-208 0,10 31-64 16,-10-31 0-16,0 0 0 0,0 0-128 0,0 0 0 15,0 0 0-15,70 39 0 0,-70-39 0 0,0 0-256 16,0 0 64-16,70-29 16 16,-70 29-432-16,0 0-96 0,54-41 0 0,-54 41-16 15,35-44-48-15,-35 44 0 0,35-55 0 0,-35 55 0 16,35-44-672-16,-35 44-144 0,0 0-16 0,48-55-16 15,-48 55-832-15,0 0-176 0,0 0-16 0,0 0-16 16,80-15 1008-16,-80 15 208 0,0 0 32 0,50 41 16 0,-50-41 2096 0,33 38 432 0,-33-38 80 0,35 39 0 16,-35-39 304-16,35 45 48 0,-35-45 16 0,25 50 0 15,-25-50 32-15,16 47 16 0,-13-24 0 0,3-2 0 16,-6-21-224-16,6 33-64 0,-6-33 0 0,0 0 0 16,0 0-752-16,0 0-144 0,0 0-48 0,0 0 0 15,0 0-240-15,0 0-160 0,23-50 192 0,-17 27-192 0,-6 23 0 0,10-45 0 16,-10 45 0-16,19-50 0 0,-19 50-160 0,25-55-96 15,-25 55 0-15,39-54-16 16,-39 54-304-16,41-39-64 0,-41 39-16 16,0 0 0-16,68-44-1072 0,-68 44-192 0,0 0-64 0,70-31-13968 15</inkml:trace>
  <inkml:trace contextRef="#ctx0" brushRef="#br0" timeOffset="44320.75">24988 17667 12895 0,'-3'-8'576'0,"-1"6"112"0,2 2-560 0,-2 0-128 16,0 0 0-16,2 0 0 0,-4 0 2624 0,-1 4 480 0,-5 4 96 0,-8 5 32 0,-3 7-128 0,2 1-32 16,1 6 0-1,-1 4 0-15,4 0-1232 0,1 4-256 16,5 2-48-16,3 4-16 0,6-4-800 0,2 5-144 16,2-5-48-16,6-2 0 0,3-6-48 0,-11-29-16 15,33 43 0-15,-33-43 0 0,0 0 560 0,0 0 128 0,101 17 0 0,-101-17 16 16,0 0-1168-16,85-46 0 0,-85 46-304 15,64-60 64 1,-31 17-976-16,-2-4-192 0,-2-1-32 0,-3-3-16 16,-3-3 800-16,2-4 144 0,-9 6 48 0,-1 3 0 0,-1 5 80 0,-8 3 32 0,3 8 0 0,-5 4 0 0,-4 29 352 0,12-37 0 15,-12 37 0-15,0 0 0 16,0 0 128-16,0 0 80 0,0 0 32 0,0 0 0 0,0 0 0 0,-4 31 0 16,2-8 0-16,2 1 0 15,0 3-64-15,0 2-16 0,0 4 0 0,0 4 0 16,0 3 224-16,0 1 64 0,0 7 0 0,0-3 0 0,0 0 128 0,0-5 48 15,0-3 0-15,0-4 0 16,6 0-176-16,-2-8-16 0,-4-25-16 0,11 39 0 16,-11-39-288-16,0 0-128 0,0 0 128 0,0 0-128 15,0 0 0-15,0 0-192 16,0 0 0-16,78-44 16 0,-78 44-192 0,25-45-32 0,-25 45-16 0,29-62 0 0,-29 62 64 0,25-50 16 16,-25 50 0-16,26-45 0 0,-26 45 192 0,0 0 144 15,29-41-192-15,-29 41 192 0,0 0-176 0,0 0 176 16,0 0-160-16,0 0 160 0,0 0 0 0,0 0 0 15,0 0 0-15,0 0 0 0,0 0 208 0,54 47 48 16,-54-47 0-16,0 0 0 0,31 44-256 0,-31-44 144 0,0 0-144 0,39 43 128 16,-39-43-128-16,0 0 0 15,0 0 0-15,0 0 0 0,70 35 0 0,-70-35 0 0,0 0 0 0,0 0 0 16,0 0 0-16,89-31 0 16,-89 31 0-16,0 0 0 0,45-58-128 0,-45 58-16 0,21-49 0 0,-21 49 0 0,13-46-48 15,-11 20 0-15,-2 7 0 16,-2 2 0-16,-1 1-64 0,-3 4-32 15,0 5 0-15,-4-1 0 0,1 6 288 0,-1 2-192 0,4 2 192 0,-4 4-160 16,3 3 160-16,1 3 224 0,0 2-48 0,6 5-16 16,-4-3 32-16,8 3 0 0,-4 2 0 0,0-21 0 15,10 39-192-15,-10-39 0 0,19 41 0 0,-19-41 0 16,25 42-320-16,-25-42-32 0,0 0-16 0,51 51 0 31,-51-51-176-31,0 0-32 0,60 31-16 0,-60-31 0 0,0 0-1648 0,0 0-320 16,87 14-64-16,-87-14 0 0,0 0 1072 15,0 0 208-15,66-33 64 0,-66 33 0 0,0 0 2352 0,35-51 464 0,-35 51 112 0,23-50 16 0,-23 50 208 0,18-51 48 16,-18 51 16-16,17-52 0 16,-17 52-928-16,12-51-192 0,-12 26-48 0,0 0 0 0,0 0-496 0,-2 0-96 15,2 1-32-15,-4 5 0 0,4 19-144 0,0-31 0 16,0 31 0-16,0 0 0 0,0 0 0 16,0 0-176-16,0 0 176 0,0 0-192 15,0 0-368-15,0 0-80 0,0 0 0 0,0 0-17344 16</inkml:trace>
  <inkml:trace contextRef="#ctx0" brushRef="#br0" timeOffset="44885.84">26709 17599 25791 0,'0'0'2304'15,"-4"-10"-1856"-15,4 10-448 0,0 0 0 16,0 0 3168-16,-6-6 544 0,6 6 96 0,-7-11 32 0,1 3-1744 0,0 2-352 16,-2 6-64-16,0 0-16 0,1 2-608 0,-3 6-128 15,0 4-32-15,-1 3 0 0,1 3-432 0,-6 3-80 16,-1 4-32-16,-1 0 0 0,5 4 64 0,-7-1 16 15,9-1 0-15,-3-2 0 0,3-2-16 0,7-3 0 0,0-5 0 0,8-1 0 16,-4-14-224-16,0 0-32 16,0 0-16-16,0 0 0 0,44 40-144 0,-44-40-176 15,0 0 48-15,0 0 0 16,93 14-352-16,-93-14-64 0,0 0-16 0,90 6 0 16,-90-6-32-16,0 0-16 0,81 11 0 0,-81-11 0 0,0 0 352 0,0 0 80 15,84 24 16-15,-84-24 0 0,0 0 160 0,0 0 0 16,0 0 0-16,0 0 0 0,15 40 0 0,-21-34 0 15,-3-2 128-15,-7 0-128 0,2-4 0 0,-1 0 0 0,-1 0 0 0,-3 0 128 32,0 0-560-32,-1-6-96 0,-5 4-32 0,2-4 0 15,1 1-528-15,1-3-96 0,-2 0-32 0</inkml:trace>
  <inkml:trace contextRef="#ctx0" brushRef="#br0" timeOffset="45416.53">27727 17603 21183 0,'-5'-4'1888'0,"-1"2"-1504"0,2 2-384 0,-2 2 0 0,2 2 2592 0,-2 0 448 15,2 3 96-15,-5 7 0 0,-11 9-960 0,-1 8-192 0,-4 8-32 0,5 2-16 16,5-2-1024-16,5-2-208 15,6 5-32-15,0-7-16 0,8 2-64 0,6-4-16 0,-10-33 0 0,25 50 0 16,-25-50-16-16,0 0-16 16,74 27 0-16,-74-27 0 0,0 0-288 0,105-29-48 0,-105 29-16 0,79-62 0 15,-79 62-192-15,74-81 0 0,-33 19-144 0,3-4 144 16,1-10-384-16,-4 4 32 0,-5 1 0 0,-5 3 0 0,-1 8-32 0,-11 2-16 16,-4 1 0-16,-3 3 0 15,-4 4 240-15,-8 1 160 0,-4 5-192 0,-2-1 192 0,-4 6 0 16,1 8 0-16,-7 6 128 0,1 7-128 15,-3 9 512-15,-1 7 0 0,1 2 0 0,-1 10 0 16,0 3-32-16,-5 8 0 0,3 9 0 0,5 1 0 0,-1 1-304 0,5 3-176 16,-1 2 192-16,7-2-192 15,0 4 0-15,6 0-272 0,0 5 16 0,2 1 16 16,2 0-672-16,2-5-144 0,2 5-32 0,3-6-12080 16,3-2-2416-16</inkml:trace>
  <inkml:trace contextRef="#ctx0" brushRef="#br0" timeOffset="45717.4">28352 17661 14271 0,'0'0'320'0,"0"0"64"0,0 0 0 0,0 0 16 0,0 0-400 0,0 0 0 0,0 0 0 0,0 0 0 0,0 0 4128 0,0 0 736 0,0 0 160 0,58 23 32 16,-58-23-2656-16,0 0-528 16,0 0-96-16,0 0-32 0,0 0-816 0,70-31-160 0,-70 31-48 0,0 0 0 0,29-48-352 0,-29 48-80 31,16-60-16-31,-16 60 0 0,1-37-272 0,-1 37 128 0,-5-25-128 0,-1 11 0 15,-4 0 0-15,-5 3 0 0,1 5 0 0,-1 4-144 16,1 4 144-16,-2 0-160 16,3 6 160-16,1 3-160 0,-1 5 160 0,1 3 192 0,2 5-32 0,4 1-16 15,-1 0-16-15,5 4 0 0,2 2 0 0,0 0 0 16,6-4-128-16,-3 4 160 0,5-2-160 0,2 0 160 16,4-3-160-16,-14-26 160 0,38 40-160 0,-38-40 160 15,55 33-160-15,-55-33-144 0,64 24 144 0,-64-24-208 31,0 0-560-31,104 7-96 0,-104-7-32 0,80-9-11328 0,-80 9-2256 0</inkml:trace>
  <inkml:trace contextRef="#ctx0" brushRef="#br0" timeOffset="45908.65">29050 17265 21183 0,'0'0'944'0,"0"0"192"15,2-25-912-15,-2 25-224 0,0 0 0 0,0 0 0 0,0 0 2896 0,0 0 544 0,0 0 96 0,0 0 32 16,0 0-1200-16,29 37-256 15,-29-37-32-15,20 52-16 0,-11-17-1360 0,1 0-256 0,-4 4-64 0,4 4-16 16,-1 1-112-16,-3 1-32 16,2 3 0-16,0-7 0 0,-1-4-224 0,-1-6 0 15,4-2 128-15,-10-29-128 16,11 35-560-16,-11-35-144 0,0 0-48 0</inkml:trace>
  <inkml:trace contextRef="#ctx0" brushRef="#br0" timeOffset="46065.13">29105 17415 35007 0,'-4'0'1552'0,"4"0"320"15,-6 2-1488-15,6-2-384 0,0 0 0 0,0 0 0 0,0 0 1440 0,0 0 224 0,0 0 32 0,0 0 16 0,0 0-1200 0,79 0-256 16,-79 0-32-16,0 0-16 16,74 2-208-16,-74-2-240 0,0 0 48 0,80 7-12128 15,-80-7-2432-15</inkml:trace>
  <inkml:trace contextRef="#ctx0" brushRef="#br0" timeOffset="46610.85">29477 17519 6447 0,'0'0'576'0,"0"0"-576"0,0 0 0 0,-4 4 0 16,4-4 2496-16,0 0 400 0,-4 2 80 0,2 2 16 16,2 0 1408-16,-6 0 272 0,6 2 64 0,-3 0 16 15,3-3-2064-15,-4 3-432 0,4-6-80 0,0 0 0 16,0 0-1104-16,7 20-224 0,-7-20-32 0,0 0-16 16,0 0-48-16,31 31-16 0,-31-31 0 0,0 0 0 15,0 0-224-15,74 23-64 0,-74-23 0 0,0 0 0 16,99-10-224-16,-99 10-48 0,85-25-16 0,-85 25 0 15,80-37-160-15,-80 37-144 0,68-35 144 0,-68 35-208 32,0 0-320-32,70-60-64 0,-70 60-16 0,0 0 0 15,25-60-224-15,-25 60-32 0,-8-41-16 0,0 24 0 0,-1 5 192 0,-9-1 48 0,1 5 0 16,-3 4 0-16,1 0 448 0,-4 2 192 0,1 0-128 0,-3 10 128 16,0 8 0-16,2-1 272 0,1 3-32 0,-3 3-16 15,6-2 0-15,-1-3 0 0,7 3 0 0,3 1 0 0,4-5-224 16,6 1 128-16,0-1-128 0,4-5 0 0,-4-10-192 15,0 0-144-15,31 33-32 0,-31-33 0 16,33 35-1360-16,-33-35-256 0,47 36-64 0</inkml:trace>
  <inkml:trace contextRef="#ctx0" brushRef="#br0" timeOffset="46769.08">30146 17775 18767 0,'0'0'400'0,"0"0"96"0,0 0 16 0,0 0 32 0,0 0-544 15,0 0 0-15,0 0 0 0,0 0 0 0,-10-34 5152 0,-5 16 928 0,1-3 176 0,-5-8 32 16,3-4-4032-16,1 0-800 15,5-4-176-15,6 0-16 0,4-8-624 0,4-5-112 0,2 3-16 0,4 1-16 16,-1-4-496-16,7 3 0 16,-16 47-208-16,39-78 64 15,-39 78-832-15,39-56-176 0,-39 56-16 0,0 0-18672 0</inkml:trace>
  <inkml:trace contextRef="#ctx0" brushRef="#br0" timeOffset="47174.47">30524 17250 4607 0,'0'0'400'0,"0"19"-400"16,0-19 0-16,0 0 0 0,0 0 2112 0,0 0 352 0,0 0 64 0,0 0 16 15,0 0-208-15,0 0-32 0,0 0-16 0,0 0 0 0,0 0-1904 0,0 0-384 16,0 0 0-16,0 0-9744 16</inkml:trace>
  <inkml:trace contextRef="#ctx0" brushRef="#br0" timeOffset="47691.8">30583 17267 19455 0,'0'0'0'0,"0"0"0"16,0 0 2336-16,0 0 480 0,0 0 80 0,0 0 32 0,0 0-448 0,0 0-96 16,0 0-16-16,0 0 0 15,34 43-544-15,-34-43-112 0,12 49-32 0,-4-18 0 0,-2-2-1216 16,-4 6-240-16,1-1-48 0,-3 1-16 15,-1 0-560-15,-3-6-112 0,0-9-32 0,-2 5 0 0,0 6 736 16,2-6 160-16,-5-7 32 0,3-11 0 0,2-3-128 16,0-10-32-16,2-7 0 0,2-7 0 0,0-5-224 0,4-4 0 0,4-8-144 15,5 1 144-15,1-1-320 0,3-6 48 16,7 0 0-16,-3 1 0 0,-21 42 96 0,48-76 32 16,-48 76 0-16,45-68 0 0,-45 68 144 0,41-50 0 15,-41 50 0-15,0 0 0 0,0 0 0 0,58-41 192 16,-58 41 0-16,0 0-16 0,0 0 144 0,29 35 16 0,-29-35 16 0,2 45 0 15,-2-20-16-15,-2 4 0 0,2 0 0 16,-4 2 0-16,0 0 48 0,-2 2 0 0,1 2 0 0,1-6 0 16,-2 2-144-16,2-8-32 15,2-1 0-15,2-3 0 0,0-19-208 0,0 19 176 0,0-19-176 0,0 0 160 16,0 0-160-16,0 0 0 16,0 0 0-16,0 0 0 0,45-64-256 0,-45 64 32 0,25-52 0 0,-25 52 0 15,29-60 224-15,-29 60-176 0,31-60 176 0,-31 60-160 16,29-55 304-16,-29 55 64 0,29-44 16 0,-29 44 0 15,0 0 112-15,0 0 32 0,45-51 0 0,-45 51 0 16,0 0-96-16,0 0-16 0,0 0 0 0,0 0 0 16,0 0-64-16,0 0 0 0,0 0-16 0,56 45 0 15,-56-45-48-15,16 37 0 0,-16-37 0 0,23 44 0 16,-13-16-128-16,-1-3 192 0,1-2-192 0,-10-23 192 16,21 45-192-16,-21-45 0 0,16 35 0 0,-16-35-176 15,0 0-16-15,17 31 0 0</inkml:trace>
  <inkml:trace contextRef="#ctx0" brushRef="#br0" timeOffset="47879.15">31535 17203 29199 0,'0'22'640'0,"0"-22"128"0,0 31 16 0,0-31 48 0,0 19-656 0,0-19-176 0,0 18 0 0,0 1 0 0,0 10 2496 16,0 10 480-16,0 0 96 0,0-8 0 15,-4-6-2096-15,4-8-416 16,0-1-96-16,0-16-16 0,0 0-448 0,0 0-160 0,0 0 0 0,0 0-18320 16</inkml:trace>
  <inkml:trace contextRef="#ctx0" brushRef="#br0" timeOffset="48300.85">31838 17077 8287 0,'0'0'368'0,"0"0"80"0,0 0-448 0,0 0 0 0,0 0 0 0,19 31 0 15,-19-31 3744-15,0 26 672 0,2-1 128 0,2 10 16 16,-2 3-160-16,0 1-48 0,0 0 0 0,-2-8 0 0,3-2-2832 16,-3-6-576-16,0 1-112 0,0-5-32 15,0-19-272-15,6 25-48 0,-6-25-16 0,0 0 0 0,0 0-336 16,0 0-128-16,0 0 0 0,14-42 0 31,-14 42-512-31,15-43-208 0,-15 43-48 0,20-56 0 0,-20 56-1200 16,27-62-240-16,-27 62-48 0,29-51-16 0,-29 51-1456 0,0 0-304 0,48-60-48 15,-48 60-16-15,0 0 2240 0,0 0 432 0,45-48 80 0,-45 48 32 0,0 0 2800 16,0 0 560-16,0 0 128 0,0 0 0 0,0 0 752 0,54 33 144 16,-54-33 16-16,26 40 16 0,-26-40-880 0,35 49-176 15,-35-49-48-15,44 44 0 0,-44-44-1216 0,49 41-240 16,-49-41-48-16,46 31-16 0,-46-31-48 0,0 0-16 16,64 22 0-16,-64-22 0 0,0 0 48 0,0 0 16 15,0 0 0-15,58-39 0 0,-58 39-96 0,0 0 0 16,16-62-16-16,-16 62 0 0,-6-37-240 0,6 37-128 15,-13-41 160-15,-1 18-160 0,-4 1 0 0,-1-1-256 0,0 4 16 0,-1 3 16 32,9 7-224-32,1 3-32 0,10 6-16 0,0 0 0 0,0 0-16 0,0 19 0 15,0-19 0-15,12 31 0 0,-12-31 144 0,15 31 32 16,-15-31 0-16,20 37 0 0,-20-37-16 0,23 35 0 0,-23-35 0 0,0 0-11840 31,29 43-2368-31</inkml:trace>
  <inkml:trace contextRef="#ctx0" brushRef="#br0" timeOffset="49425.84">23507 18625 29487 0,'-4'4'2624'0,"2"-4"-2112"0,2 0-512 0,0 2 0 15,0-2 2128-15,0 4 320 16,-4-1 64-16,4 7 16 0,0 6-1120 0,4 3-240 16,2 2-32-16,3 8-16 0,3-3-672 0,-2 3-144 15,3 0-32-15,-1-2 0 0,1 0-272 0,1-2 128 16,-14-25-128-16,21 35 0 0,-21-35 192 0,0 0-64 0,0 0 0 0,0 0-128 15,0 0 128-15,84-29-128 0,-84 29 0 0,29-39 0 16,-29 39 0-16,0 0-224 0,50-40 16 0,-50 40 0 31,0 0-384-31,0 0-80 0,0 0-16 0,84-10 0 0,-84 10-848 16,0 0-192-16,0 0-16 0,44 39-16 16,-38-28 496-16,0 3 112 0,2-2 0 0,-3-3 16 0,5 5 2160 0,-4-8 416 0,4 1 96 0,-10-7 0 15,0 0-64-15,0 0 0 16,0 0-16-16,0 0 0 0,79-29-896 0,-79 29-176 0,0 0-48 15,55-60 0-15,-55 60-336 0,29-48 128 0,-14 23-128 0,-5-8 0 32,1-4-336-32,3-2-144 0,-4 0-32 0,-4 0 0 15,-1 4-576-15,3 1-112 0,-6-3-16 0,2 2-16 0,0 2 912 0,-4 2 320 0,0 6-192 0,2 5 192 16,-2 1 752-16,0 3 240 0,4 7 48 0,-4-1 16 16,-4 0-384-16,4 6-80 0,4 2-16 0,-4 2 0 15,4 6-256-15,1-2-64 0,-5-4-16 0,0 0 0 0,26 37-96 16,-17-20-16-16,1 5 0 0,0 3 0 0,-1 8 48 15,1 4 0-15,0 5 0 0,-4 1 0 16,3 6 960-16,-3-5 192 0,0 1 32 0,2 5 16 16,-2 4-1648-16,-1-1-336 0,3-7-64 0,0-7-16 15,0-8 688-15,-3-8 256 0,1-3-16 0,2-5 0 16,-2-5-240-16,4-6 0 0,-10-4 128 0,0 0-128 0,0 0 0 0,0 0-208 16,56-52 32-16,-48 26 16 0,-8 26-128 0,17-50-32 15,-7 19 0-15,-1 2 0 0,1-4 160 0,0 2 32 0,-10 31 0 16,23-54 0-16,-23 54 128 0,0 0 0 15,0 0 0-15,37-53 0 0,-37 53 0 0,0 0 0 16,0 0 0-16,0 0 0 0,0 0 0 0,0 0 0 16,0 0 0-16,0 0 0 0,68 29-192 0,-59-15 32 15,-3 1 16-15,4 3 0 16,0-3-304-16,1 1-64 0,3-5-16 0,-4 3 0 16,-10-14-960-16,0 0-192 0,0 0-48 0,0 0-15584 0</inkml:trace>
  <inkml:trace contextRef="#ctx0" brushRef="#br0" timeOffset="49665.55">24961 18644 11967 0,'0'0'528'0,"0"0"112"0,0 0-512 0,0 0-128 0,0 0 0 0,0 0 0 16,0 0 2688-16,0 0 512 0,0 10 112 0,-11 11 16 16,1 8 240-16,-6 2 48 0,7 2 16 0,-5 6 0 15,4 0-1808-15,1 2-352 0,1-6-80 0,4-6-16 16,4 6-512-16,0-8-96 0,6 0-32 0,4-6 0 16,3-5-112-16,-13-16-32 0,0 0 0 0,0 0 0 0,76 13-368 0,-76-13-80 15,0 0-16-15,79-38 0 16,-79 38-128-16,0 0 0 0,84-74 0 0,-84 74 0 15,35-56 0-15,-35 56-192 0,29-76 0 0,-19 37 16 16,-5-2-144-16,-5 41-48 0,0 0 0 0,12-46 0 16,-12 34 16-16,-2-1 0 0,-2-3 0 0,-6 1 0 15,-5-11-64-15,-6 3-16 0,-3 2 0 0,-1 1 0 16,2 5-336-16,5 5-80 0,5 4-16 0,3 4-17168 16</inkml:trace>
  <inkml:trace contextRef="#ctx0" brushRef="#br0" timeOffset="49945.64">25797 18780 38703 0,'0'-6'1712'0,"0"4"352"0,0 2-1648 0,0 0-416 0,0 0 0 0,0 0 0 15,0 0 912-15,2 2 112 0,0 4 0 0,4 4 16 16,0 3-672-16,0 3-144 0,3 3-32 0,-1 1 0 16,4 3-192-16,-3-2-128 0,5-1 128 0,-2-5-208 31,3 4-880-31,-1-5-160 0</inkml:trace>
  <inkml:trace contextRef="#ctx0" brushRef="#br0" timeOffset="50178.5">26228 18526 35935 0,'-10'6'1600'15,"6"-2"320"-15,0 0-1536 0,3-1-384 0,-3-1 0 0,4 2 0 0,0 2 1520 0,0 0 224 16,0 7 48-16,0 3 16 0,4 5-592 0,5 1-128 15,-3 3-32-15,6 0 0 0,1 0-224 0,3 2-64 16,3 1 0-16,1-1 0 0,-1 0-320 0,-3-2-80 16,3 2-16-16,-4 0 0 0,-1-5-160 0,-2 1-16 15,-3-6-16-15,1 1 0 0,-6-3-160 0,-2-5 0 16,-2-8 0-16,-2 0 0 0,-2-4 0 0,-2-6-224 16,-3-5 32-16,-7-7-14784 15,2-1-2960-15</inkml:trace>
  <inkml:trace contextRef="#ctx0" brushRef="#br0" timeOffset="50297.2">26051 18367 27647 0,'-9'10'1216'0,"3"-6"256"0,0 1-1168 0,2 1-304 0,4-2 0 0,0-4 0 16,0 4 640-16,4 4 64 0,2 5 0 0,4-1-13712 16</inkml:trace>
  <inkml:trace contextRef="#ctx0" brushRef="#br0" timeOffset="50589.89">26944 18576 32479 0,'0'0'704'0,"0"0"160"0,0 0 32 0,0 0 16 0,0 0-720 0,0 0-192 0,0 0 0 0,0 0 0 0,0 0 2400 0,0 0 448 15,0 0 96-15,0 0 0 0,54 24-1872 0,-50-9-384 16,6 5-80-16,-5 1-16 0,5 6-272 0,0 4-48 16,-1 2-16-16,1 0 0 0,2-2-256 0,-2-4 0 15,-1-4 0-15,1-5 0 16,-4-5-400-16,3-3-144 0,1 0-32 0,-10-10 0 15,0 0-736-15,0 0-160 0</inkml:trace>
  <inkml:trace contextRef="#ctx0" brushRef="#br0" timeOffset="50875.01">27384 18520 31327 0,'0'10'1392'0,"2"-4"272"0,2 1-1328 0,-4-1-336 0,4 0 0 0,-4-4 0 15,0 6 2368-15,6 1 416 0,-1 11 80 0,3-1 16 16,4 6-1424-16,-3 1-288 0,-3-1-48 0,2-6-16 15,-2 1-400-15,-2-5-96 0,2 5-16 0,-6-11 0 0,5 1-272 0,-5-4-64 16,0-6-16-16,0 0 0 0,0 0-240 0,0 0 0 16,0 0-144-16,20-51 144 15,-20 51-704 1,0 0-32-16,19-48-16 0,-19 48 0 0,0 0 48 0,0 0 16 0,35-68 0 0,-35 68 0 16,0 0 320-16,0 0 64 0,0 0 16 0,0 0 0 15,0 0 288-15,0 0 272 0,0 0-48 0,0 0-16 0,0 0 48 0,0 0 16 0,0 0 0 0,0 0 0 16,0 0-128-16,64 17-16 15,-64-7-128-15,6-2 192 0,-6 0-352 0,4 1-80 0,-4-3-16 0,6 0 0 32,-6-2-624-32,3-2-128 0,-3 0-16 0</inkml:trace>
  <inkml:trace contextRef="#ctx0" brushRef="#br0" timeOffset="51295.21">27508 18710 6447 0,'0'0'272'0,"0"0"80"15,0 0-352-15,0 2 0 0,0-2 0 0,-4 0 0 0,4 2 4416 0,-2 2 832 0,-2-4 144 0,-1 4 48 16,1 2-768-16,-2-1-128 0,2 5-48 0,-2-6 0 16,6 4-2528-16,-4 0-512 0,4-5-112 0,-4 3 0 0,4 0-416 0,4-6-80 15,-4 0-16-15,0 0 0 16,0 0-512-16,0 0-96 0,0 0-32 0,0 0 0 16,45-78-192-16,-45 78 144 0,19-56-144 0,-19 56 128 15,26-64-128-15,-26 64 0 0,25-68 0 0,-25 68 0 16,0 0 0-16,39-71 0 0,-39 71 0 0,0 0 0 0,0 0 0 0,0 0 0 15,0 0 0-15,75-39 0 0,-61 58 0 0,-3 1 0 16,3 1 0-16,-4 4 0 0,1 8 0 0,3 2 0 16,-4 4 0-16,-5-2 0 0,5 1 0 0,0-3 0 0,0 0 128 0,-1-2-128 15,5-8-256-15,-3-3-96 16,5-3-16-16,-2-5 0 16,-14-14-976-16,0 0-208 0</inkml:trace>
  <inkml:trace contextRef="#ctx0" brushRef="#br0" timeOffset="52120.92">28298 18485 35935 0,'0'-13'1600'0,"0"7"320"0,0 0-1536 0,3 2-384 0,-3 2 0 0,0 2 0 0,2 0 1408 0,2 0 192 0,-4 0 64 0,0 0 0 31,24 25-752-31,-13-5-144 0,-1 7-16 0,0 2-16 0,-1 6-352 0,1 4-80 0,-4 0-16 0,0 1 0 15,1 1 0-15,-1-2 0 16,4-4 0-16,-4-4 0 0,3-4 64 0,1-2 16 16,-10-25 0-16,20 25 0 0,-20-25-112 0,0 0 0 15,0 0-16-15,0 0 0 0,0 0-240 0,89-40-192 16,-89 40 48-16,0 0 0 16,54-68-432-16,-54 68-64 0,0 0-32 0,50-76 0 15,-50 76-224-15,0 0-64 0,39-52 0 0,-39 52 0 16,0 0 80-16,0 0 16 0,0 0 0 0,0 0 0 0,0 0 864 0,0 0 0 15,0 0 176-15,0 0-32 0,72 23 432 0,-68-4 64 0,2 8 32 16,2-3 0-16,-3-9-96 0,1-1 0 0,-6-14-16 0,0 0 0 16,0 0-64-16,0 0-16 0,0 0 0 15,74 11 0-15,-74-11-112 0,0 0-32 0,0 0 0 16,54-65 0-16,-54 65-144 0,20-64-48 0,-17 13 0 0,3 3 0 31,0-1-576-31,-2-1-112 0,2-6-32 0,-6-1 0 0,0 5-576 16,0 0-112-16,0 1-16 0,-4 7-16 15,2 7-720-15,2 4-144 0,-4 0-16 0,0 8-16 0,4 25 1808 0,-2-37 384 0,2 21 0 0,0 6 128 16,0 10 1392-16,0-11 272 0,0 9 64 0,0 8 16 16,6 3-912-16,-2 5-192 0,-2 3-48 0,6 5 0 0,-3 3 560 0,5 4 128 15,0 4 0-15,0 0 16 16,-1 4-1424 0,1 2-512-16,2 3 16 0,1 5 0 0,-3 1 880 0,2 3 192 0,1-3 16 0,-3 3 16 15,5-3-144-15,-5 1-16 0,6 1-16 0,-7-15 0 0,1-6-240 16,0 2-32-16,5-6-16 0,-1 0 0 0,-14-25-144 0,31 26 0 15,-31-26 0-15,0 0 0 16,0 0-560-16,0 0 16 0,0 0 0 0,64-66 0 16,-64 66 48-16,15-66 16 0,-15 66 0 0,14-72 0 0,-14 72 480 0,15-62 0 15,-15 62-128-15,16-48 128 0,-16 48 0 0,0 0 128 0,13-49 0 0,-13 49-128 16,0 0 192-16,0 0-64 16,0 0 0-16,0 0-128 0,0 0 0 0,0 0 0 15,0 0 0-15,0 0 0 0,41 41 0 0,-37-18 0 16,-2-2 0-16,6 3-144 0,-2-3 144 0,-3 2 0 0,5-1 0 15,2-3 0-15,0 4-288 0,-1-3-32 0,5-3 0 0,-2 1 0 32,1-3-640-32,-13-15-128 0,0 0-16 0</inkml:trace>
  <inkml:trace contextRef="#ctx0" brushRef="#br0" timeOffset="52293.91">29741 18499 11055 0,'0'-2'976'16,"0"0"-784"-16,0 2-192 0,0 0 0 0,4 2 4224 0,-4 0 784 0,0 0 176 0,0 2 16 15,0 3-1680-15,0 3-320 0,2 4-80 0,-2-1-16 16,3 3-2208-16,-3-5-432 0,4 7-80 0,-2-1-32 16,6 1-352-16,-6 1 128 0,4 1-128 0,2 1 0 0,-3-6 0 0,-1 1 0 15,6-1 0-15,-4-3-192 16,3 4-544-16,-9-16-112 16,0 0-32-16,0 0-16960 0</inkml:trace>
  <inkml:trace contextRef="#ctx0" brushRef="#br0" timeOffset="52714.14">30057 18510 12895 0,'0'0'576'0,"0"0"112"16,0 0-560-16,6-42-128 0,-6 42 0 0,0 0 0 0,0 0 2576 0,-6-14 496 16,2 6 80-16,-2 3 32 0,-4 1-96 0,3 4-16 15,1 8 0-15,0 1 0 0,0 5-1728 0,2 3-336 16,-1 8-80-16,5-1-16 0,0 1-64 0,5 0-16 16,-1 2 0-16,2 0 0 0,4 1-112 0,5-5-16 15,-1-4-16-15,-14-19 0 0,45 25-224 0,-45-25-32 16,0 0-16-16,69 6 0 0,-69-6-416 0,0 0 0 0,0 0 0 0,74-35 0 31,-74 35-320-31,25-56-112 0,-25 56-16 0,22-91 0 0,-15 41-80 16,-1-3-32-16,0 5 0 0,-2-3 0 15,2 3-16-15,-2-5-16 0,-4 3 0 0,5 9 0 16,-1 6 112-16,-4 35 32 0,8-48 0 0,-8 48 0 0,0 0 784 0,0 0 176 16,0 0 16-16,0 0 16 0,0 0 112 0,14 17 32 0,-14 5 0 0,3 7 0 0,3 0-240 0,-2 2-32 15,2 4-16-15,4 4 0 16,-1-4-80-16,1 3-32 0,2 3 0 0,-3 0 0 15,1 3 96-15,0 5 0 0,-4-5 16 0,1 5 0 16,3 1 0-16,-2-11 0 0,0-6 0 0,1-6 0 16,1-9-144-16,-4-7-48 0,-6-11 0 0,0 0 0 0,0 0-208 0,0 0 0 15,0 0 128-15,0 0-128 16,64-81 0-16,-64 81 0 0,27-62 0 0,-27 62 0 16,0 0-144-16,52-62-32 0,-52 62 0 0,0 0 0 15,0 0-336-15,0 0-80 16,82-35-16-16,-82 35 0 0,0 0-256 0,0 0-48 0,64 33-16 0,-64-33-12144 15,27 27-2432-15</inkml:trace>
  <inkml:trace contextRef="#ctx0" brushRef="#br0" timeOffset="53253.81">31234 18406 20271 0,'0'0'896'0,"0"0"192"0,0 0-880 0,0 0-208 0,0 0 0 0,0 0 0 15,0 0 3376-15,0 0 624 0,0-39 128 0,-2 37 32 16,-5 4-1760-16,1 4-352 0,2 2-64 0,-2-1 0 15,0 13-1136-15,0 3-208 0,3-2-64 0,-3 6 0 16,2 4-128-16,4 4-16 0,-4 4-16 0,8-2 0 16,0 6 0-16,5-3 0 0,1 1 0 0,6-2 0 15,-5-6-176-15,7-8-48 0,3-6 0 0,-21-19 0 16,0 0-192-16,54 12 0 0,-54-12 0 0,0 0 0 16,0 0-352-16,0 0-112 0,0 0-32 0,70-46 0 15,-70 46 48 1,0 0 0-16,14-55 0 0,-14 55 0 0,2-73 304 0,-2 30 144 0,0 6-128 0,0 2 128 15,0 35 0-15,0-60 144 0,0 60 0 0,0-37 0 16,0 37 32-16,0 0 0 0,0 0 0 0,0 0 0 16,0 0 80-16,0 0 0 0,0 0 16 0,0 0 0 0,44 23-96 0,-30 1-32 15,-2 9 0-15,5 4 0 0,-5-3 32 0,1 5 0 16,3 14 0-16,-1 1 0 0,1 0 176 0,-3-3 32 16,-3 3 16-16,-6-2 0 0,2 5-128 0,-6-7-16 15,0-4-16-15,-6-5 0 0,-4 0-80 0,-3-6-16 16,-3 0 0-16,-3-2 0 0,-3-8-144 0,-1-4 0 0,-2-3 0 15,0-7 0 1,-1-3-640-16,-3-2-96 0,0-10-32 0,0-2 0 16,0-9-336-16,4-5-80 0,0-7-16 0,3-4-18832 0</inkml:trace>
  <inkml:trace contextRef="#ctx0" brushRef="#br0" timeOffset="53569.46">31713 18695 14735 0,'0'0'640'0,"0"0"160"0,0 0-640 0,0 0-160 0,0 0 0 0,0 0 0 16,0 0 2800-16,0 0 528 0,62 19 96 0,-62-19 32 15,30 23 128-15,-21-7 16 0,-1-1 16 0,-2 1 0 16,-6-3-2144-16,-4-1-448 0,2 2-64 0,-2-10-32 15,0-3-160-15,-2-2-48 0,3-3 0 0,1-8 0 16,-2 2-416-16,4 10-96 0,0 0-16 0,0-58 0 0,0 58-336 0,4-58-80 16,-4 58-16-16,9-74 0 15,-9 74-64-15,16-79-16 0,-16 79 0 0,25-91 0 16,-9 32-64-16,-16 59-32 0,0 0 0 16,42-73 0-16,-42 73-96 0,0 0-32 0,0 0 0 0,51-62 0 15,-51 62-1216-15,0 0-240 0,0 0-48 0,0 0-8960 16,0 0-1792-16</inkml:trace>
  <inkml:trace contextRef="#ctx0" brushRef="#br0" timeOffset="53803.87">32107 18344 10127 0,'0'4'896'0,"0"1"-704"15,0 3-192-15,0-2 0 0,-2 0 3840 0,2 2 752 16,0 7 144-16,-4 10 16 0,4 8-848 0,-4 8-160 0,4 4-32 0,4-5-16 16,0 3-2272-16,2-2-448 0,4-6-80 0,-4-1-32 15,7-4-160-15,-1-5-48 0,1-6 0 0,3-7 0 16,-16-12-272-16,0 0-64 0,0 0-16 0,0 0 0 15,83-29-304-15,-83 29 0 0,0 0 0 0,39-72 0 16,-39 72 0-16,16-64 0 0,-16 64-176 0,5-68 176 16,-8 37-192-16,-3-2 64 0,-6-2 128 0,-2-2-208 0,-1 2 0 15,5 6 0-15,1 8 0 0,3 2 0 16,-4-1-304-16,0 3-48 16,3 5-16-16,1-3 0 0,4 5-256 15,-2 6-64-15,4 4-16 0,0-2-17568 0</inkml:trace>
  <inkml:trace contextRef="#ctx0" brushRef="#br0" timeOffset="54027.66">32417 18332 34095 0,'0'23'1504'16,"0"-13"320"-16,0 2-1456 0,2-3-368 0,-2 1 0 0,4-4 0 0,-4 7 1744 0,6 3 288 16,2 13 48-16,7 12 16 0,1 3-1040 0,3-3-208 15,1-6-32-15,1-6-16 0,2-6-240 0,-3-7-48 16,-20-16-16-16,0 0 0 0,0 0-176 0,0 0-16 0,85-31-16 0,-85 31 0 15,0 0-96-15,35-87 0 0,-35 87-16 0,16-74 0 32,-16 74-528-32,13-66-96 0,-13 66-32 0,6-60 0 15,-6 60-416-15,10-49-96 0,-10 49-16 0,0 0 0 16,0 0-1504-16,19-64-304 0</inkml:trace>
  <inkml:trace contextRef="#ctx0" brushRef="#br0" timeOffset="54299.18">32850 18262 20271 0,'14'25'896'0,"-9"-15"192"0,-3-8-880 0,0 2-208 0,0 0 0 0,2-2 0 15,-2 6 2944-15,-2-8 560 0,27 27 96 0,-11-6 32 16,3 2-928-16,-3 1-176 0,3-1-32 0,-3 2-16 16,3-8-1312-16,-19-17-256 0,35 33-48 0,-35-33-16 0,39 22-208 0,-39-22-32 15,0 0-16-15,0 0 0 16,0 0-240-16,79-27-48 0,-79 27-16 0,0 0 0 16,41-74-160-16,-41 74-128 0,0 0 144 0,25-80-144 15,-25 80 0-15,0-60 0 0,0 60 0 0,-10-54 0 16,-1 25-256-16,-9 0 64 0,-5 0 16 0,-4 4 0 15,0 5 176-15,0 10-128 0,4 10 128 0,3 8-128 0,3 4 416 0,0 11 96 16,3 6 0-16,-1 8 16 16,5 6 16-16,-2 7 0 0,3 8 0 0,3 2 0 0,2 2-224 0,0 10-64 15,6 12 0-15,-5 5 0 0,5 8-128 16,0-4 0-16,0-4 0 0,0-9 0 16,5-7-880-16,1-13-144 0</inkml:trace>
</inkml:ink>
</file>

<file path=ppt/ink/ink18.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37:27.182"/>
    </inkml:context>
    <inkml:brush xml:id="br0">
      <inkml:brushProperty name="width" value="0.05292" units="cm"/>
      <inkml:brushProperty name="height" value="0.05292" units="cm"/>
      <inkml:brushProperty name="color" value="#FF0000"/>
    </inkml:brush>
  </inkml:definitions>
  <inkml:trace contextRef="#ctx0" brushRef="#br0">16995 1094 11967 0,'-6'0'1072'0,"-2"2"-864"0,3 0-208 0,1 0 0 16,2-2 1728-16,-4 3 320 0,-8-1 48 0,-5 2 16 15,-2 2 768-15,-5-2 144 0,9-4 48 0,1 0 0 16,7-4-1104-16,3-2-224 0,0 0-32 0,6-1-16 16,2-5-672-16,2 2-144 0,6-3-32 0,-10 13 0 0,21-25-400 0,-21 25-64 15,0 0-32-15,49-39 0 0,-49 39-144 0,44-27-16 16,-44 27-16-16,45-28 0 0,-45 28-48 0,54-25-128 16,-54 25 192-16,0 0-64 0,82-31-128 0,-82 31 0 0,0 0 0 0,83-15 128 15,-83 15-128-15,0 0 0 16,0 0 0-16,93 13 0 0,-93-13 0 0,0 0 0 0,0 0 0 0,0 0 0 15,56 53 0-15,-56-53 0 16,0 33 144-16,-6-14-144 0,-3 2 144 0,-3 5-144 0,-5 1 192 0,-1 0-192 16,-1 2 160-16,-1 0-160 15,-3-4 128-15,2 0-128 0,1 1 0 0,-1-1 0 16,2 0 0-16,-1 0 0 0,1-1 0 0,3-3 0 16,1-4 128-16,5-1-128 0,0-5 0 0,1-1 0 15,3-2 0-15,2-4 0 0,4-2 0 0,0-2 0 16,0 0 0-16,0 0 0 0,0 0 0 0,0 0 0 0,0 0 0 0,0 0 0 15,60-22 0-15,-60 22 0 0,0 0 0 16,0 0 0-16,0 0 0 0,84-3 0 0,-84 3 0 16,0 0 0-16,0 0 0 0,85 1 0 0,-85-1 0 0,0 0 0 15,0 0 0-15,99 28 0 0,-99-28 0 0,0 0 0 0,66 35 0 0,-66-35 0 16,0 0 0-16,0 0 0 16,74 34 0-16,-74-34 0 0,0 0 0 0,0 0 0 15,0 0-368-15,83 22 0 0,-83-22 0 0,0 0-12112 16,0 0-2432-16</inkml:trace>
  <inkml:trace contextRef="#ctx0" brushRef="#br0" timeOffset="238.97">17802 1078 17503 0,'-4'6'768'0,"-2"-6"176"0,2 4-752 0,4 2-192 15,-4-4 0-15,4-2 0 0,0 0 3264 0,0 0 640 0,0 29 112 0,0-29 16 16,8 39-1232-16,-8-39-256 16,0 0-48-16,25 63-16 0,-25-63-1584 0,0 0-304 0,51 70-64 0,-51-70-16 15,0 0-240-15,60 64-48 0,-60-64-16 0,0 0 0 16,68 41-208-16,-68-41 0 16,0 0 0-16,89 19 0 15,-89-19-352-15,0 0-112 0,89-13-32 0,-89 13-18384 0</inkml:trace>
  <inkml:trace contextRef="#ctx0" brushRef="#br0" timeOffset="450.35">18275 1078 28559 0,'-21'20'1264'0,"11"-11"272"0,-3 3-1232 0,1-2-304 0,4-5 0 0,-1 3 0 15,-3 4 2304-15,-8 3 416 0,-11 14 80 0,-7 4 16 16,-7 8-1472-16,-3 0-304 0,3 0-48 0,4 1-16 0,0-7-432 0,3 0-96 15,3-2 0-15,6-6-16 16,0-2-176-16,7-1-48 0,-1-9 0 0,7-3 0 0,1-3-208 0,5-5 0 16,1 0 128-16,3-8-128 15,6 4-384-15,0-9-112 16,0 9-16-16,6-22-12400 0,-6 22-2464 0</inkml:trace>
  <inkml:trace contextRef="#ctx0" brushRef="#br0" timeOffset="940.49">18368 931 25791 0,'-15'13'1152'0,"7"-5"224"0,2 0-1104 0,6-8-272 0,-11 10 0 0,11-10 0 16,-4 2 2832-16,-2 1 512 0,-2 3 112 0,2 4 0 16,6-10-1904-16,0 0-384 0,0 0-80 0,0 0 0 0,0 0-624 0,0 0-112 15,0 0-32-15,0 0 0 16,74 8-128-16,-74-8-48 0,0 0 0 0,70-12 0 0,-70 12 16 0,0 0 0 15,85-12 0-15,-85 12 0 16,0 0-160-16,87-9 192 0,-87 9-192 0,0 0 192 16,70-4-192-16,-70 4 0 0,0 0 0 0,0 0 128 15,0 0-128-15,0 0 0 0,0 0 0 0,66 42 0 16,-66-42 0-16,-6 32 0 0,-3-9 0 0,-1-2 128 16,-5 4-128-16,-5 4 192 0,5 1-192 0,-5-1 192 15,5 0-192-15,-3 2 192 0,3 0-192 0,3 2 192 0,2-2-192 0,1 0 160 16,3 2-160-16,6-33 160 0,-4 56-32 0,4-56-128 15,0 0 192-15,21 62-64 0,-21-62-128 0,0 0 0 16,0 0 144-16,80 39-144 0,-80-39 0 0,0 0 0 0,93 0 0 0,-93 0 0 31,83-14-448-31,-83 14-64 0,92-25-16 0,-92 25-19584 16</inkml:trace>
  <inkml:trace contextRef="#ctx0" brushRef="#br0" timeOffset="3392.61">20273 882 11967 0,'4'-7'1072'16,"-4"-1"-864"-16,0 2-208 0,0 2 0 15,0 2 1728-15,0-2 320 0,0-2 48 0,0-11 16 16,0 0 1216-16,2-1 240 0,-2 1 48 0,0 5 16 16,4 6-1584-16,-8 4-304 15,4 2-64-15,-2 16-16 0,2 3-656 0,-4 6-144 0,-2 10-32 0,2 4 0 16,-1 6-448-16,-5 5-112 0,0 4-16 0,0 3 0 16,-3-3-32-16,3 0-16 0,-1 1 0 0,1-7 0 15,4-7-80-15,-4-1 0 0,1 3-128 0,3-4 192 16,-2-2-192-16,6-8 0 0,-2-4 0 0,4-25-12992 15,0 0-2512-15</inkml:trace>
  <inkml:trace contextRef="#ctx0" brushRef="#br0" timeOffset="4182.14">20069 1193 19343 0,'-19'9'1728'0,"9"-7"-1392"0,1 2-336 0,3-4 0 15,0 2 2496-15,2 0 448 0,0 0 64 0,-2 2 32 0,-3 0-176 0,-5 1-48 16,6-3 0-16,-1 0 0 0,9-2-1936 0,0-2-400 16,0 2-80-16,0 0-16 0,0 0-256 0,0 0-128 15,60-36 0-15,-60 36 128 0,44-28-128 0,-44 28 0 16,57-33 0-16,-57 33 0 0,58-29 0 0,-58 29-144 16,58-27 144-16,-58 27-160 0,0 0-80 0,72-27-16 15,-72 27 0-15,0 0 0 16,0 0-128-16,77-15-48 0,-77 15 0 0,0 0 0 15,0 0-256-15,0 0-48 0,0 0-16 0,55 60 0 16,-55-60 128-16,0 44 32 0,0-17 0 0,-4 1 0 0,4-3 400 0,-6 4 192 0,6 6-192 16,-4 0 192-16,0 0 336 0,2-4 192 15,2 2 48-15,0-4 0 0,0-29 304 0,0 50 64 16,0-50 16-16,2 45 0 0,-2-45-432 0,0 0-80 16,14 40 0-16,-14-40-16 0,0 0-256 0,0 0-48 0,0 0-128 15,0 0 192-15,70-13-192 0,-70 13 0 0,0 0 0 0,60-41 0 16,-60 41 0-16,48-31-208 0,-48 31 32 0,41-29 16 15,-41 29-304 1,0 0-64-16,54-31-16 0,-54 31 0 0,0 0 192 0,0 0 32 0,0 0 16 0,0 0 0 0,0 0 304 0,0 0 0 16,74 25-128-16,-74-25 128 15,0 0 176-15,6 41 80 0,-6-41 32 0,0 0 0 16,8 41 304-16,-8-41 64 0,0 0 16 0,0 0 0 16,0 0-448-16,0 0-96 0,0 0 0 0,0 0-128 15,0 0 144-15,71 17-144 0,-71-17 0 0,0 0 144 16,45-39-144-16,-45 39 0 0,33-33 0 0,-33 33 0 15,37-40-384-15,-37 40-96 0,37-41-32 0,-37 41 0 16,35-41-1040-16,-35 41-224 0,31-42-32 0,-18 18-16 16,-1 1-432-16,-12 23-96 0,23-39-16 0,-13 20 0 15,-10 19 1088-15,15-29 192 0,-15 29 64 0,6-16 0 0,-6 16 1024 0,0 0 0 0,0 0 128 16,-2 0 16-16,0 6 1776 0,-4 4 336 0,5 5 80 0,-9 3 16 16,6-1 240-16,-6 6 48 15,4 6 16-15,-3 1 0 0,3 1-1600 0,-4 4-320 0,1-1-64 16,1 5-16-16,2-2-112 0,4 0-32 15,2-2 0-15,0-35 0 0,12 56 0 0,-12-56-16 0,0 0 0 0,38 50 0 16,-38-50-240-16,0 0-64 0,0 0 0 0,99-7 0 16,-99 7-192-16,60-29 0 0,-60 29 0 15,65-39 0-15,-65 39 0 0,60-54 0 16,-31 23-128-16,-4-2 128 0,-6 2-320 0,-3 1 32 0,-6-1 16 16,-5 2 0-16,-1 0 80 0,-8 4 0 0,-1 0 16 0,-5 0 0 15,0-1-16-15,-5 3 0 0,-5 2 0 0,-3-1 0 16,2 5 192-16,1 1-192 0,-1 5 192 0,2-1-192 15,-1 6 0-15,1 1 0 0,3 1 0 0,3 4 0 16,1-4-240 0,-2 4-48-16,5 0-16 0,-1 0 0 15,4 4-1280-15,0-4-256 0,2 6-48 0,4-3-14032 0</inkml:trace>
  <inkml:trace contextRef="#ctx0" brushRef="#br0" timeOffset="4527.96">21835 1293 30399 0,'-16'14'1344'0,"8"-12"288"0,2 2-1312 0,1 0-320 0,5-4 0 0,-4 6 0 16,4-6 2368-16,-4 3 384 0,4-3 96 0,-6 6 16 16,6-6-1520-16,0 0-288 15,0 0-64-15,0 0-16 0,0 0-528 0,0 0-96 0,0 0-32 0,74-25 0 0,-74 25-320 0,0 0 0 16,0 0 0-16,83-19 0 15,-83 19-576-15,0 0-96 0,72-10-16 16</inkml:trace>
  <inkml:trace contextRef="#ctx0" brushRef="#br0" timeOffset="5352.02">22360 1175 11055 0,'0'0'976'15,"-4"-6"-784"-15,4 6-192 0,0 0 0 16,0 0 2256-16,0 0 416 0,0 0 80 0,-9 4 0 0,9-4 448 0,-6 10 96 16,6-10 16-16,-6 29 0 0,6-29-1328 0,-8 47-256 15,6-18-48-15,-2 4-16 0,4 1-832 0,-3 1-192 16,1-2-16-16,2-2-16 0,0-31-240 0,0 57-48 15,0-57-16-15,0 0 0 0,15 54 64 0,-15-54 16 0,0 0 0 0,0 0 0 16,0 0-128-16,0 0 0 16,0 0-16-16,80-10 0 0,-80 10-48 0,0 0 0 0,48-48 0 0,-48 48 0 15,45-47-64-15,-20 18-128 16,-25 29 176-16,47-48-176 0,-47 48 0 0,38-31 0 16,-38 31 0-16,0 0 0 0,0 0 0 0,0 0 0 0,0 0 0 0,0 0 0 15,0 0-208-15,0 0 48 16,39 46 16-16,-45-23 0 0,2-1 144 0,-1 3 0 0,1 2-144 0,-2-2 144 15,6 4 0-15,0-29 0 0,0 47 192 0,0-47-64 16,10 43 32-16,-10-43 0 0,0 0 0 0,0 0 0 0,0 0-160 0,62 35 192 16,-62-35-192-16,0 0 192 0,71-30-192 0,-71 30 0 15,57-44 0-15,-57 44 128 16,64-56-128-16,-64 56-272 0,58-62 64 0,-31 31 16 31,2-4-592-31,0 0-112 0,-4 2-32 0</inkml:trace>
  <inkml:trace contextRef="#ctx0" brushRef="#br0" timeOffset="5825.34">23338 1026 12895 0,'-6'-2'576'0,"2"-2"112"16,0 2-560-16,2 2-128 0,2 0 0 0,-4 0 0 0,4 0 3744 0,-9 0 720 16,3 6 144-16,-10 0 16 0,-1 3-1280 0,-1 3-256 15,5 7-48-15,-3 5-16 0,1 3-1952 0,-3 2-400 0,7 4-80 0,-3 2-16 16,3 0-128-16,1 0-48 15,0-4 0-15,0 2 0 0,10-33 32 0,-5 50 0 0,5-50 0 0,5 43 0 16,-5-43-112-16,0 0 0 16,0 0-16-16,0 0 0 0,0 0-304 0,64 35 0 0,-64-35 128 0,0 0-128 0,55-26 0 0,-55 26-256 31,37-36 64-31,-37 36 0 16,42-47-288-16,-42 47-48 0,41-50-16 0,-22 26 0 0,1-5 224 0,-5 4 32 15,5 0 16-15,-20 25 0 0,29-39 0 0,-29 39 0 16,0 0 0-16,19-31 0 0,-19 31 80 0,0 0 0 15,0 0 16-15,0 0 0 0,0 0 176 0,0 0-128 0,-4 6 128 0,-1 0-128 16,5-6 128-16,-10 13 0 0,6-7 0 0,4-6 0 16,-10 16 288-16,10-16-16 0,-6 19 0 0,6-19 0 15,-7 19 64-15,7-19 16 0,0 0 0 0,-2 33 0 16,2-33-112-16,0 0-32 0,0 35 0 0,0-35 0 16,0 0-208-16,0 0 144 0,6 45-144 0,-6-45 128 0,0 0-128 0,0 0 0 15,0 0 0-15,0 0 0 16,29 56 0-16,-29-56 0 0,0 0 0 0,0 0 0 15,0 0-128-15,0 0 128 0,0 0-160 0,0 0 160 0,0 0-384 16,75-6 0-16,-75 6 16 0,0 0 0 0,43-33 32 0,-43 33 0 16,25-27 0-16,-25 27 0 15,29-35-432-15,-29 35-64 16,22-37-32-16,-22 37-10976 0,15-35-2176 0</inkml:trace>
  <inkml:trace contextRef="#ctx0" brushRef="#br0" timeOffset="6273.61">23794 1059 22687 0,'0'0'496'0,"0"0"96"0,0 0 32 0,-10 6 16 0,10-6-512 0,0 0-128 16,0 0 0-16,-10 15 0 0,10-15 3968 0,-15 27 752 15,5-5 144-15,0 3 48 0,1-2-3440 0,-1 4-672 16,4 0-144-16,-2 4-16 0,8-31-384 0,-7 55-64 15,7-55 0-15,0 54-16 0,0-54-32 0,11 50 0 0,-11-50 0 0,0 0 0 16,25 55-16-16,-25-55-128 0,0 0 192 0,0 0-64 16,0 0-128-16,0 0 0 0,78 19 0 0,-78-19 0 15,0 0-304-15,0 0-32 0,60-29-16 0,-60 29 0 32,0 0-128-32,39-41-32 0,-39 41 0 0,0 0 0 0,25-35 128 0,-25 35 0 0,0 0 16 0,0 0 0 15,0 0 80-15,0 0 16 0,0 0 0 0,0 0 0 16,0 0 112-16,0 0 32 0,0 0 0 0,60 51 0 15,-60-51 384-15,10 56 96 0,-10-56 16 0,16 80 0 16,-7-34 224-16,3 6 48 0,1 7 16 0,1-1 0 16,-4 8-192-16,-1 0-32 0,-1-2-16 0,-4-6 0 15,0-4-128-15,-4 0-32 0,0 1 0 0,-4-9 0 0,0-3 64 0,-6-4 0 16,-1 1 0-16,-3-8 0 16,-3 0 16-16,-3-4 16 0,1-5 0 0,-6-8 0 0,0-1-96 0,-8-12 0 0,2-2-16 15,-2-6 0-15,2-4-240 0,-4-3-160 16,-4-5 32-16,0-9 0 0,4 0-768 15,4-8-160-15,-2-2-32 0,8-3-18784 0</inkml:trace>
  <inkml:trace contextRef="#ctx0" brushRef="#br0" timeOffset="6634.76">24956 787 7359 0,'0'0'656'0,"0"0"-528"0,13-29-128 0,-13 29 0 0,0 0 3488 0,0 0 672 16,0 0 128-16,0 0 16 16,0 0-176-16,0 0-32 0,0 0-16 0,39 51 0 0,-39-51-2224 15,17 62-432-15,-7-24-80 0,-2 7-32 16,1 5-752-16,-1-1-160 0,0 3-16 0,2 3-16 0,-1 3-368 0,-3-4 144 16,4 0-144-16,-4-3 0 0,3-3 0 0,1-5 0 15,0 0 0-15,-10-43 0 16,25 56-256-16,-25-56-144 0,0 0-48 0,0 0-18576 15</inkml:trace>
  <inkml:trace contextRef="#ctx0" brushRef="#br0" timeOffset="7069.38">25157 1198 6447 0,'0'0'272'0,"0"0"80"0,0 0-352 0,0 0 0 0,0 0 0 0,0 0 0 15,0 0 2496-15,0 0 448 0,0 0 64 0,0 0 32 16,0 0-624-16,64 29-128 0,-64-29-32 0,0 0 0 15,0 0-1168-15,76 12-224 0,-76-12-48 0,0 0-16 16,0 0-544-16,83-12-128 0,-83 12 0 0,0 0-128 16,0 0 352-16,70-29-32 15,-70 29-16-15,0 0 0 0,0 0 80 0,0 0 32 0,0 0 0 0,0 0 0 16,0 0 800-16,0 0 144 0,0 0 48 0,-13 10 0 16,3 4-64-16,-2 1-16 0,-3 1 0 0,1 3 0 15,4-3-672-15,-3 3-128 0,1 6-16 0,3-3-16 16,-1 1-16-16,4 0 0 0,0 0 0 0,6-23 0 0,-4 43 32 15,4-43 16-15,2 39 0 0,-2-39 0 16,0 0-208-16,24 44-32 0,-24-44-16 0,0 0 0 16,0 0-272-16,0 0 0 0,79 8 128 0,-79-8-128 15,0 0 0-15,54-37 0 0,-54 37 0 0,39-42 0 0,-39 42 0 16,31-41 0-16,-31 41 0 0,29-41 0 0,-29 41 0 0,25-33 0 16,-25 33 0-16,0 0 0 0,0 0 0 0,30-37 0 15,-30 37 0-15,0 0 0 0,0 0 0 0,0 0 0 16,0 0 0-16,0 0 0 0,0 0 0 0,0 0 0 15,0 0 0-15,0 0 0 0,-4 26 0 0,4-26 0 0,0 0 0 0,-4 25 0 16,4-25-288-16,0 0-64 16,0 0-16-16,0 0 0 15,0 0-464-15,0 0-80 0,0 0-32 0,0 0-18720 0</inkml:trace>
  <inkml:trace contextRef="#ctx0" brushRef="#br0" timeOffset="7402.5">25916 702 22111 0,'0'0'976'0,"0"0"208"0,0 0-944 0,-8 19-240 0,8-19 0 0,0 0 0 16,0 0 3328-16,-2 35 640 0,2-13 112 0,-4 11 16 0,0 9-2144 0,2 5-432 15,-7 3-96-15,-1-1-16 0,0 1-800 0,0-3-160 16,1-3-48-16,-1-1 0 16,4-4-64-16,2-4-16 0,2-4 0 0,2-31 0 0,6 44-112 0,-6-44-16 15,0 0-16-15,0 0 0 16,0 0-176-16,0 0 0 0,0 0 0 0,76 23 0 0,-76-23-320 0,0 0 48 15,77-29 16-15,-77 29 0 0,61-17 112 16,-61 17 144-16,0 0-208 0,93-18 80 16,-93 18 128-16,0 0 0 0,71 6 0 0,-71-6 0 0,0 0 0 15,0 0 0-15,59 31 0 0,-59-31 0 16,0 0 0-16,9 43 0 0,-9-43 0 0,-7 35-128 16,7-35 128-16,-12 35 128 0,2-16-128 0,-3-3 176 15,1 3 208-15,-3-7 32 0,-3-3 16 0,1-1 0 0,-1-6-192 16,1-2-48-16,-3-6 0 0,-3-3 0 0,2-7-448 0,1-3-80 15,1-6-32-15,-2-5-13088 16,3-4-2624-16</inkml:trace>
  <inkml:trace contextRef="#ctx0" brushRef="#br0" timeOffset="7595.7">26422 659 22111 0,'0'0'1968'0,"0"0"-1584"0,0 0-384 0,0 33 0 16,0-33 4144-16,0 0 736 0,-10 45 160 0,1-6 16 15,-1 15-2880-15,-6 12-592 0,1 4-112 0,1-2-32 16,-1-2-608-16,-1-8-128 0,6-4-32 0,1-7 0 16,5-7-352-16,-2-3-64 0,6-37 0 0,6 51-16 15,-6-51-432-15,0 0-96 16,0 0-16-16,50 46 0 16,-50-46-912-16,0 0-176 0,64-10-32 0,-64 10-18352 0</inkml:trace>
  <inkml:trace contextRef="#ctx0" brushRef="#br0" timeOffset="7848.9">26835 1253 9215 0,'0'0'400'0,"0"0"96"0,0 0-496 0,0 0 0 0,0 0 0 0,0 0 0 16,0 0 3232-16,0 0 544 0,0 0 128 0,0 0 0 15,0 0-848-15,0 0-176 0,0 0-48 0,68-22 0 16,-68 22-1392-16,10-29-288 0,-10 29-48 0,5-37-16 16,-5 37-240-16,-3-44-48 0,1 19-16 0,-8-1 0 15,-4 7-144-15,3 2-48 0,-3 7 0 0,-1 2 0 16,1 6-32-16,2 8-16 0,-1 6 0 0,-3 5 0 0,3 2-32 0,1 3 0 15,-1 1 0-15,1 2 0 0,4-5 128 0,8-20 0 16,-2 40 16-16,2-40 0 0,6 39-240 0,-6-39-48 16,0 0-16-16,35 54 0 0,-35-54-352 0,0 0 128 15,79 47-128-15,-79-47 0 0,68 25 0 0,-68-25-128 16,80 14 0-16,-80-14 0 16,85 0-704-16,-85 0-144 0,93-25-32 0,-93 25-19984 0</inkml:trace>
  <inkml:trace contextRef="#ctx0" brushRef="#br0" timeOffset="78584.42">32532 2100 11055 0,'-8'0'976'0,"6"0"-784"0,2 2-192 0,-4 0 0 16,2 0 816-16,2-2 112 16,-3 4 32-16,-7 6 0 0,0 1 912 0,-2 3 192 15,-1 5 48-15,-3 3 0 0,7 1-688 0,-1 2-128 0,-6 2-16 0,-1 6-16 0,0 6-112 0,-3-4 0 16,1 2-16-16,-6-1 0 15,1 5-320-15,-1-6-64 0,0 4-16 0,0-10 0 16,1 2-352-16,3-2-80 0,-2-8-16 0,1-1 0 16,7-1-288-16,-4-5 0 15,-1 1 0-15,5-9 0 16,-1 4-560-16,2-10-160 0,-1 0-48 0,1-4 0 16,3-2-1536-16,1-4-304 0,0-1-64 0</inkml:trace>
  <inkml:trace contextRef="#ctx0" brushRef="#br0" timeOffset="78882.37">32000 2339 6447 0,'-3'4'272'0,"3"-4"80"0,-4 2-352 0,2 1 0 0,-2-3 0 0,4 4 0 0,-4 2 1840 0,2-2 288 16,-6 6 64-16,-1 5 16 0,-3 7 496 0,-2 3 112 15,3 2 0-15,-5 4 16 0,3 0-1040 0,-3 4-192 16,-1 8-64-16,-1-7 0 15,5 3-704-15,-3 0-128 0,1 0-48 0,-3-2 0 0,7 1-32 0,1-5-16 16,0 0 0-16,0 0 0 0,5-8-320 0,1 1-64 0,4-1-16 0,4-2 0 16,-4-23-48-16,0 0-16 15,0 0 0-15,0 0 0 0,0 0-144 0,0 0 192 16,79 54-192-16,-79-54 192 0,0 0-64 0,70-9-128 16,-70 9 192-16,0 0-64 0,79-25-128 0,-79 25 0 15,49-20 0-15,-30 7 0 16,-19 13-416-16,45-22-160 0,-24 9-48 0,-5-1-9888 15,3 1-1984-15</inkml:trace>
  <inkml:trace contextRef="#ctx0" brushRef="#br0" timeOffset="79662.45">31318 1189 12895 0,'-6'4'1152'0,"0"1"-928"0,2-5-224 0,-2 4 0 15,6-2 832-15,-4 4 128 0,-1 2 32 0,-9 5 0 16,0 9 720-16,-3-1 144 0,-2 12 16 0,-1-2 16 16,1 2-752-16,3-6-160 0,3 2-16 0,1-4-16 15,2 1 48-15,3-3 16 0,5-2 0 0,2-1 0 16,0-5-64-16,4-1-16 0,1-5 0 0,5-1 0 15,-4-2-448-15,4-6-96 0,1-6 0 0,3 2-16 0,-1-5-240 0,3-9-128 16,-1 1 128-16,-1-7-128 0,3-3 0 0,1-2 0 16,1-6 0-16,-3 0-192 15,-4 0-64-15,3-1 0 0,-5 5-16 0,-1-4 0 16,-1 4-288-16,-8 4-48 0,0 5-16 0,-4 3 0 0,-2 3 288 0,-1 7 48 16,-3 1 16-16,-2 2 0 0,-3 4 928 0,-5 2 192 15,1 2 48-15,0 4 0 16,-1 2-2048-16,1-3-384 0,1 5-96 0,-1 0-16 15,5 0 480-15,3-5 80 0,-3 3 32 0,3 2 0 16,3-2-528-16,2-1-96 0,0 3-32 0,2-2-7328 0</inkml:trace>
  <inkml:trace contextRef="#ctx0" brushRef="#br0" timeOffset="79908.89">31432 1173 4607 0,'0'10'192'0,"0"-4"64"0,-2 3-256 0,0-5 0 0,0 2 0 0,2 0 0 16,-4 0 2048-16,2 3 384 0,-1 9 64 0,-3 7 0 16,-4 2 384-16,0 10 80 0,1 0 16 0,-1 0 0 15,4-6 112-15,2-2 32 0,0-2 0 0,4-2 0 16,4-3-2176-16,2-1-432 0,-6-21-96 0,0 0-16 16,0 0 160-16,0 0 16 0,0 0 16 0,103 35 0 0,-103-35-240 15,54-21-48-15,-23 7-16 0,2-2 0 16,-2-3-288-16,-2 0 0 0,0-3 128 0,-1 1-128 15,1-4-208-15,-6 3-112 0,-2-3 0 0,-5 6-16 16,-3-1-2320-16,-7 5-464 0</inkml:trace>
  <inkml:trace contextRef="#ctx0" brushRef="#br0" timeOffset="80125.23">31917 1076 4607 0,'0'14'192'0,"0"-4"64"0,0 3-256 0,-4-5 0 15,4 0 0-15,0-5 0 0,-2 5 1840 0,0 6 320 0,0 9 64 0,-3 8 16 16,1 8 0-16,-2-2 16 0,-4 2 0 0,2-1 0 16,3-1-64-16,-1 0-16 0,0 0 0 0,-4-2 0 15,6-2-384-15,-1-2-64 16,1-2-32-16,-2-4 0 0,2-4-928 0,0-3-192 0,4-5-48 0,0-5 0 16,2-2-528-16,0-6-144 15,4-2-16-15,2-8 0 16,-3 5-2208-16,5-9-448 0</inkml:trace>
  <inkml:trace contextRef="#ctx0" brushRef="#br0" timeOffset="80294.02">31828 1361 3679 0,'-6'0'320'0,"4"2"-320"15,0 0 0-15,2-2 0 0,0 2 1808 0,0 2 304 16,0-4 48-16,0 6 16 16,2-4 64-16,0 6 0 0,4-3 16 0,0-1 0 0,-1 2-1040 0,5-2-192 15,-10-4-64-15,0 0 0 16,0 0-736-16,0 0-224 0,0 0 0 0,87 10 128 31,-87-10-784-31,0 0-160 0,0 0-16 0,0 0-16 0,90 0-1296 0,-90 0-256 0,0 0-48 0,0 0-2048 16,70-10-416-16</inkml:trace>
  <inkml:trace contextRef="#ctx0" brushRef="#br0" timeOffset="80441.81">32136 1396 335 0,'33'-19'0'0,"-33"19"0"0,0 0 0 16,0 0 0-16,0 0 0 0,0 0 0 0,0 0 2144 0,-4 0 400 16,-1 0 80-16,1 0 0 0,-6 4 128 0,0 2 0 15,-1-3 16-15,1 3 0 0,0 4-1040 0,-3-4-192 16,7 3-64-16,-4-3 0 0,0 8-800 0,1-4-160 0,-3 5-48 15,4-1 0-15,2 1-208 0,1 1-64 16,-3-3 0-16,6 3 0 0,-2-5-192 0,4 3-288 16,0-2 64-16,4-1 16 15,2 1-1280-15,-2-2-256 0,5-5-48 0,-1-1-8288 0</inkml:trace>
  <inkml:trace contextRef="#ctx0" brushRef="#br0" timeOffset="80719.33">32350 1470 6095 0,'9'-8'128'0,"-5"2"16"0,-4 2 16 0,0 3 32 0,0 1-192 0,0 0 0 0,0 0 0 0,-4 0 0 16,4 0 3280-16,-6 0 624 0,-1 3 112 0,-1 3 16 16,-2 4-1216-16,1 0-240 0,-1 5-48 0,0 1-16 15,0-1-736-15,-3 5-160 0,7-1-16 0,-4 0-16 16,5 1-208-16,-1-1-32 0,6 2-16 0,0-5 0 16,0-16-656-16,0 0-128 0,0 0-32 0,0 0 0 15,56 60-288-15,-56-60-64 0,0 0-16 0,0 0 0 0,78-2-144 0,-78 2 128 16,0 0-128-16,56-25 128 0,-37 11-128 15,1 1 0-15,-5-5 0 0,-5 1 0 16,3 1 0-16,-7 1 0 0,0-5 0 0,-2 1 0 0,-2-2 0 16,-4 1-144-16,2-5 144 0,-8 6-160 0,0-3-96 15,-1 5-32-15,-1 3 0 0,0 3 0 16,1 5-384-16,-7-4-80 0,6 6-16 0,1 0 0 16,-5 4-1312-16,4 0-272 0,1 4-48 0</inkml:trace>
  <inkml:trace contextRef="#ctx0" brushRef="#br0" timeOffset="81207.47">32687 1513 3679 0,'4'3'320'15,"0"1"-320"-15,2-2 0 0,-6 0 0 0,0 0 2752 0,2 2 496 16,2 6 80-16,1-1 32 0,-5-9 640 0,0 0 128 16,0 0 32-16,24 66 0 0,-24-50-1728 0,0-3-352 0,-4-1-64 0,2 0-16 15,2-3-976-15,-4-3-192 16,0-4-32-16,2-2-16 0,2 0-432 0,0-2-96 0,0-6 0 0,2 1-16 15,6-3-240-15,-6-2 128 0,5 1-128 0,1-3 0 16,2 3 0-16,0-5 0 0,3-1 0 0,-1 1 0 16,1 1 0-16,-3 1 0 0,4 2 0 0,1-3 0 15,1 5-304-15,-5 0 48 0,3 1 16 0,-4 5 0 16,-1 4-16-16,-3 4-16 0,0 0 0 0,-2 3 0 16,0 3-16-16,-4 4 0 0,2-3 0 0,-2 7 0 15,0-1 288-15,-2 3 0 0,2-3 0 0,0 2 0 0,0-3 0 0,0-1 0 16,2 1 0-16,2-2 144 0,-4-14 16 15,0 0 0-15,0 0 0 0,0 0 0 0,0 0 0 0,0 0 0 16,73 54 0-16,-73-54 0 16,0 0-160-16,0 0 128 0,84-16-128 0,-67 7 128 15,6-5-128-15,-3 0 0 0,5-3 0 0,-6 0 0 16,3-3 0-16,-3 1 0 0,-3 1 0 0,-3 1 0 0,-1-1 0 0,-2 1 0 16,-3 0 0-16,-5 1 0 0,2 2 0 0,-10 1 0 15,2 3 0-15,-5 4 0 0,-5 4 0 0,3 4 0 16,-3 2 0-16,2 4 0 0,-7 6 0 0,3 3 128 15,-3 4 0-15,4 5 0 0,-1 3 128 0,2-4 0 0,5 4 16 16,-1 0 0-16,6 2-112 0,4-6-32 0,4 0 0 0,-4-25 0 16,0 0-128-16,49 63 0 15,-49-63 0-15,0 0 128 0,91 31-128 0,-91-31-176 0,83 3 48 16,-83-3-18512-16</inkml:trace>
  <inkml:trace contextRef="#ctx0" brushRef="#br0" timeOffset="82542.39">17719 10239 18431 0,'-4'0'1632'0,"0"-2"-1312"0,2 2-320 0,2 0 0 16,-4 2 736-16,2 0 80 0,-8 4 16 0,1 4 0 15,-11 5 768-15,1 9 176 0,-6 5 16 0,-1 8 16 16,1 5-576-16,-4 3-112 0,0 1-32 0,-2 7 0 16,-2-7-320-16,2 9-64 0,-4 5 0 0,-4 2-16 15,8-8-208-15,-4 0-32 0,2 3-16 0,2-3 0 0,-2 0-96 0,4-9-16 16,8-6 0-16,-2-8 0 15,7-6-320-15,4-10 0 0,-3-3 0 0,5-6 128 32,2-10-448-32,7-6-96 0,-3-5-16 0,8-11-10304 0,-4 1-2064 0</inkml:trace>
  <inkml:trace contextRef="#ctx0" brushRef="#br0" timeOffset="82852.2">17352 10098 7359 0,'-16'13'656'0,"13"-3"-528"16,-3-4-128-16,0 0 0 0,4-2 2752 0,2-2 528 15,0 1 112-15,-2 5 0 0,2 0-496 0,0 2-96 16,4 3-32-16,4-7 0 0,-8-6-1040 0,0 0-224 16,0 0-32-16,0 0-16 0,106-14-624 0,-106 14-128 0,70-34-32 0,-70 34 0 15,80-47-400-15,-80 47-80 16,89-54 0-16,-89 54-16 0,85-57-176 0,-85 57 0 0,89-54 0 0,-89 54 0 15,78-39 0-15,-78 39 0 0,0 0-144 0,89-29 144 16,-89 29 0-16,0 0 0 0,0 0 0 0,0 0 0 16,0 0 0-16,0 0 0 15,45 64 0-15,-53-39 0 0,2 5 0 0,-7 4 128 0,1 3-128 0,2 6 192 16,1-6-192-16,-1 6 128 0,-2-5-128 0,9 3 0 16,-3-2-1360-1,6-4-368-15</inkml:trace>
  <inkml:trace contextRef="#ctx0" brushRef="#br0" timeOffset="84405.23">15529 11513 9215 0,'-2'-3'816'0,"-2"3"-656"0,2-4-160 0,2 4 0 15,-4 0 848-15,0 4 144 16,-2-4 32-16,-3 0 0 0,-7 5 1008 0,1 7 208 16,-5 6 32-16,1 1 16 0,-1 6-368 0,5 2-80 15,-5 6-16-15,5 6 0 0,-1 2-640 0,3 3-128 16,3 5-32-16,-2 1 0 0,3 5-32 0,1-7-16 15,2 2 0-15,0-3 0 0,1-4 96 0,1-5 16 16,0 3 0-16,2-6 0 0,2-10-448 0,0 1-64 0,6-3-32 0,-6-8 0 16,6-1-416-16,-1-6-128 15,3-4 0-15,2-4 0 16,-4-2-416-16,3-6-144 0,1-2-16 0,-4-2-16 16,0-7-2080-16,1 0-400 0,-1-7-96 0,-2 1-16 15,2-4-640-15,-4 0-128 0,2 4-16 0,-8-6-16 16,2 6 1424-16,-6 1 304 0,0 1 48 0,-1 2 16 15,-1 1 1200-15,0 1 240 0,-5 0 48 0,5 3 16 0,0 6 688 0,3 5 176 0,-1-1 16 0,4 2 0 0,0 4 1408 0,2 0 304 16,2 4 48-16,0-2 16 16,2 5-112-16,2 1-32 0,2 0 0 0,0 2 0 15,3-5-576-15,-1 1-112 0,-8-6-32 0,0 0 0 16,0 0-592-16,0 0-128 0,0 0-32 0,91 6 0 16,-91-6-352-16,0 0 128 0,0 0-128 0,80-31 0 15,-80 31 0-15,0 0 0 0,0 0 0 0,72-41 0 16,-72 41-128-16,0 0 128 0,0 0-128 0,40-40 128 15,-30 36 0-15,-10-4-128 0,2 6 128 0,-2 2 0 0,0 0 0 16,-2 0-128-16,-2 6 128 0,-2 4 0 0,0 3 160 0,-1 3 112 16,1-1 32-16,-4 5 0 0,-1 1 832 0,3 2 160 15,2-2 48-15,-4 5 0 0,4 1-304 0,-3-2-48 0,-1 0-16 16,4-3 0-16,2 1-16 0,-1-4-16 16,1 3 0-16,4-5 0 0,0 1-128 0,0-5-32 0,0-3 0 0,5-1 0 15,3-7-352-15,-8-2-80 16,0 0-16-16,0 0 0 0,0 0-336 0,0 0 0 0,82-27 0 15,-82 27 0-15,0 0 0 0,58-54-160 0,-58 54 160 16,39-45-160-16,-22 20-400 16,1 0-80-16,-3 2 0 0,-3-3-16 0,1 7 208 15,-3-2 32-15,0 3 16 0,-1 3 0 0,-3 5 400 0,-2 4 0 16,2-2 0-16,-6 7 0 0,0 2 0 0,0 1 0 0,-6 6 0 0,2 2 0 16,0 3 128-16,2 1 0 0,-5 3 0 0,1 1 0 15,0 1 256-15,0 3 48 0,2-3 16 0,0-3 0 16,4-1-176-16,0-1-16 0,4 1-16 0,0-3 0 31,2-4-640-31,4 1-128 0,-10-9-32 0,0 0-15472 0</inkml:trace>
  <inkml:trace contextRef="#ctx0" brushRef="#br0" timeOffset="84633.26">16122 11824 3679 0,'-10'8'320'0,"1"-3"-320"0,3-3 0 0,-4 2 0 0,4 2 3312 0,3-2 592 15,-3 2 112-15,-4 5 16 0,-9 7-592 0,-5 7-128 0,-1 8-32 0,4-6 0 16,1 6-1104-16,5-4-208 16,1-4-48-16,5-3-16 0,3 1-864 0,0-2-160 0,2-1-48 0,4-3 0 0,0-1-432 0,4-5-80 31,2 3-32-31,-2-8 0 0,5 1-288 0,-9-7 0 16,0 0 0-16,0 0 0 15,0 0-400-15,0 0-144 0,95-7-32 0,-95 7 0 16,0 0-2048-16,82-60-432 0,-82 60-80 0,68-55-6480 15,-68 55-1312-15</inkml:trace>
  <inkml:trace contextRef="#ctx0" brushRef="#br0" timeOffset="84807.19">16448 11659 10527 0,'6'-39'224'0,"-6"28"48"0,0 1 16 0,0 4 32 0,0 6-320 0,0-2 0 0,0 2 0 0,-4-2 0 16,-2 2 4032-16,0 2 736 0,-1 6 160 0,-3 3 16 16,4 7-1680-16,-6 3-320 0,5 8-80 0,1-3-16 15,0 7-1728-15,-2 3-352 0,6 7-64 0,-5 0 0 16,5 3-464-16,-2-1-96 0,4 1-16 0,0-3 0 0,0-2-128 0,4-6 0 15,-4-6 0-15,5-4 0 16,-1-4 0-16,2-5-176 0,0-5 48 0,2-3 0 31,-2-4-1472-31,3-4-304 0,-3-6-48 0,0-3-14368 0</inkml:trace>
  <inkml:trace contextRef="#ctx0" brushRef="#br0" timeOffset="85170.97">16361 11870 9215 0,'-4'2'400'0,"2"2"96"15,-2-4-496-15,2 2 0 0,2 2 0 0,0-4 0 0,0 2 1648 0,0 6 224 16,0-3 48-16,2 9 16 0,2 2-192 0,-2-3-32 16,6 3-16-16,-3-1 0 0,5-1-928 0,-10-14-176 15,0 0-32-15,0 0-16 0,0 0-384 0,64 44-160 16,-64-44 128-16,0 0-128 0,0 0 0 0,0 0 0 0,99 16 0 0,-99-16 0 16,0 0 0-16,0 0 0 15,0 0 176-15,91 15-176 0,-91-15 0 0,0 0 0 0,0 0 0 0,0 0 0 16,0 0 160-16,0 0-160 15,0 0 160-15,0 0-160 0,0 0 624 0,0 0 16 0,0 0 16 0,0 0 0 16,0 0 224-16,88-21 32 16,-88 9 16-16,0 1 0 0,0-5-288 0,-4 7-64 0,0-5-16 0,-2 4 0 15,0-1-64-15,0 3-16 16,2-2 0-16,-5 4 0 0,-1 1 16 0,4-1 0 0,-3-2 0 0,3 2 0 16,-2 0-64-16,2 1-16 0,0-3 0 0,2 2 0 15,2-4-288-15,1 4-128 0,2 1 0 0,-1 1 128 16,0-4-128-16,2 2 0 0,2 4 0 0,2-2-176 15,0 4-304 1,4 0-64-16,-1 0-16 0,-9 0 0 16,0 0-1040-16,0 0-192 0,0 0-64 0,0 0-12096 0</inkml:trace>
  <inkml:trace contextRef="#ctx0" brushRef="#br0" timeOffset="85727.7">16817 11882 11055 0,'-4'0'976'0,"2"0"-784"0,2 0-192 0,0-4 0 16,0 4 2176-16,0-2 400 0,0 2 80 0,-4-4 16 16,4 0 416-16,-4 2 96 15,2 2 16-15,2 4 0 0,-4 2-1664 0,2 0-320 0,-2 6-64 0,0 1 0 0,-1 3-576 0,-1 7-128 16,-4 2 0-16,0 0-16 15,3 6-64-15,-1-2-16 0,0 4 0 0,6-5 0 0,-2-5 160 0,0 2 16 16,4 0 16-16,8 1 0 16,-2-3-272-16,4-8-48 0,-10-15-16 0,0 0 0 15,0 0-64-15,0 0-16 0,93 29 0 0,-93-29 0 16,0 0-128-16,87-33 0 0,-87 33 0 0,68-44 0 16,-68 44 0-16,66-60 0 0,-37 29-192 0,-6-4 192 15,-1 0-192-15,-7 0 192 0,3 2-192 0,-13 4 192 16,1 2-144-16,-2-6 144 0,-8 6 0 0,-2-1 0 0,-7 7-144 0,-3 2 144 15,1 3 0-15,-8 3-144 16,1 7 144-16,-3-2 0 0,0 6 0 0,0 4 0 0,-3 0 0 16,3 4 0-16,4-2 160 0,-2 2-160 0,3-1 144 15,9 1-144-15,-3 2 128 0,8-2-128 0,2-2 0 0,2 1 0 0,4-3 0 0,2 6 0 32,6-6-640-32,-10-2-176 0,0 0-16 0,0 0-11040 0,0 0-2208 15</inkml:trace>
  <inkml:trace contextRef="#ctx0" brushRef="#br0" timeOffset="85915.67">17437 12056 25791 0,'-6'24'1152'0,"3"-15"224"0,1-3-1104 0,-2 0-272 16,0-2 0-16,2-4 0 0,2-4 2928 0,-8 2 528 0,0-6 96 0,1-7 32 16,1-6-1920-16,0-9-368 0,8-4-80 0,2-1 0 15,6-4-800-15,1 0-160 0,7-2-16 0,-3 3-16 16,5 7-224-16,-1-2 0 0,0 5 0 0,-1 5 0 15,-18 23-176-15,39-35-80 0,-39 35 0 0,0 0-16 32,0 0-1056-32,0 0-208 0</inkml:trace>
  <inkml:trace contextRef="#ctx0" brushRef="#br0" timeOffset="86516.17">15699 11921 18431 0,'-4'0'1632'15,"4"0"-1312"-15,-3 0-320 0,1 2 0 16,2-2 2496-16,0 4 416 0,-4-4 96 0,-2 1 0 0,-4 1-432 0,4 0-80 0,4 2-32 0,4-4 0 16,6 0-1504-16,2 0-288 15,-10 0-64-15,0 0-16 0,0 0-464 0,0 0-128 0,112 0 0 0,-112 0 0 31,0 0-960-31,95 0-224 0</inkml:trace>
  <inkml:trace contextRef="#ctx0" brushRef="#br0" timeOffset="87100.64">15575 12867 14735 0,'0'-2'1312'0,"-2"0"-1056"15,2 2-256-15,-2-4 0 0,2 4 2304 0,-4 0 384 16,2-2 96-16,-5 0 16 0,1 1-176 0,-4 1-16 15,1 3-16-15,3 5 0 0,0 0-1248 0,-4 4-240 16,2 1-48-16,3 3-16 0,-1 3-448 0,0 0-80 16,2 3-32-16,4-3 0 0,0 4-96 0,0-7 0 0,0 3-16 0,2-3 0 15,6-6-112-15,-2 1-32 16,-6-11 0-16,0 0 0 0,0 0-224 0,0 0 176 0,0 0-176 0,95-6 160 16,-95 6-160-16,0 0 0 15,58-44 0-15,-58 44 0 0,29-39 0 0,-17 18 0 0,-3-5 0 0,-5 3 0 16,-2 2 0-16,-2 1 0 0,-6 1 0 0,0 4 0 15,-3-1-128-15,-5 2 128 0,-1 3 0 16,-1 3 0-16,1 2 0 0,-1 6 0 0,3 2 0 16,-3 2 0-16,0 2-160 0,3 2 160 0,-3 1-208 0,7 1 80 31,-1-2-832-31,4 0-144 0,2 1-48 0,4-3 0 16,4 0-1152-16,2-2-224 0,-6-4-48 0,0 0-16 15,0 0-608-15,0 0-112 0</inkml:trace>
  <inkml:trace contextRef="#ctx0" brushRef="#br0" timeOffset="87301.03">16116 12421 11055 0,'2'-13'480'0,"-2"1"112"0,0 4-464 0,-2 2-128 0,2 6 0 0,-4 0 0 0,-1-4 3328 0,-3 4 640 15,-4 0 128-15,-7 0 16 0,-6 8-528 0,1 4-128 16,3 7 0-16,-4 1-16 16,5 7-1984-16,-3 6-400 0,6 5-80 0,-3 7-16 0,1 6-544 0,3-1-112 15,3 8-32-15,1-4 0 0,8 7-112 0,0-7-32 16,4-6 0-16,4-3 0 0,0-4-128 0,8-5 0 0,3-3 0 0,5-9 0 15,-20-24-224-15,0 0-80 16,64 42-16-16,-64-42 0 16,0 0-1696-16,0 0-352 0</inkml:trace>
  <inkml:trace contextRef="#ctx0" brushRef="#br0" timeOffset="87427.24">15957 12927 9215 0,'-4'0'400'0,"4"-4"96"0,0 2-496 0,0 0 0 15,0 1 0-15,0 1 0 0,4-4 1856 0,2-2 256 0,-6 6 64 0,0 0 16 16,0 0-1024-16,64-45-208 0,-64 45-32 0,0 0-6544 31,0 0-1296-31</inkml:trace>
  <inkml:trace contextRef="#ctx0" brushRef="#br0" timeOffset="87733.38">15467 13746 27647 0,'-10'13'1216'0,"2"-7"256"0,2 2-1168 0,2 0-304 16,2-5 0-16,-1 3 0 0,1 4 1152 0,-2 0 192 15,-2 7 16-15,2 6 16 0,-2 6-320 0,2 2-64 0,-1 2-16 0,5-2 0 16,0 0-656-16,0-3-128 16,0-1-16-16,0-4-16 0,1-4-304 0,3-3-64 0,0-6-16 0</inkml:trace>
  <inkml:trace contextRef="#ctx0" brushRef="#br0" timeOffset="88099.6">15565 13670 10655 0,'0'17'224'0,"0"-7"48"0,0 4 16 0,2-5 32 0,-2-3-320 0,4 0 0 0,-4 4 0 0,2 5 0 15,6 12 3616-15,-2 6 672 0,-2 10 128 0,2-4 16 0,-1-2-1104 0,-1-2-240 16,0-2-32-16,-4-6-16 16,2 0-1632-16,2-8-320 0,-4-1-64 0,0-7 0 0,2-3-656 0,0-4-128 15,0-4-32-15,2-6 0 16,-2-4-208-16,5-3 128 0,-1-3-128 0,0-9 0 0,4 0 0 0,-1-2 0 0,5 0 0 0,1-2 0 31,-1-1 0-31,2 5 0 0,-5 2-160 0,3 6 160 0,-14 17 0 16,0 0 0-16,39-45 0 0,-39 45 0 0,0 0 0 0,0 0 0 15,0 0 0-15,0 0 0 0,0 0 0 0,0 0 0 0,91 6 0 16,-82 7 0-16,-3 3 192 0,2 3 32 16,-2 1 0-16,-2 5 0 0,-2 0-224 0,1 0 176 15,-3-3-176-15,0 1 160 0,0 0-160 0,0-2 0 16,0-5 0-16,0-2 0 0,4-3-288 0,2-3-96 16,0-2 0-16,-2-12-18352 15</inkml:trace>
  <inkml:trace contextRef="#ctx0" brushRef="#br0" timeOffset="88279.46">16206 13381 21183 0,'-10'12'944'0,"2"-5"192"0,2 3-912 0,4-2-224 0,-2 0 0 0,1-1 0 16,1 3 1904-16,-6 15 336 0,-4 12 64 0,-1 16 0 16,1 1-400-16,-2-6-96 0,9 5-16 0,-5-7 0 0,4 1-672 0,2-8-144 15,4-1-16-15,0-7-16 16,0-5-496-16,4-5-80 0,2-8-32 0,-2-3 0 0,2-4-336 0,-1-2-240 0,5-10 48 0,-4-4-17664 31</inkml:trace>
  <inkml:trace contextRef="#ctx0" brushRef="#br0" timeOffset="88722.66">16109 13736 25791 0,'-12'19'1152'0,"6"-9"224"0,2-2-1104 0,0 0-272 0,2-5 0 0,2 3 0 0,0-2 2496 0,0 4 448 15,0 5 96-15,0-1 16 0,6 2-1360 0,4-1-272 16,-10-13-48-16,0 0-16 0,0 0-880 0,0 0-176 16,105 6-48-16,-105-6 0 0,0 0-256 0,85-21 160 15,-85 21-160-15,0 0 128 0,87-29-128 0,-87 29-192 16,0 0 32-16,64-45 16 0,-64 45-32 0,0 0 0 16,35-43 0-16,-33 32 0 15,-2-5-208-15,-2 6-32 0,-6 1-16 0,-1 1 0 16,-3 6-80-16,-1-4 0 0,-3 6-16 0,1 0 0 0,-1 2 400 0,-3 2 128 0,-1 6 0 0,5-2 0 15,-1 3 0-15,3 5 272 0,3-1-16 0,0 1-16 16,1 1 96-16,3 1 32 16,2-1 0-16,2 1 0 0,4-3-368 0,2 3 144 15,5-3-144-15,1-1 0 0,2 3 0 0,-12-17 0 0,0 0 0 0,58 39 0 32,-58-39-368-32,0 0-80 0,0 0 0 0,105 23-16 15,-105-23-672-15,0 0-128 0,85 0-16 0,-85 0-16 0,0 0 464 0,0 0 112 16,99-23 16-16,-99 23 0 0,0 0 576 0,0 0 128 0,0 0 0 0,52-47 0 15,-50 34 576-15,-4-1 128 0,-2 3 0 0,-1-9 16 16,1 5 432-16,-6-5 96 0,4 3 16 0,-3-5 0 16,-1 3-560-16,4-2-96 0,2-8-32 0,-2 3 0 15,6 1-400-15,0 2-176 0,6 2 128 0,-6 1-128 0,6 5 0 16,2-1 0-16,-1 3 0 0,3-1 0 16,0 8-1840-16,0 0-240 15</inkml:trace>
  <inkml:trace contextRef="#ctx0" brushRef="#br0" timeOffset="88986.01">16786 13711 10127 0,'0'4'896'0,"1"1"-704"0,3-3-192 0,-4 2 0 16,2-4 3088-16,0 0 592 15,4 6 112-15,0 2 32 0,-6-8-240 0,0 0-64 16,0 0 0-16,0 0 0 0,0 0-1728 0,0 0-336 16,0 0-80-16,89 8-16 0,-89-8-896 0,0 0-176 15,29-37-32-15,-19 19-16 0,-4 3-240 0,-2-3 0 16,1 5 0-16,-1-3 0 0,-4 1-256 0,0 1 48 0,0-1 16 0,-7 7 0 15,1 10 192-15,0 4-176 0,-4-1 176 0,1 5-160 16,-5 0 160-16,2 1 0 16,3 3 0-16,-1 0 0 0,0 1 0 0,4 1 0 0,-1 3 0 0,5 0 0 15,-2-1 0-15,2-1 0 0,4-1 0 0,2-1 128 16,-2-1-128-16,5-4 0 0,3 1-176 0,-10-11 176 31,0 0-880-31,0 0-80 0,0 0 0 0,0 0-10624 0,0 0-2128 0</inkml:trace>
  <inkml:trace contextRef="#ctx0" brushRef="#br0" timeOffset="89301.54">17243 13474 14271 0,'-11'10'320'0,"7"-4"64"0,-2-2 0 0,2-1 16 0,0 3-400 0,2-6 0 0,2 4 0 0,-4 4 0 0,-1 2 3664 0,1 3 656 15,-2 7 128-15,2-9 32 0,4 3-2128 0,0-5-432 16,4 3-64-16,-2-2-32 0,2-2-608 0,2 1-128 16,-6-9-32-16,0 0 0 0,0 0-544 0,0 0-128 15,48 45 0-15,-48-45-16 0,0 0-208 0,0 0-32 16,60 52-128-16,-60-52 192 0,0 0-192 0,43 45 0 16,-43-45 0-16,0 0 0 0,31 42 0 0,-27-32 128 0,-4 2-128 0,0-4 0 15,-4 1 0-15,-2-7 176 16,-2 2-176-16,-3 0 160 0,-3-4-160 0,-1 0 160 0,-5 0-160 0,-1 0 160 15,-4 0-160-15,1 0 0 0,-1 2 0 16,2-2-176-16,1 0-432 0,3 0-96 16,4-2 0-16,-1-2-17680 0</inkml:trace>
  <inkml:trace contextRef="#ctx0" brushRef="#br0" timeOffset="89498.77">17501 13334 6447 0,'0'2'576'0,"-2"0"-576"0,2 4 0 0,-2-4 0 16,2 2 5024-16,-2 0 896 0,2 2 176 0,0 5 48 16,-3 9-2048-16,1 7-384 0,-2 8-96 0,4 0-16 15,4 5-2464-15,-4 1-496 0,5 2-112 0,-3 1-16 16,2-3-64-16,2 2 0 0,-2-1-16 0,2-3 0 0,2-4-240 0,-3-2-64 16,1-8 0-16,0-5 0 15,2-5-272-15,-2-5-64 0,-3-4-16 0,3-2-13088 16,-2-10-2624-16</inkml:trace>
  <inkml:trace contextRef="#ctx0" brushRef="#br0" timeOffset="89630.22">17544 13653 9215 0,'-8'5'816'0,"6"-3"-656"0,-2 4-160 0,4-6 0 0,0 2 4544 0,0-2 896 16,0 0 160-16,4 0 32 0,2 0-2496 0,4-2-512 15,-10 2-112-15,0 0-16 0,0 0-2160 0,0 0-336 16,0 0-256-16,95-29-16688 0</inkml:trace>
  <inkml:trace contextRef="#ctx0" brushRef="#br0" timeOffset="89863.69">15895 13579 35935 0,'-27'15'1600'0,"17"-7"320"0,1 2-1536 0,-1-8-384 0,4 0 0 0,2 0 0 0,0 2 0 0,2-4 0 15,-1 1 0-15</inkml:trace>
</inkml:ink>
</file>

<file path=ppt/ink/ink19.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40:09.564"/>
    </inkml:context>
    <inkml:brush xml:id="br0">
      <inkml:brushProperty name="width" value="0.05292" units="cm"/>
      <inkml:brushProperty name="height" value="0.05292" units="cm"/>
      <inkml:brushProperty name="color" value="#FF0000"/>
    </inkml:brush>
  </inkml:definitions>
  <inkml:trace contextRef="#ctx0" brushRef="#br0">17837 7317 13823 0,'0'-2'1216'0,"-4"0"-960"0,4 0-256 0,0-2 0 15,0 2 1040-15,-4 2 176 0,2-9 16 0,2 1 16 16,-4 0 1008-16,-2 0 208 0,3 2 32 0,-3 6 16 15,2 0-736-15,0 4-160 0,2 8-16 0,-4 3-16 16,2 5-528-16,0 5-96 0,3 8-32 0,-3-2 0 0,0 4-224 0,2 4-64 16,-6 1 0-16,0 5 0 15,1 0-320-15,-3 3-64 0,0 3 0 0,-1-1-16 16,1 2-240-16,0-1 0 0,0-3 0 0,1-9 0 16,-5-2 0-16,6-4-128 0,-1-4 128 0,-1-6-160 31,0-3-752-31,3-7-160 0,-1-3-16 0,-2-6-16 0,2-6-1040 0,3-6-208 15,-7-2-32-15,2-7-10880 0</inkml:trace>
  <inkml:trace contextRef="#ctx0" brushRef="#br0" timeOffset="266.74">17346 7726 7071 0,'-4'-14'144'0,"0"5"48"0,2-3 0 0,2 4 16 0,0 5-208 0,0 1 0 0,-3 2 0 0,3-4 0 0,0 0 3632 0,-4 4 672 16,4 4 144-16,-2 3 32 0,4 9-1728 0,-2 1-320 15,0 11-80-15,0-1-16 0,0 6-1120 0,0 4-240 0,4 5-32 0,-4-1-16 16,0 2-416-16,3 1-64 16,-1 1-32-16,2-1 0 0,0 1 32 0,2-4 0 0,-2-2 0 0,2-5 0 15,-2-3-176-15,1-1-16 16,1-7-16-16,0-2 0 0,2-1-16 0,1-9 0 16,7-1 0-16,-4-6 0 0,-12-4 64 0,0 0 16 0,0 0 0 0,0 0 0 15,93-49-80-15,-93 49-16 0,50-44 0 0,-50 44 0 16,54-57-208-16,-54 57 144 0,59-54-144 0,-59 54 128 31,60-60-432-31,-60 60-80 0,54-54-32 0,-54 54-17760 0</inkml:trace>
  <inkml:trace contextRef="#ctx0" brushRef="#br0" timeOffset="1649.2">17868 7276 4607 0,'0'10'400'0,"0"-6"-400"0,0-2 0 0,0-2 0 15,0 0 1488-15,0 0 224 16,0 4 32-16,0 5 16 0,4-3 544 0,-4 4 96 0,0-4 32 0,2-3 0 15,-2-1-416-15,4-2-80 0,-4 0-16 0,0-2 0 16,0-3-528-16,-4-3-112 0,2-4-32 0,2-1 0 16,0 3-208-16,-4-4-32 0,4 1-16 0,0-7 0 15,0 1-304-15,0 0-64 0,0-7-16 0,4 1 0 16,-4-2-176-16,0-2-48 0,2-2 0 0,-2 0 0 16,0-4-192-16,0-4-32 0,0-2-16 0,4-1 0 15,-4-3 80-15,3 1 16 0,-1-7 0 0,2 1 0 16,-2-3-240-16,2 1 144 0,0 0-144 0,-2 1 128 15,2-3-128-15,0-4 0 0,-4-4 144 0,5-6-144 16,-5 2 176-16,4-2-48 0,-4 2 0 0,0-2 0 0,0 2 0 16,0-2 0-16,0 8 0 0,-4 4 0 15,4 8-128-15,0 5 0 0,-5 6 0 0,1 2 128 16,4 6-128-16,-4 6 0 0,-2 1 0 0,2 1 0 0,2-2 0 16,-4-2 0-16,3-8 0 0,3 2 0 0,-4-4 0 15,2 0 0-15,-2 2 0 0,4 2 0 0,-4 2 0 0,2 4 0 16,2 1 0-16,-4 7 0 0,4 1-240 0,0 5-16 15,4 3-16-15,-4 4 0 16,0 4-1504-16,0 2-288 0</inkml:trace>
  <inkml:trace contextRef="#ctx0" brushRef="#br0" timeOffset="3915.81">15542 4129 4607 0,'-6'-6'400'0,"3"2"-400"0,-1 0 0 0,2 2 0 15,2 2 1728-15,-4 0 256 0,4-6 48 0,-2 6 16 16,2 0 848-16,-4 2 176 0,4 2 48 0,0 2 0 0,0 8-1008 0,4 1-192 16,2 6-32-16,-2 5-16 0,3 5-848 0,3 0-192 15,-2-4-16-15,1 6-16 0,1 6-224 0,2-5-32 16,-2 1-16-16,-5-6 0 0,5 1-80 0,0 1 0 15,-1-6-16-15,1-2 0 16,0-2-432-16,-4-5 0 0,1 1 0 0,1-1-10800 0,0-4-2048 16</inkml:trace>
  <inkml:trace contextRef="#ctx0" brushRef="#br0" timeOffset="4098.99">15484 4394 19343 0,'-17'6'848'0,"7"0"192"0,2-2-832 0,0-2-208 15,4 2 0-15,1-2 0 0,1 2 2208 0,-2 1 400 16,-2 3 80-16,-2 2 0 0,2 1-704 0,2 3-128 0,3-4-48 0,2-4 0 16,3-1-1280-16,6-1-256 15,0-4-48-15,-1-4-16 0,-9 4-208 0,0 0 0 0,0 0 0 0,0 0-160 32,90-56-400-32,-90 56-80 0,0 0 0 0,70-70-16 15,-70 70-2352-15,44-48-480 0</inkml:trace>
  <inkml:trace contextRef="#ctx0" brushRef="#br0" timeOffset="4216.72">15839 4317 1839 0,'0'19'160'0,"0"-9"-160"0,0 0 0 0,0-1 0 16,0-3 1728-16,0-4 304 0,0 6 64 0,0-2 16 16,0 7-912-16,0 3-176 0</inkml:trace>
  <inkml:trace contextRef="#ctx0" brushRef="#br0" timeOffset="5051.26">15994 4352 7359 0,'-2'21'320'0,"2"-9"80"0,0-1-400 0,0-1 0 16,0 0 0-16,0-6 0 0,0 3 1424 0,0 7 208 0,0 7 32 0,0 6 16 15,2 2-32-15,2-3-16 16,-4-5 0-16,4-5 0 0,-2-3-720 0,2-7-144 16,-2-2-16-16,2-4-16 0,-1-6-544 0,-1-4-192 15,-2 1 0-15,4-7 144 0,0-3-144 0,-4-5 0 16,2-1 0-16,2 0 128 0,0-4-128 0,2 0-144 0,-2 2 144 0,-3 0-208 16,5 5 208-16,-2-1 0 0,0 5 0 0,2 5 0 15,-2-3 128-15,2 7 64 0,-3-1 0 0,3 4 16 16,-2 4 640-16,2 2 128 0,-2 4 32 0,2 0 0 15,-1 6 336-15,1-1 64 0,2 1 0 0,-6 6 16 16,6-3-496-16,-8 5-96 0,6 1-32 0,-4 0 0 16,-1 1-336-16,1-5-64 0,-2 5-16 0,4-5 0 15,-4 1 32-15,0-1 0 0,2-1 0 0,2-1 0 16,-4-7-48-16,4 0-16 0,-4-2 0 0,6-4 0 16,-2-6-224-16,-2-2-128 0,1-3 128 0,1-3-128 0,2-1 0 0,-2-7 0 15,2 3 0-15,0-4 0 16,-2-3 0-16,1 1 0 0,1-6 0 0,0 4-128 15,2 2 128-15,-2 3-128 0,-3 3 128 0,3 2-128 0,0 3 128 16,-2 2 0-16,2 5 0 0,-2-1 0 16,2 2 0-16,-1 6 0 0,-1 0 0 0,0 0 128 0,2 6 96 15,-6 2 32-15,4 3 0 0,2 5 0 0,-3 3 144 16,3-1 48-16,-4 3 0 0,0-6 0 0,4 1-192 0,-4 0-48 16,2-3 0-16,0 1 0 0,2 1 0 0,-3-5 0 15,3 0 0-15,-2-5 0 0,4-1-208 0,0-4 176 16,-3 0-176-16,1 0 160 0,2-4-160 0,-2-1 0 15,0-3 0-15,1-2 0 0,-1 0-192 0,0 3 0 16,-2-3-16-16,-2 0 0 16,2 1-1072-16,2-5-224 0,1-2-32 0,-1 1-16 15,4-1-1264-15,-4 1-256 0,-2 1-64 0,-3 1 0 16,7 1 608-16,-2-3 112 0,-2 5 32 0,-4 2 0 0,6 2 1680 0,-4 1 352 16,0 5 64-16,3-4 16 0,-5 4 720 0,6 0 160 15,-2 4 32-15,-2-3 0 0,2 3 1216 0,0 0 240 0,2 2 48 0,-6-2 16 16,4 2 144-16,1-6 16 0,-3 4 16 0,2-4 0 15,0 0-960-15,2-2-192 0,-2 0-32 0,2-2-16 16,3 0-576-16,-3-2-112 0,0 0-32 0,2 1 0 16,1-3-224-16,-3 0-64 0,4 0 0 0,-4 2 0 15,1-3-128-15,-1-1 0 0,-4 4 0 0,2-3 0 16,0-1 0-16,-4 6 0 0,0 2 0 0,0-2 0 16,0 8 0-16,0-4 0 0,-4 8 0 0,4 1 0 15,0 3-144-15,-4 4 144 0,4 3 0 0,-2 0 0 0,2-1-128 16,0-1 128-16,0 5 0 0,2-7 0 15,-2 3-176-15,8-1 176 0,-2-1-160 0,-2-5 160 16,3 1-512-16,7-8-16 0,0 2 0 0,1-6 0 16,-15 0-1040-16,0 0-208 0,0 0-32 0,0 0-8160 15,95-35-1616-15</inkml:trace>
  <inkml:trace contextRef="#ctx0" brushRef="#br0" timeOffset="5501.24">16747 4530 13823 0,'0'-2'1216'0,"0"0"-960"15,0 2-256-15,0 0 0 16,0 0 1216-16,0 0 208 0,-4 0 48 0,2 2 0 16,-2 0 576-16,0 4 112 0,2 4 16 0,-2 3 16 15,0-1-1200-15,-1 5-240 0,1 8-48 0,-2 1-16 0,0-1-416 0,0 4-80 16,2 2 0-16,-1-2-16 0,5-4-176 0,-4-1 0 16,4-3 0-16,0-4 0 0,4-1 0 0,1-4 0 15,1-3 0-15,2-3 0 16,4-2-816-16,1-6-80 0,-1 2-32 0,1-4-7408 15,-13 4-1488-15</inkml:trace>
  <inkml:trace contextRef="#ctx0" brushRef="#br0" timeOffset="5779.17">17065 4515 8287 0,'-4'3'368'0,"2"-1"80"0,2 2-448 0,-4 0 0 0,2 2 0 0,2-4 0 0,-4 4 2624 0,0 2 432 15,3 5 80-15,-7 8 32 16,2 1 144-16,-4 1 16 0,6-2 16 0,2 3 0 15,-3-5-1488-15,5 0-288 0,0-1-64 0,0-1-16 16,0-1-656-16,5-6-128 0,-1-1-16 0,2-3-16 16,4 0-320-16,0-2-64 0,-1 0-16 0,-1-4 0 0,2-4-272 0,-3 2 160 15,3-2-160-15,-4-4 128 16,0-3-128-16,-2 1 0 0,0-6 0 0,-3-3 0 16,-1-2 0-16,-1-3-144 0,-3-1 144 0,-2 0-160 15,-2 5-448 1,2 1-96-16,0 0 0 0,-1 3-16 15,-3-3 16-15,2 3 16 0,-1 7 0 0,-5-1 0 0,4 4-336 16,4 2-64-16,-3 4 0 0,-1 0-16 0,4 4-1280 0,-2-4-256 0</inkml:trace>
  <inkml:trace contextRef="#ctx0" brushRef="#br0" timeOffset="6281.57">17298 4460 11967 0,'0'20'528'0,"0"-11"112"0,0 1-512 0,0-2-128 16,-4 0 0-16,4-6 0 0,0 5 2192 0,-2 3 416 15,2 6 80-15,-4 3 0 0,4 0-832 0,-4-1-160 16,2-1-32-16,2-7-16 0,0 0-1136 0,2-5-240 0,2 1-32 0,-4-2-16 16,4-8-224-16,2 2 0 0,-3-5 128 0,3-3-128 15,-2-2 176-15,2-1-16 16,-4-7 0-16,6-1 0 0,-2-2-160 0,-3-3-176 0,3 1 48 0,0 0 0 31,2 2-480-31,0-2-96 0,-1 3 0 0,-1 3-16 0,4 3 480 0,-6-1 112 0,5 5 128 0,-3 2-208 0,-2 7 208 16,2 1 0-16,0 2 0 0,-6 0 0 15,4 5 0-15,-4-3 128 0,0 6-128 0,2 2 160 16,-2 0 560-16,0 1 112 0,3 3 32 0,-3-3 0 16,0 3 240-16,0 0 48 0,0 1 16 0,4-5 0 15,-4 1-352-15,2 3-80 0,2-8-16 0,-4 2 0 16,0-3-368-16,4 1-80 0,-4-6-16 0,6 0 0 15,-6-4-64-15,4-3-32 0,2-3 0 0,-6-4 0 16,5-1-160-16,-1-1 192 0,-2 3-192 0,2-3 192 16,0-1-192-16,2 5 0 0,-2-3 0 0,1 5 0 15,-3 0 0-15,6 0 0 0,-2 1 0 0,0 3 0 16,2 2 0-16,-3 2 0 0,1 4 0 0,0 2 0 0,2 6 0 0,-6-5 0 16,2 5 0-16,-1 0 0 0,3 5 128 15,-2-1-128-15,2 1 128 0,-6 1-128 0,4 3 272 0,-2-5-16 16,2 1-16-16,-2 1 0 0,2-2-240 0,-1 1 0 15,-1-3 128-15,2 1-128 16,2-3-1344-16,-2-4-304 0,2 4-64 0,0-10-13904 16</inkml:trace>
  <inkml:trace contextRef="#ctx0" brushRef="#br0" timeOffset="6626.72">17804 4400 1839 0,'4'6'160'0,"-4"0"-160"0,0-2 0 0,0 0 0 16,0 1 2176-16,0-1 384 0,-4 8 96 0,4 7 16 15,-2 5 400-15,-2 3 96 0,4-4 16 0,-6-7 0 16,2 3-1152-16,0-4-240 0,3 5-32 0,-7-1-16 16,2-3-704-16,0-7-144 0,0-3-16 0,2-6-16 15,-1-2-400-15,1-5-80 0,-2-5 0 0,-2-6-16 16,6-1-368-16,-2-4-208 0,4-4 16 0,0-4 16 31,4 0-704-31,2-2-144 0,0-8-16 0,2 2-16 0,1-2 560 0,3 3 112 0,-2-1 32 0,-1 8 0 16,3 2 352-16,2 3 0 0,-5 7 0 0,1 4 0 0,2-3 320 15,1 6 144-15,-3 7 32 0,0-3 0 16,-1 8 128-16,-3 4 16 0,4 5 16 0,-4 1 0 0,1 4 224 16,-5 3 32-16,2 3 16 0,-4 3 0 15,0-6 224-15,-4 5 32 0,4-1 16 0,-2-6 0 0,2 5-640 16,-4-8-128-16,1 1-32 0,1 1 0 0,-2-3-272 16,4-3-128-16,-4 0 0 0,2 0 128 0,2-6-128 0,-4 1 0 0,2-3 0 0,2 4-176 31,-2-4-1104-31,0 0-240 0,2 0-32 0,0-4-15152 15</inkml:trace>
  <inkml:trace contextRef="#ctx0" brushRef="#br0" timeOffset="6897.29">18017 4094 9215 0,'0'9'400'0,"0"-3"96"0,0 0-496 0,0 2 0 0,0-6 0 0,-2 2 0 15,2 0 2432-15,0 5 384 0,0 3 64 0,0 5 32 16,0 5-432-16,0-3-96 0,6 0-16 0,-6-3 0 15,6-4-448-15,0-3-80 0,2-1-32 0,-3-2 0 16,5-4-720-16,0-4-160 0,-1 2-32 0,1-10 0 16,0 0-496-16,1-3-96 0,-1 1-32 0,0-7 0 0,0 3-272 0,-7-3-256 15,3 3 64-15,-6-3 0 16,0 4-1040 0,-6-5-208-16,3 5-32 0,-3-1-16 15,-4 3 256-15,0 3 48 0,1-2 16 0,-1 8 0 0,-4-1 704 0,3 3 144 0,-5 2 16 0,3 2 16 16,-3 3-112-16,3-1-32 0,1 2 0 0,-2 2 0 31,3 1-1264-31,1-1-256 0,6 2-48 0,-2 0-7584 0</inkml:trace>
  <inkml:trace contextRef="#ctx0" brushRef="#br0" timeOffset="7776.1">18295 4113 10127 0,'3'10'448'0,"-1"-4"96"0,-2-1-544 0,0-1 0 0,0 0 0 0,0 2 0 0,0-4 2432 0,-2 6 384 16,-1 3 80-16,-3 3 16 0,2 0 64 0,-2-3 16 0,0-3 0 0,2-2 0 16,4-6-1344-16,-3 0-272 15,1-10-48-15,2 0-16 0,2 1-688 0,1-7-144 0,1 1-32 16,2 1 0-16,-2-5-256 0,2-1-64 16,3 1-128-16,1-2 192 0,0-1-400 0,-2-1-96 0,1 2-16 15,-1 1 0-15,2 7 64 0,-4-1 16 0,-1 4 0 0,1 5 0 16,-4 1 240-16,4 2 0 15,-6 4 0-15,2 0 0 0,2 3 0 0,-4 5 0 16,4 0 0-16,-4-2 0 0,6 5 432 0,-6 3 16 0,3-1 16 16,3-1 0-16,-2-1 112 0,2 3 0 0,-2-1 16 0,2-1 0 15,-1 1-320-15,1-1-64 0,2-2-16 0,-2-3 0 16,0 1-192-16,1-4 144 0,1-2-144 0,0-2 128 16,2 0-128-16,-3-2 0 0,3-4 0 0,-2-2 0 0,2-2 0 0,-5-3 0 15,5-3-128-15,0-2 128 31,-1-7-544-31,-3-2-32 0,0 4-16 0,2-5 0 16,0 1-224-16,-1-2-32 0,-1 6-16 0,-2 1 0 0,2-1 240 16,0 2 48-16,-2 3 16 0,-1 4 0 0,3 5 400 0,-6 3 160 0,4-2-128 0,-2 6 128 0,-2 0 0 15,4 0 0-15,-4 6 144 0,2 0-144 0,2 3 656 0,-4 1 32 16,4 0 0-16,-4 1 0 16,6 1 80-16,-6 0 32 0,5-3 0 0,-1 1 0 0,0 0-176 15,2-6-48-15,-2 1 0 0,2 1 0 0,3-2-320 16,1-2-80-16,0-4-16 0,-3 2 0 0,1-6-160 0,2 2 0 15,-4-1 0-15,0 1 0 0,1-6 0 0,-1-2 0 16,0 1 0-16,-2-1 0 0,2 2-336 0,-2-3 0 16,1 1 0-16,-1 3 0 0,-2-1 176 0,2 4 160 15,-4-4-208-15,0 3 80 0,0 1 128 0,0 2 0 16,0 2 0-16,-4 2 0 0,2 0 0 0,2 0 0 16,-4 0 0-16,0 4 0 0,3 2 0 0,-3-1 0 15,4 3 0-15,-6 0 0 0,6 6 0 0,0-3 0 16,0 3 0-16,0 1 0 0,2 3 0 0,2-3 0 0,0 1 0 0,1-7 0 15,-1 1 0-15,2 0 0 16,4-4 0-16,-4-4 0 0,7 0 0 0,-3-2 0 0,-10 0 0 0,0 0 0 16,0 0 0-16,0 0 0 0,0 0 0 0,60-55 0 15,-50 36 0-15,-4 3 0 0,-3-1 0 0,3 5 0 16,-2-1-352-16,-4 1 16 0,2 4 0 0,2 1 0 31,-4 3-464-31,4-4-96 0,-4 6 0 0,0-4-16 16,0 2 304-16,0-2 64 0,0-3 16 0,0-1 0 15,0-4-112-15,0-1-32 0,0 1 0 0,2-1 0 0,-2-3 96 0,0-1 32 0,-2 0 0 0,2-1 0 0,0-3 128 16,0 4 32-16,0 1 0 0,0-1 0 16,0 1 384-16,2 3 0 0,2 3 0 0,-4 2 128 15,2 3 304-15,-2 1 64 0,1 4 16 0,1 2 0 16,-2 0 512-16,4 2 128 0,-4 4 0 0,0 3 16 0,0-1-192 0,2 4-32 16,-2 1-16-16,4 3 0 15,0-1-224-15,-2 1-64 0,2 1 0 0,0 3 0 0,-2-5-416 16,2-3-96-16,-1-1 0 0,3 1-128 0,-4 0-192 0,2-3-128 15,0 1-48-15,2-6 0 16,-2 0-1488-16,-4-4-288 0</inkml:trace>
  <inkml:trace contextRef="#ctx0" brushRef="#br0" timeOffset="7904.13">18929 3590 10303 0,'0'-8'224'0,"-4"4"48"0,2 0 16 0,2 2 0 0,0 2-288 0,0-4 0 0,2 2 0 0,2-2 0 15,0 1 4416-15,2-3 816 16,5-2 160-16,-11 8 48 0,0 0-2400 0,0 0-480 0,0 0-80 0,93-52-32 15,-93 52-1696-15,0 0-352 0,74-49-64 0,-74 49-11984 32,0 0-2416-32</inkml:trace>
  <inkml:trace contextRef="#ctx0" brushRef="#br0" timeOffset="32376.47">31188 5506 2751 0,'0'0'256'0,"0"0"-256"0,0 0 0 0,0 0 0 16,0 0 1344-16,0 0 208 15,0 0 48-15,25-10 16 0,-25 10 944 0,0 0 192 16,0 0 48-16,0 0 0 0,0 0-336 0,0 0-64 0,0 0-16 0,0 0 0 16,0 0-416-16,0 0-96 0,0 0-16 0,0 0 0 15,4-6-624-15,-8 6-128 16,-6 0-16-16,4-2-16 0,-3 2-432 0,1 0-64 0,-2 0-32 0,3 0 0 16,-7 0-208-16,-5-2-32 0,3 2-16 0,-3 0 0 15,-3 0-144-15,-1-4-16 0,-2 4-128 0,0-2 192 16,-1 2-192-16,1-2 144 0,2 0-144 0,-2 2 128 15,-1-3-128-15,1-1 192 0,-4 2-192 0,0-4 192 0,4-2-32 16,0 2 0-16,-1 1 0 0,7-5 0 16,0 2 96-16,3 6 0 0,2-4 16 0,-1 2 0 0,-1 1-64 0,-3 1-16 15,4-2 0-15,1 2 0 16,-2 0 768-16,3 2 160 0,-3-2 32 0,-3 2 0 16,3 0-1616-1,1 0-320-15,-4 0-64 0,3 2-16 0,-1-2 864 0,5 0 0 0,-4 2 0 0,1 0 128 0,1 2-128 0,-5-4 0 16,0 2 0-16,3 0 128 15,-5 3-128-15,1-3 0 0,1 2 144 0,-4 0-144 0,1 2 0 0,-3-4 144 0,2 6-144 0,-2-6 0 16,-1 5 144-16,1-3-144 16,0 4 0-16,-2 2 144 0,2-5-144 0,-1 3 0 15,1 2 0-15,0-4 128 0,0 3-128 0,-1-5 0 16,1 4 0-16,2 0 0 0,-2-2 0 0,0 1 0 16,5 1 0-16,-5-2 0 0,0 4 0 0,-2-3 0 15,-1 3 0-15,-5-4 0 0,2 4 0 0,2-1 0 16,-2 1 0-16,-2 2 0 0,2 1 0 0,2-3 0 0,-2 3 0 15,-4-1 0-15,2 4 0 0,-2-3 0 16,4 3 0-16,-4-1 0 0,2 1 0 0,2-3 0 16,-4 3 0-16,6-3 0 0,-4 3 0 0,6-3 0 0,0-1 0 15,6 2 0-15,-5 1 0 0,1-1 0 16,0 1 0-16,0 1 0 0,2-1 0 0,3-1 0 0,-1 1 0 16,3-1 0-16,1 2 0 0,3-5 0 0,1 3 0 15,1-1 0-15,2 1 0 0,-3 3 0 0,7-5 0 0,-6 3 0 16,5-1 0-16,1 2 0 0,-4-1 0 0,4 3 0 0,-3 1 0 0,1 0 0 0,0-1 0 15,8-18 0 1,-14 37 0-16,9-16 0 0,-5-2 0 0,2 1 0 0,0-3 0 0,8-17 0 16,-9 39 0-16,9-39 0 15,-10 39 0-15,10-39 0 0,0 0 0 0,-4 50 0 16,4-50 0-16,0 0 0 0,0 0 0 0,14 62 0 16,-14-62 0-16,0 0 0 0,0 0 0 0,0 0 0 15,44 66 0-15,-44-66 0 0,0 0 144 0,0 0-144 16,0 0 144-16,76 54-144 0,-76-54 192 0,0 0-192 15,0 0 192-15,68 26-192 0,-68-26 192 0,0 0-192 0,0 0 192 16,85 21-192-16,-85-21 192 0,0 0-192 0,0 0 192 0,80 23-64 16,-80-23 0-16,0 0-128 0,0 0 224 0,79 26-64 0,-79-26-16 0,0 0 0 15,0 0-16-15,90 29 0 16,-90-29 0-16,0 0 0 0,0 0 16 0,89 29 0 0,-89-29 0 0,0 0 0 16,68 25-144-16,-68-25 192 15,0 0-192-15,0 0 192 0,87 25-192 0,-87-25 0 0,0 0 144 0,0 0-144 0,87 21 144 0,-87-21-144 31,0 0 192-31,70 8-192 0,-70-8 192 0,0 0-64 0,70 10 0 16,-70-10-128-16,0 0 192 0,0 0-192 16,79 15 192-16,-79-15-192 0,0 0 192 0,0 0-64 0,84 16 0 15,-84-16-128-15,0 0 192 0,0 0-64 16,79 19 0-16,-79-19-128 0,0 0 192 0,66 6-64 16,-66-6 0-16,0 0-128 0,68 6 256 0,-68-6-64 0,0 0-16 0,74 10 0 15,-74-10-48-15,0 0-128 0,85 13 192 0,-85-13-64 16,0 0-128-16,70 16 128 0,-70-16-128 0,0 0 128 15,0 0-128-15,83 23 128 0,-83-23-128 0,0 0 128 16,66 16-128-16,-66-16 128 0,0 0-128 0,0 0 128 0,90 15-128 0,-90-15 0 16,0 0 144-16,77 10-144 15,-77-10 128-15,0 0-128 0,70 9 128 0,-70-9-128 0,0 0 192 0,70 10-48 16,-70-10 0-16,0 0 0 0,89 2-144 0,-89-2 192 16,64-2-192-16,-64 2 192 15,0 0-192-15,80 0 192 0,-80 0-192 0,60-4 192 16,-60 4-192-16,60-2 0 0,-60 2 144 0,68-4-144 0,-68 4 0 15,66-3 128-15,-66 3-128 0,73-6 0 16,-73 6 0-16,68-10 0 0,-68 10 0 0,80-6 0 0,-80 6 0 0,70-8 144 0,-70 8-144 16,66 0 0-16,-66 0 144 0,0 0-144 15,93 4 0-15,-93-4 144 0,73 6-144 0,-73-6 160 0,72 8-160 0,-72-8 160 16,74 6-160-16,-74-6 192 16,70 9-192-16,-70-9 192 0,62 4-192 0,-62-4 0 15,66 2 144-15,-66-2-144 0,66 0 128 0,-66 0-128 16,72-4 128-16,-72 4-128 0,69-7 496 0,-69 7 16 15,70-8 16-15,-70 8 0 0,66-10-384 0,-66 10-144 16,68-6 0-16,-68 6 0 0,64-4 0 0,-64 4 0 16,64 0 0-16,-64 0 0 0,0 0 0 0,72 0 0 0,-72 0 0 0,58 0 0 15,-58 0 0-15,66 0 0 0,-66 0 0 0,70-1 0 16,-70 1 0-16,64-10 0 0,-64 10 0 16,58-12 0-16,-58 12 0 0,54-13 0 0,-54 13 0 15,49-20 0-15,-49 20 0 0,44-25 0 0,-44 25 0 0,41-19 0 16,-41 19 0-16,35-24 0 0,-35 24 0 0,29-21 0 15,-29 21 0-15,25-21 0 0,-15 9 0 0,2-2 0 0,-12 14 0 0,23-27 0 16,-11 12 0-16,1-1 0 16,-3-3 0-16,0 3 0 0,-1-3 0 0,1 3 0 0,0-3 0 15,-1 0 0-15,-1-1 0 0,2 1 0 16,-2 0 0-16,1-3 0 0,-3 1 0 0,0 0 0 16,4-3 0-16,-7 1 0 0,3 2 0 0,0-1 0 0,2 5 0 15,-6-3 0-15,2 5 0 0,-4-4 0 16,2 1 0-16,0 1 0 0,-2-3 0 0,0 5 0 0,0-5 0 15,0 3 0-15,-2-1 0 0,0-1 0 16,2 4 0-16,-6-5 0 0,2 3 0 0,4-5 0 0,-6 3 0 0,2-2 0 16,-2 1 0-16,3 5 0 0,-3-5 0 0,0 1 0 15,2 3 0-15,-2 1 0 0,2 1 0 0,-1-1 0 0,-3 1 0 0,2-1 0 16,0 1 0-16,-2 3 0 16,1-3 0-16,-1 2 0 0,2 3 0 0,0-5 0 15,-3 4 0-15,-1-1 0 0,4 3 0 0,-4 0 0 16,1 4 0-16,-1-5 0 0,0 5 0 0,-3-2 0 0,3 0 0 0,-2 0 0 0,3 2 0 0,-1-3 0 31,0 5 0-31,1-6 0 0,-1 6 0 0,4-4 0 0,-4-2 0 0,5 1 0 0,-5 3 0 16,4-6 0-1,2 2 0-15,-4 1 0 0,6-7 0 0,-3 4 0 16,-3-1 0-16,2 1 0 16,2 0-480-16,-4-3-32 0,5 1-16 0,-7 2 0 0,4 1 336 0,-4-1 192 0,3 0-192 0,-1 1 192 15,0 3 0-15,-2-4-128 0,-1 0 128 0,1-3 0 16,0 1 0-16,1 2 0 0,3-3 0 0,-8 1 0 15,8 3 0-15,-3-7 0 0,3 2 0 0,-4-1 0 16,0-1 0-16,1 3 0 0,-1-3 0 0,0 1 0 16,1 1 0-16,-1 5-128 0,-4-7 128 0,3 2 0 0,1 5 0 15,0-3 0-15,-5 2 0 0,1 1 0 0,-1-1 0 16,-1 0 0-16,3 5 0 0,-3-5 0 0,1 2 0 0,-1 0 0 16,-3 4 0-16,3-5 0 15,3 3 0-15,-3 0 0 0,1 2 0 0,-3-4 0 16,3 3 0-16,-1-1 0 0,-3 2 0 0,3-2 0 15,-3 2 0-15,3 2 0 0,1-2 0 0,-5 3 0 0,5-3 0 16,-8 4 0-16,1 0 0 0,-1-4 0 0,2 2 0 0,-3 2 0 16,5 0 0-16,-2 0 0 0,1 0 0 15,-5 0 0-15,6 6 0 0,-7-6 0 0,7 2 0 0,-4 0 0 16,5 3 0-16,-1-3 0 0,-4 2 0 0,1-2 0 0,3 2 0 16,-1 0 0-16,1-2 0 0,3 2 0 15,-3 0 0-15,4-3 0 0,-1 1 0 0,-3 0 0 16,3 2 0-16,-3 0 0 0,-1 2 0 0,5-4 0 0,-3 2 0 0,7-4 0 15,-5 2 0-15,3 0 0 16,-3 0 0-16,3-2 0 0,-3 3 0 0,2-3 0 16,-1 0 0-16,3 0 0 0,-3-3 0 0,1 3 0 0,-1 0 0 0,-1-2 0 15,3 0 0-15,3 0 0 16,-4-2 0-16,3 4 0 0,1-2 0 0,-4-2 0 0,3 2 0 0,-3 2 0 16,4-2 0-16,-1 0 0 0,-3 2 0 0,3-4 0 15,-7 2 0-15,3 2 0 16,-1-2 0-16,1 2 0 0,1-1 0 0,2 1 0 0,-1-4 0 0,-1 2 0 15,3 0 0-15,-3 0 0 0,2 2 0 0,-3 0 0 16,1-4 0-16,-1 4 0 0,-1 0 0 0,3 4 0 16,-1-4 0-16,2 0 0 0,-3 4 0 0,1-2 0 15,-1 3 0-15,-1 3 0 0,1-6 0 0,1 6 0 0,-1-2 0 16,-1-2 0-16,3 3 0 0,-3 1 0 16,-1-4 0-16,1 2 0 0,1-2 0 0,-1 2 0 15,1-1 0-15,-5-1 0 0,5 2 0 0,-5-4 0 0,3 0 0 0,-1 0 0 16,5 2 0-16,-7-4 0 15,5 2 0-15,-5-2 0 0,5 2 0 0,-1-2 0 0,7 0 0 0,-7 2 0 16,3-2 0-16,1 0 0 0,2 0 0 16,1 0 0-16,-1 0 0 0,0 0 0 15,2 0 0-15,1 0 0 0,3 0 0 0,-6-2 0 0,6 2 0 0,-2-2 0 16,1 2 0-16,1-2 0 0,-2 2 0 0,0-6 0 0,2 4 0 0,0 0 0 31,2-4-528-31,2 2 0 0,0-1 0 0,2-1 0 16,6 2-624-16,0-6-112 0,5 2-16 0,7 1-14112 15,-1-1-2816-15</inkml:trace>
  <inkml:trace contextRef="#ctx0" brushRef="#br0" timeOffset="33615.01">30565 5645 7359 0,'0'0'656'0,"-2"6"-528"0,2-2-128 0,0-4 0 16,0-4 2256-16,0 4 432 0,0 4 64 0,0-8 32 15,0 2 608-15,0 2 112 0,0 2 16 0,0 2 16 0,0-4-1424 0,-4 4-272 16,0-2-64-16,2 2-16 0,-3-1 80 0,1-1 16 16,4 2 0-16,-6-2 0 15,2 2-1856-15,0-4-448 0,2 4-64 0,-2-4 0 16,4 0 512-16,-4 0 192 0,3 0-16 0,1 0 0 0,0 0-176 0,0 0 128 16,1 0-128-16,-1 2 128 15,0 2-128-15,0-4 0 0,0 0 0 0,0 2 0 0,-1 2 0 0,1 0 0 16,-4-3 0-16,2 1 0 0,-2 0-352 0,4 2 0 15,0-4 0-15,-4 0 0 16,4 2-880-16,0-2-176 0,4-2-48 0,-4 2 0 16,0 0-32-16,2 0-16 0,0-4 0 0,-2 4 0 15,2-2 320-15,-2 0 64 0,4 2 16 0,-4-1 0 16,0 1 144-16,0 0 16 0,0 0 16 0,0 0 0 16,0 0-496-16,-4 0-112 0,4 0 0 0,0-4-16 15,0 0 224-15,0 2 48 0,0 4 16 0,0-2 0 16,0 0 176-16,0-2 48 0</inkml:trace>
  <inkml:trace contextRef="#ctx0" brushRef="#br0" timeOffset="34713.33">30197 6091 13823 0,'-6'2'608'0,"6"0"128"0,-4-2-592 0,4 0-144 0,-4 2 0 0,4-2 0 16,0 0 2496-16,0 0 448 0,0 0 112 0,0 0 16 0,0 0-320 0,0 0-64 15,0 0-16-15,0 0 0 0,0 0-1136 0,23-19-240 0,-23 19-32 0,12-16-16 16,-4 6-608-16,1-1-128 15,-3-3-32-15,4-1 0 0,1-5-240 0,3-3-48 0,0 2-16 16,-3-4 0-16,3-5-176 0,1 5 128 16,-5 0-128-16,2 2 128 0,1 1-128 0,-3-1 0 15,0 4 0-15,-6 3 128 0,1 1-128 0,1 9 192 16,-2-2-192-16,-4 6 192 0,0 2-32 0,0 0 0 16,0 0 0-16,0 0 0 0,2 0-32 0,-2 0-128 0,4 2 192 15,-4 0-64-15,0-2-128 0,0 0 192 0,0 0-192 16,0 0 192-16,0 0-192 0,0 0 0 0,29 66 144 15,-29-66-144-15,0 0 944 0,0 0 112 0,19 60 32 16,-19-60 0 0,0 0-1632-16,16 60-320 0,-16-60-64 0,0 0-16 0,10 58 944 0,-10-58 0 0,0 0 0 0,0 0 176 15,9 66-48-15,-9-66-128 0,0 0 192 0,0 0-64 16,0 0 720-16,20 68 144 0,-20-68 32 0,0 0 0 16,0 0-1648-16,0 0-320 0,0 0-64 15,0 0-16-15,0 0 816 0,0 0 208 0,0 0 0 0,0 0 0 16,0 0 0-16,0 0 0 0,0 0 0 0,42-23-128 0,-44 13 848 0,-3-1 176 15,1 1 48-15,-2-2 0 16,-2 3-1696-16,2-1-336 0,1 2-64 0,-5 2 0 16,4 1 864-16,-4-1 288 0,3 2-160 0,1 0 160 15,0 2 720-15,-4 0 240 0,4 0 32 0,-1 2 16 32,1 0-1632-32,-4-4-320 0,4 2-64 0,-1 0-16 0,1 0 832 0,4 2 192 0,-6 0 0 0,2 0 0 0,0 0 0 0,3 0 0 15,-3 0 0-15,2 0 0 0,2 0 0 16,-2 0 0-16,-2 4 0 0,2-4 0 0,4 2 144 0,-4 2-144 15,2-4 0-15,-1 2 144 0,3 0-144 0,-6-2 0 0,6 2 0 0,-6-2 128 16,2 0-128-16,4 0 0 0,-4 0 0 0,2 0 0 16,-2 0 0-16,-1 0 0 0,5-2 128 0,-4 0-128 15,-2 0 0-15,2 2 0 16,-2-4 144-16,0 0-144 0,2 2 0 0,-1-1 0 0,-5-1 0 16,2-2 128-16,2 0-128 0,-3 0 0 15,3-2 128-15,-4 1-128 0,0 3 128 0,1-6-128 16,-1 4 128-16,0 0-128 0,5 3 144 0,-5-3-144 0,0 2 192 0,4 4-192 15,-1-6 192-15,1 2-64 0,4-2 0 0,-2 3-128 0,0 3 144 0,2 0-144 16,2 0 0-16,0-4 144 16,0 4-144-16,0 0 0 0,0 0 0 0,0 0 128 15,0 0-128-15,0 0 0 0,0 0 0 0,0 0 0 16,62-6 0-16,-62 6 0 0,0 0 0 0,0 0 0 16,78-6 0-16,-78 6 0 0,0 0 0 0,79-14 0 15,-79 14 0-15,0 0 0 0,84-5 0 0,-84 5 0 16,54-10 0-16,-54 10 0 0,56-16-144 0,-56 16 144 15,0 0 592-15,74-9 176 0,-74 9 48 0,0 0 0 16,48-14-1616-16,-48 14-320 0,0 0-64 16,0 0-16-16,18-12 928 0,-20 9 272 0,2 1-128 0,-4 0 128 15,0 2 0-15,-4 0 0 0,5 0 0 0,-7 0 0 0,4 4 0 0,-4-1 0 0,1-1 0 16,-5 2 0-16,4 0 0 16,-1-2 0-16,1 6 0 0,-4 0 0 0,3-1 960 0,-5 3 128 15,3 2 0-15,-3 1 16 16,-1-3-1584-16,-1 2-320 0,1 1-64 0,-1 1-16 0,-1 3 880 15,0 1 0-15,-7 3 0 0,3 0 192 0,8-3-64 0,-7-3 0 16,5 5 0-16,5-7 0 0,2-1 16 0,1-2 0 16,-1-1 0-16,6-3 0 0,2 0-144 0,-2-4 128 15,4-2-128-15,0 0 128 0,0 0-128 0,0 0-224 16,0 0 48-16,0 0 16 16,0 0-704-16,49-14-144 0</inkml:trace>
  <inkml:trace contextRef="#ctx0" brushRef="#br0" timeOffset="42083.93">31535 7379 15663 0,'0'0'1392'0,"-8"-4"-1120"0,8 4-272 0,0 0 0 16,-6-4 1200-16,6 4 176 0,-11-4 32 0,1-2 16 15,-4 1 656-15,-5-5 128 0,4 4 32 0,-1-4 0 16,0 5-576-16,-1 1-96 0,2-4-32 0,-1 6 0 16,0-4-352-16,-3 2-80 0,4 0-16 0,-5 3 0 15,1-5-432-15,3 2-80 0,-3 0-32 0,3-2 0 16,-1 0-224-16,-1-1-32 0,-1 1-16 0,4 0 0 0,-5-4-112 0,1 4-32 0,-5 3 0 0,3-3 0 15,2 2 64-15,-7 0 0 16,1 2 0-16,-4 2 0 0,-2 0 0 0,2-4 0 0,0 8 0 16,-2-4 0-16,2 0-64 0,0 2-128 15,-2 2 192-15,2-2-64 0,0 0-128 0,-3 0 128 16,-1-2-128-16,2 0 128 0,2 0-128 0,-6 0 0 16,-3 4 144-16,-3-4-144 0,-4 1 0 0,1 7 128 15,1 2-128-15,-2 0 0 0,1 5 0 0,-1-5 0 0,-1 5 0 16,1-3 0-16,0-2 0 0,1-1 0 15,1 1 0-15,0-2 0 0,5 2 0 0,-5-3 128 16,6 1-128-16,-2 2 0 0,1-1 912 0,1-1 112 0,2 2 32 16,2 0 0-1,2-1-1632-15,2 1-320 0,-4 0-64 0,2-1 0 0,0 1 960 0,2 0 0 16,3-1 0-16,-3 1 0 0,4 0 144 0,2 0-144 0,1-1 0 0,3-1 144 16,0 2-144-16,3-3 0 0,1-1 0 0,-1 4 128 15,-1 0-128-15,1-1 0 0,-5 1 0 0,1 2 0 0,-3 1 0 16,4-1 0-16,1 0 0 0,1 3 0 15,-3 1 0-15,3-5 0 0,-3 5 0 0,1 1 0 0,0 3 0 0,-7-1 0 16,7 2 0-16,-2 1 0 16,-3-3 0-16,5 4 0 0,0-3 0 0,1 1 0 15,5 2 0-15,-3-5 0 0,16-18 0 0,-25 37 0 16,25-37 0-16,-14 27 0 0,14-27 0 0,0 0 0 16,-13 44 0-16,13-44 0 0,0 0 0 0,0 0 0 15,0 0 0-15,0 68 0 0,0-68 0 0,0 0 0 0,0 0 0 16,0 0 0-16,33 68 0 0,-33-68 0 0,0 0 0 0,0 0 0 15,0 0 0-15,64 66 0 0,-64-66 0 16,0 0 0-16,66 39 0 0,-66-39 0 0,0 0 0 0,93 35 0 0,-93-35 0 16,79 19 0-16,-79-19 0 15,91 25 0-15,-91-25 0 0,99 26 0 0,-99-26 0 0,88 19 0 16,-88-19 0-16,95 15 0 0,-95-15 0 0,89 14 0 16,-89-14 0-16,89 16 128 0,-89-16-128 0,84 15 0 0,-84-15 144 15,81 14-144-15,-81-14 0 0,83 11 128 16,-83-11-128-16,96 16 0 0,-96-16 0 0,93 13 128 0,-93-13-128 0,79 10 0 15,-79-10 0-15,84 10 144 16,-84-10-144-16,95 6 0 0,-95-6 144 0,95 5-144 16,-95-5 0-16,97 6 144 0,-97-6-144 0,89 8 0 15,-89-8 144-15,81 2-144 0,-81-2 160 0,74 2-32 16,-74-2-128-16,74 6 192 0,-74-6-64 0,75 9-128 0,-75-9 176 0,80 10-176 16,-80-10 128-16,83 12-128 0,-83-12 0 0,99 13 0 15,-99-13 0-15,115 6 0 0,-51-2 0 0,6-4 0 16,13 0 0-16,-4 0 0 0,-3 0 0 0,-2 0 0 15,-10 0 0-15,-8 2 0 0,-56-2 0 0,97-2 0 16,-97 2 0-16,95-6 0 0,-46 2 0 0,-49 4-144 16,79-15 144-16,-79 15 0 0,66-14 0 0,-66 14 0 15,58-21 0-15,-27 7 0 0,4-1 0 0,-2-1 0 16,-2 3 0-16,-2-3 0 0,2-1 0 0,2-3 0 0,-6 3 0 16,3-3 0-16,-1 5 0 0,-4-4 0 15,4-1 0-15,-8 5 0 0,5-5 0 0,-3 1 0 0,-4 3 0 16,1-3 0-16,-1-2 0 0,-2 1 0 15,1 1 0-15,-6-4 0 0,-3 3 0 0,-5 1 128 0,2-3 80 16,-6 1 32-16,-4-2 0 0,2-2 0 0,-4-1 64 16,-1 1 16-16,1-4 0 0,-8 0 0 0,3 6-144 0,-3-1-32 15,-2 3 0-15,-3 0 0 0,-2 1 96 0,-5 1 16 16,-3 0 0-16,4 3 0 0,0 4-16 0,-8-3 0 16,-8-2 0-16,-7 1 0 0,-9 0 16 0,-1-5 0 15,0 8 0-15,2-3 0 0,-2 6 144 0,7 1 48 16,1-1 0-16,1 2 0 0,-5 0-96 0,4 1-16 0,1-1 0 15,8-2 0-15,1-1-336 0,7-1 144 0,2-4-144 0,3-3 0 16,7-2 0-16,0-1 0 0,3-1 0 0,3 0 0 16,3-6 0-16,2 0 0 15,1 3 0-15,1-1 0 16,6 4-832-16,2 0-64 0,2 1 0 0,2 1-16 16,6 4-496-16,-1-3-112 0,5 3-16 0,1 3-19840 0</inkml:trace>
  <inkml:trace contextRef="#ctx0" brushRef="#br0" timeOffset="43380.35">30317 7639 12895 0,'0'0'1152'0,"-6"8"-928"16,6-8-224-16,0 0 0 0,0 0 1840 0,0 0 320 0,-16 21 64 0,7-8 16 16,-1 5 448-16,-5 1 112 0,5 1 16 0,0-5 0 15,10-15-704-15,-10 23-144 16,10-23-32-16,0 0 0 0,0 0-816 0,0 0-160 0,0 0-48 0,0 0 0 16,0 0-512-16,55-32-96 15,-55 32-32-15,39-39 0 0,-14 12-272 0,-4 1 128 0,2-3-128 0,-1-4 0 0,1 6 0 0,-4-2 0 16,-1 4 0-16,-1 0 0 15,-1 5 0-15,-5 3 0 0,3 1 0 0,-14 16 0 0,19-21 1696 0,-19 21 288 16,0 0 48-16,20-21 16 31,-20 21-3296-31,0 0-656 0,0 0-128 0,0 0-16 0,0 0 1648 0,0 0 400 0,0 0 0 0,0 0 0 16,0 0 0-16,11 62 0 0,-11-62 0 0,0 0 0 16,-1 54 0-16,1-54 0 0,-4 48 0 0,4-48 0 15,-10 61 0-15,10-61 0 0,-6 54 160 0,6-54-160 16,-8 54 1776-16,8-54 272 0,-5 49 48 0,5-49 16 15,-2 40-1664-15,2-40-320 0,0 0-128 0,0 45 0 16,0-45 160-16,0 0-160 0,0 0 128 0,0 0-128 0,0 0 0 0,0 0 0 16,0 0 128-16,-8 12-128 0,6-18 0 0,-2 0 0 15,-2-8 0-15,-2 3 0 0,-1-5 0 0,1 3 0 16,-2-3 0-16,-3-1 0 16,1 5-1552-16,-1-3-400 0,-3-1-80 0,0 2-16 0,-1-1 1616 0,0 5 432 15,-1-3-128-15,3 1 128 0,-1 4 0 0,1 1-192 16,5 3 192-16,-6 0-160 0,7 2 160 0,-1-2 0 0,0 4 0 15,2-4-128-15,3 2 128 0,-1 2 0 16,6 0 0-16,-6-4 0 0,6 4 0 0,0 0 0 16,0 0 0-16,0 0 0 0,0 0 0 0,0 0 0 0,0 0 0 0,45-19 0 15,-45 19 0-15,0 0 0 16,0 0 0-16,0 0 0 0,79-6 0 0,-79 6 0 0,0 0 0 0,70-10 0 16,-70 10 1600-16,54-13 368 15,-54 13 64-15,0 0 16 16,80-16-3296-16,-80 16-656 0,0 0-128 0,81-9-16 0,-81 9 1584 0,0 0 320 0,0 0 144 0,72-6-128 15,-72 6 128-15,0 0-128 0,0 0 128 0,0 0-128 16,0 0 128-16,0 0 0 0,-19 40 0 0,1-24 0 16,1 1 0-16,-7 1 128 0,3-1-128 0,-4 3 128 0,2-1 0 15,-3-1 16-15,3-1 0 0,-2 1 0 16,0-1-144-16,0 0 160 0,-7 1-160 0,9-3 160 0,4-5-160 0,-1 2 0 16,3-3 0-16,-2 1 0 15,1-2 0-15,6 0 0 0,3-1 0 0,-1-7 0 16,4 2-448-1,6-2-64-15,0 0 0 0,0 0-18304 0</inkml:trace>
  <inkml:trace contextRef="#ctx0" brushRef="#br0" timeOffset="47654.03">14861 11401 19343 0,'0'-6'1728'0,"0"2"-1392"0,0 0-336 0,0 4 0 15,0 0 2496-15,0 0 448 0,0 0 64 0,0 0 32 16,0 0-160-16,0 0-16 0,0 43-16 0,0-18 0 16,0 10-1840-16,0 2-368 0,0 15-80 0,-4 3-16 15,-1 5-272-15,1 4-48 0,-2 0-16 0,2-2 0 16,-2-4-208-16,0-6 176 0,5-5-176 0,-1-8 160 15,2-8-160-15,0-2 0 0,2 0 0 0,-2-29 0 16,7 45-400-16,-7-45-64 0,0 0-16 16</inkml:trace>
  <inkml:trace contextRef="#ctx0" brushRef="#br0" timeOffset="47847.55">15234 11261 21183 0,'-4'6'944'0,"0"0"192"15,2 2-912-15,2 0-224 0,0-8 0 0,-6 17 0 0,2-5 3264 0,-1 11 624 0,-3 14 112 0,-4 15 32 16,-3 14-1792-16,-5 8-368 16,3-4-64-16,-1 3-16 0,1 1-1056 0,-1 2-224 0,-1-1-32 0,4-3-16 15,1-8-208-15,0-10-64 0,5-7 0 0,1-8 0 16,4-5-192-16,-2-8 0 0,6-26 0 16,0 38 0-1,0-38-320-15,0 0-144 0,0 0-48 0</inkml:trace>
  <inkml:trace contextRef="#ctx0" brushRef="#br0" timeOffset="48036.84">14673 11787 34095 0,'-9'6'1504'0,"1"-2"320"0,6 1-1456 0,-2-3-368 0,2 2 0 0,2-4 0 16,2 0 1824-16,2 4 288 0,-4-4 64 0,0 0 16 0,0 0-1088 0,0 0-208 15,79-15-64-15,-79 15 0 16,0 0-384-16,93-20-64 0,-93 20-32 0,82-15 0 15,-82 15-352-15,89-8 0 0,-89 8 0 0,78-10 0 16,-78 10-256-16,0 0-128 0,85 4-32 0,-85-4-13040 16,0 0-2608-16</inkml:trace>
  <inkml:trace contextRef="#ctx0" brushRef="#br0" timeOffset="48219.32">14491 12099 14735 0,'-21'16'1312'0,"7"-12"-1056"0,4 3-256 0,4 1 0 0,6-8 5248 0,0 0 1008 31,0 0 192-31,0 0 32 0,0 0-3840 0,0 0-768 0,0 0-144 0,84-15-48 0,-84 15-736 0,89-20-160 31,-89 20-16-31,120-27-16 0,-120 27-544 0,140-27-208 16,-62 17 176-16,-7-3-176 16,-1 1-240-16,-70 12-144 0,128-23-16 0,-128 23-20144 0</inkml:trace>
  <inkml:trace contextRef="#ctx0" brushRef="#br0" timeOffset="48714.67">16190 11738 13823 0,'8'-15'1216'0,"-4"5"-960"0,0 2-256 0,-4 3 0 0,0 5 2976 0,0 0 544 15,2-8 128-15,-4 4 0 0,-2-2 160 0,-2 2 32 16,-4 0 0-16,-3 8 0 0,-3 8-2448 0,-3 2-496 15,-3 1-80-15,-1 8-32 0,-2 3-368 0,-6 3-80 16,-2 6-16-16,4 1 0 0,-2 7-48 0,2-8-16 16,7-8 0-16,3 0 0 0,3-2 32 0,3-5 0 15,7-3 0-15,6-17 0 0,0 27-96 0,0-27-32 0,0 0 0 0,0 0 0 16,0 0-160-16,0 0 0 16,89 30 0-16,-89-30 0 0,0 0 0 0,76-10 0 0,-76 10-128 0,0 0 128 15,93-8 0-15,-93 8-176 16,0 0 176-16,79 4-128 0,-79-4 128 0,0 0-192 0,0 0 192 0,0 0-192 0,80 23 192 0,-80-23 0 15,0 0-144-15,4 31 144 16,-14-17 0-16,0-1 0 0,-5-1 0 0,1 4 0 16,-7-1 0-16,2-3 0 0,-1-1 0 0,-3-1 0 15,2-4 0-15,-5 0 0 0,1-2 128 0,2-2-128 32,0 1-352-32,1-6-96 0,-1-1-32 0,6-2 0 15,-1-2-672-15,3-4-144 0,5 1-32 0</inkml:trace>
  <inkml:trace contextRef="#ctx0" brushRef="#br0" timeOffset="48962.61">16473 11709 3679 0,'-8'28'320'0,"7"-15"-320"0,-7 5 0 0,6-7 0 0,-2 3 5232 0,2-5 976 0,0 1 192 0,-4 11 32 0,0 22-1872 0,-3 8-368 15,3 3-80-15,2-8-16 0,4-3-2560 0,4-6-528 0,-4-37-112 0,19 58 0 16,-19-58-224-16,0 0-32 15,55 52-16-15,-55-52 0 0,0 0-304 0,79 6-64 0,-79-6-16 0,0 0 0 0,86-27-240 0,-86 27 176 32,69-54-176-32,-40 23 160 0,-3 0-160 0,-1-4-144 0,-6 0 144 15,-7 0-208 1,1 6-336-16,-7 6-64 0,2 5-16 0,-6-1 0 16,2 1-256-16,-4 3-48 0,-4 3-16 0,2 3-18368 0</inkml:trace>
  <inkml:trace contextRef="#ctx0" brushRef="#br0" timeOffset="49280.21">17327 11634 27647 0,'0'0'1216'0,"-6"-6"256"0,6 6-1168 0,-4-4-304 0,4 4 0 0,0 0 0 31,-6 2 2432-31,2 2 416 0,-9 0 96 0,1 5 0 0,-7 7-1520 0,-1 3-304 0,-1 3-64 0,2 3-16 16,1 2-464-16,1 2-112 15,-3 4-16-15,1 2 0 0,-1 2 48 0,1 4 0 0,0-3 0 0,1 7 0 16,-5-8 80-16,7 0 32 16,1-1 0-16,5-3 0 0,1-2-256 0,3-5-48 15,2-1-16-15,4-25 0 0,6 39-288 0,-6-39 0 16,0 0 0-16,0 0 0 15,0 0-496-15,0 0-96 0,87 29-32 0,-87-29 0 16,0 0-384-16,85-23-80 0,-85 23 0 0,64-32-18432 16</inkml:trace>
  <inkml:trace contextRef="#ctx0" brushRef="#br0" timeOffset="49707.13">17674 11704 3679 0,'0'0'160'0,"0"0"32"0,0 0-192 0,0-12 0 0,0 12 0 0,0 0 0 0,0 0 2432 0,0 0 448 0,2-14 96 0,-2 14 16 31,0 0-1040-31,8-19-208 0,-8 19-32 0,0 0-16 16,0 0 400-16,0 0 80 0,0 0 0 0,0 0 16 0,0 0 112 0,0 0 0 15,0 0 16-15,0 0 0 16,0 0-768-16,0 0-144 0,0 0-48 0,0 0 0 0,0 0-656 0,-8 19-144 16,8-19-32-16,-8 14 0 0,8-14-272 0,-10 17-64 15,7-7-16-15,-3 4 0 0,-4-3-176 0,0 3 128 16,1-1-128-16,-7 3 128 16,6 1 48-16,-7 1 0 0,5 3 0 0,-3 2 0 0,-1-3 80 0,3 5 0 0,3 0 16 15,4 4 0-15,-2-3 48 0,3 1 16 16,5-27 0-16,-2 52 0 0,2-52-144 0,0 0-16 0,9 45-16 15,-9-45 0-15,0 0-160 0,0 0 0 16,47 48 0-16,-47-48 0 0,0 0 0 0,0 0 0 0,76 2 0 0,-76-2 0 31,0 0-416-31,77-25-16 0,-77 25 0 0,60-31 0 16,-60 31-304-16,60-35-64 0,-60 35-16 0,59-43 0 16,-59 43-720-16,44-40-128 0</inkml:trace>
  <inkml:trace contextRef="#ctx0" brushRef="#br0" timeOffset="50098.5">18184 11717 18431 0,'0'0'816'0,"0"0"160"0,0 0-784 0,0 0-192 0,0 0 0 0,0 0 0 16,0 0 3344-16,0 0 624 0,0 0 128 0,0 0 32 16,0 0-1440-16,0 0-272 0,0 0-64 0,80 18-16 0,-80-18-1424 0,0 0-272 0,0 0-64 0,75-20-16 31,-75 20-352-31,0 0-64 0,45-27-16 0,-45 27 0 0,0 0-128 0,25-39 0 0,-25 39 0 0,4-23 128 16,-4 23-128-16,-10-16 0 15,1 9 0-15,-7 3 0 0,-3 4 192 0,-5 0-64 16,-3 0 0-16,-2 10 0 0,6-5 144 0,-4 7 32 15,-2 7 0-15,-6 5 0 0,2 5 16 0,2-2 16 16,-4 6 0-16,6-2 0 0,-2 4-32 0,7 0-16 16,3-2 0-16,2-2 0 0,9 2-64 0,-4-6-16 15,8 0 0-15,6-27 0 0,4 46-208 0,-4-46 128 0,0 0-128 0,35 53 0 16,-35-53 0-16,0 0-208 16,80 41 16-16,-80-41 0 15,79 2-1008-15,-79-2-192 0</inkml:trace>
  <inkml:trace contextRef="#ctx0" brushRef="#br0" timeOffset="50418.62">18890 11550 25791 0,'-19'10'1152'0,"7"-6"224"0,2 2-1104 0,5-2-272 0,-3 1 0 0,8-5 0 16,-12 10 3184-16,2 0 576 0,-9 5 112 0,-4 5 32 15,-4 5-2240-15,-2 4-432 0,3-2-80 0,3 0-32 16,8-1-320-16,-5-1-64 0,8-2-16 0,3 0 0 15,5 1-160-15,-2-3-48 0,6-21 0 0,0 39 0 16,0-39-32-16,0 0-16 0,19 58 0 0,-19-58 0 0,0 0-64 0,57 50-16 16,-57-50 0-16,0 0 0 0,77 39-224 0,-77-39-160 15,0 0 192-15,90 35-192 0,-90-35 0 0,0 0 0 16,75 31 0-16,-75-31 0 16,0 0 0-16,0 0 0 0,0 0 0 0,60 43 0 0,-60-43 144 0,0 0-144 15,-9 15 0-15,-3-11 144 0,-5-2 48 0,-5-2 0 16,-3 4 0-16,0-4 0 0,-4 6-48 0,0-2 0 15,-2-4 0-15,-2 0 0 0,3 0-144 0,3 0-256 0,2 0 64 0,2-4 16 32,1 4-1088-32,9-4-208 0,7 2-64 0,2-6-20240 15</inkml:trace>
  <inkml:trace contextRef="#ctx0" brushRef="#br0" timeOffset="50751.47">19495 11496 35007 0,'-15'6'1552'0,"1"-2"320"0,4 0-1488 0,-1 1-384 0,11-5 0 0,-16 12 0 16,7-4 1744-16,-11 3 288 0,-15 13 48 0,-15 9 16 15,-4 7-864-15,-1-3-160 0,5 0-48 0,11-2 0 0,6-8-144 0,8-2-48 16,5-3 0-16,9-1 0 16,1-7-432-16,10-14-80 0,0 0-32 0,0 0 0 0,0 0-288 0,0 0 0 15,0 0 128-15,54 44-128 16,-54-44 0-16,0 0-176 0,0 0 32 0,95 6 0 15,-95-6-304 1,0 0-48-16,76 10-16 0,-76-10 0 0,0 0 112 0,72 15 16 0,-72-15 0 0,0 0 0 16,0 0 128-16,70 35 16 0,-70-35 16 0,0 0 0 15,0 0 224-15,0 0 0 0,9 58 0 0,-22-42 0 0,-3-1 240 16,-3-1 32-16,-10 3 16 0,0 1 0 16,-2-1 96-16,0-3 32 0,-2-1 0 0,2-1 0 15,-2-2-224-15,6-6-64 0,-1-2 0 0,3-4 0 0,4-2-416 16,5-2-96-16,3 0 0 0,3-2-20960 15</inkml:trace>
  <inkml:trace contextRef="#ctx0" brushRef="#br0" timeOffset="51060.3">19753 11768 28559 0,'0'0'2544'0,"0"0"-2032"31,0 0-512-31,0 0 0 0,0 0 2592 0,0 0 416 0,0 0 96 0,0 0 16 0,0 0-1920 0,35-31-384 16,-35 31-80-16,0 0-16 16,27-32-464-16,-27 32-112 0,0 0-16 0,18-27 0 0,-18 27-128 0,0 0 0 15,0 0 0-15,-6-15 0 16,6 15 0-16,-14 6 0 0,3-2 128 0,-9 3-128 16,5 5 0-16,-5 1 128 0,-5 7-128 0,0 3 128 15,0-3 80-15,2 5 16 0,-3 4 0 0,3-4 0 16,6-2 192-16,3 1 32 0,4-1 16 0,1-4 0 0,9-19-32 15,-2 39-16-15,2-39 0 0,0 0 0 16,0 0-272-16,0 0-144 0,60 56 160 0,-60-56-160 0,0 0-208 0,79 10-144 16,-79-10-32-16,74-6 0 15,-74 6-880 1,80-10-176-16</inkml:trace>
  <inkml:trace contextRef="#ctx0" brushRef="#br0" timeOffset="51308.01">20343 11500 22111 0,'0'0'976'0,"-14"4"208"0,14-4-944 0,-11 8-240 16,11-8 0-16,0 0 0 0,-10 13 3648 0,10-13 704 15,-25 29 128-15,2-2 16 0,-3 6-2448 0,5 2-512 0,2-2-80 0,-1 2-32 16,5 0-608-16,5 0-128 16,0 0-32-16,4 0 0 0,6-35-192 0,0 60-32 15,0-60-16-15,16 50 0 0,-16-50-96 0,0 0 0 0,54 51-16 0,-54-51 0 16,0 0-160-16,74 37-16 15,-74-37-128-15,0 0 192 0,81 15-192 0,-81-15 0 0,0 0 0 0,0 0 0 32,80 10-432-32,-80-10-80 0,0 0 0 0,0 0-16 15,-6-8-640-15,-15 8-128 0,-8 2-32 0,-6 4-18192 0</inkml:trace>
  <inkml:trace contextRef="#ctx0" brushRef="#br0" timeOffset="51854.56">14931 12859 23951 0,'-48'-19'1056'0,"22"7"224"0,-3 3-1024 0,8-1-256 0,7 6 0 0,3 0 0 0,-12-2 1888 0,-16-5 320 31,-17-7 64-31,-18 1 16 0,-2 3-240 0,8 5-32 0,10 3-16 0,6 6 0 0,13 2-1008 0,4 5-208 31,10 3-32-31,7 0-16 0,11 7-160 0,7-17-16 16,2 39-16-16,-2-39 0 0,0 0-144 0,69 62-16 15,-69-62-16-15,99 37 0 0,-99-37-96 0,140 25-16 0,-140-25 0 0,173 10 0 0,-51-6 32 0,17-4 0 0,24 2 0 16,6-4 0 0,10-6 128-16,9 0 32 0,15-1 0 0,7-9 0 15,3 1 96-15,6-1 32 0,22 1 0 0,-1-3 0 16,7-5 176-16,-5 0 32 0,-3 4 16 0,-6-3 0 15,-5 5-96-15,-14 1 0 0,-14 11-16 0,-8-3 0 0,-4 0 16 16,-6 3 16-16,-7 5 0 0,-10 2 0 16,-8 0-576-16,-12 2-144 0,-3 1 0 0,-12 1 0 0,-12 2 0 0,-9 0 0 15,-12 0 0-15,-8 2 0 16,-12-3 0-16,-77-5 0 0,119 4 0 0,-119-4 0 0,0 0 0 0,81-4 0 0,-81 4 0 0,0 0 0 31,0 0-1536-31,4-15-352 0,-23 5-64 0,-6-5-14320 16,-7 1-2864-16</inkml:trace>
  <inkml:trace contextRef="#ctx0" brushRef="#br0" timeOffset="52903.33">14658 13389 26719 0,'0'4'2368'0,"-2"1"-1888"16,2-3-480-16,0 2 0 0,0 2 2304 0,0 8 352 0,0-14 80 0,4 50 16 16,0 1-1024-16,-3 13-208 0,3 3-48 0,0 3 0 15,-4 4-960-15,0-2-208 0,-4 5-48 0,0-7 0 16,3 4-256-16,1-14 160 0,-4-4-160 0,2-9 128 15,0-7-272-15,2-11-64 0,2-7-16 0,-2-22-12400 16,0 0-2480-16</inkml:trace>
  <inkml:trace contextRef="#ctx0" brushRef="#br0" timeOffset="53094.81">14978 13418 4607 0,'4'-16'400'0,"-4"16"-400"0,0 0 0 0,4-17 0 0,-4 17 4544 0,0 0 816 15,0 0 160-15,0 0 48 16,0 0-768-16,0 19-128 0,-4 1-48 0,4 3 0 0,-6 8-3152 0,2 4-624 16,0 10-128-16,2-1-16 0,-2 1-304 0,0 1-48 15,2 3-16-15,-3-1 0 0,1-1-192 0,4-3-144 0,-6 1 192 0,2-6-192 32,4-4-256-32,0-6-144 0,-4-4-48 0,2-6-19248 0</inkml:trace>
  <inkml:trace contextRef="#ctx0" brushRef="#br0" timeOffset="53298.75">14440 13806 12895 0,'-15'-6'1152'0,"7"6"-928"16,2-4-224-16,2 2 0 0,4 2 4560 0,0 0 880 16,0 0 160-16,0 0 32 0,0 0-2384 0,0 0-496 15,0 0-80-15,68-37-32 0,-68 37-1392 0,74-37-288 0,-74 37-48 0,95-44-16 16,-95 44-320-16,120-43-64 0,-120 43 0 0,128-41-16 15,-62 22-496-15,-66 19 0 0,117-31 0 0,-117 31 0 16,91-19-176-16,-91 19-128 0,0 0-16 0,79-4-16 31,-79 4-800-31,0 0-144 0</inkml:trace>
  <inkml:trace contextRef="#ctx0" brushRef="#br0" timeOffset="53470.8">14471 14197 35935 0,'-11'12'1600'0,"7"-8"320"16,-2 0-1536-16,6-2-384 0,0-2 0 0,0 0 0 0,0 0 1456 0,0 0 208 16,0 0 64-16,0 0 0 0,89-37-688 0,-89 37-128 15,90-39-16-15,-90 39-16 0,104-39-464 0,-104 39-96 16,119-46 0-16,-49 23-16 0,-6 1-480 0,0-1-80 16,-64 23-32-16,129-41-20064 15</inkml:trace>
  <inkml:trace contextRef="#ctx0" brushRef="#br0" timeOffset="55470.12">15655 13810 10127 0,'0'-4'896'0,"-4"4"-704"0,4-4-192 0,0 2 0 0,0 2 1296 0,-4 0 240 15,2-4 32-15,-2 0 16 0,-2-2 272 0,2 2 48 0,1 3 16 0,1 1 0 16,-2 0-416-16,2 1-80 15,0 7-16-15,2-2 0 0,0 4 48 0,-2 1 0 0,2 7 0 0,0-3 0 0,0 1 16 0,0 7 16 32,-4-2 0-32,2 3 0 0,-2 1-528 0,4-4-96 0,-6 3-32 0,3-3 0 0,-1-2-480 0,2 1-96 31,-2-5-32-31,0-1 0 0,2-5-224 0,-2-3 0 16,2-2 0-16,0-4-12432 15,2-4-2576-15</inkml:trace>
  <inkml:trace contextRef="#ctx0" brushRef="#br0" timeOffset="55613.97">15705 13433 35007 0,'-19'10'1552'0,"9"-4"320"0,-4 0-1488 0,7 0-384 0,-3-3 0 0,6 1 0 0,-2-4 1344 0,-3 6 192 16,-5 0 32-16,2 4 16 16,-1-3-1072-16,7 3-224 0,6-10-32 0,0 0-16 31,0 0-1088-31,0 0-224 0</inkml:trace>
  <inkml:trace contextRef="#ctx0" brushRef="#br0" timeOffset="55894.2">16019 13996 30399 0,'-9'23'1344'0,"3"-11"288"0,0-3-1312 0,0-1-320 0,2-4 0 0,4-2 0 0,-5 2 2368 0,1-2 416 15,-6 2 80-15,4-4 16 0,-4-2-1552 0,5-6-304 16,5-6-64-16,0-1-16 0,5-10-224 0,5-2-32 15,-10 27-16-15,25-57 0 0,-11 30-320 0,-14 27-64 16,37-58-16-16,-37 58 0 0,39-49-80 0,-39 49 0 16,0 0-16-16,48-36 0 0,-48 36 64 0,0 0 16 15,0 0 0-15,0 0 0 0,80 19-64 0,-80-19-16 16,0 0 0-16,34 52 0 0,-34-52 16 0,20 39 16 0,-20-39 0 0,21 49 0 16,-21-49-48-16,23 48-16 15,-23-48 0-15,28 51 0 0,-28-51-144 0,0 0 0 0,58 54 0 0,-58-54 0 31,0 0-768-31,66 37-16 0,-66-37-16 0,0 0 0 0,0 0-736 16,103 7-160-16</inkml:trace>
  <inkml:trace contextRef="#ctx0" brushRef="#br0" timeOffset="56082.81">17183 13294 23039 0,'-10'6'2048'0,"7"-3"-1648"0,1 3-400 0,2 0 0 15,-4 0 4208-15,4-6 752 0,0 0 160 0,0 29 16 16,0-4-3088-16,-4 10-640 0,8 14-112 0,-4-3-16 0,6 7-688 0,-3-3-128 16,3 0-16-16,0 3-16 15,2-5-240-15,-2-1-64 0,0-3 0 0,1-5 0 0,-1-4-128 0,-6-35 0 0,16 49 0 0,-16-49 0 32,0 0-960-32,0 0-80 0,0 0-16 0,0 0-19216 0</inkml:trace>
  <inkml:trace contextRef="#ctx0" brushRef="#br0" timeOffset="56652.44">17154 13474 25055 0,'-4'-13'544'0,"4"5"112"0,0-2 32 0,4 0 16 0,-4 10-560 0,0 0-144 0,0 0 0 0,0 0 0 0,23-42 3568 0,-23 42 672 32,31-41 144-32,-31 41 32 0,35-31-2864 0,-35 31-560 15,0 0-112-15,0 0-32 0,60-19-240 0,-60 19-48 0,0 0-16 0,0 0 0 16,59 38-224-16,-59-38-64 15,0 0 0-15,38 72 0 0,-38-72 48 0,22 74 0 0,-13-30 0 0,1 1 0 16,-4 4-128-16,2-9-32 0,-1 3 0 16,1-2 0-16,-8-41-144 0,12 69 0 0,-12-69 144 0,13 59-144 0,-13-59 0 0,12 40 0 15,-12-40 0-15,0 0 128 16,0 0-128-16,0 0 0 0,0 0 0 0,0 0 0 0,0 0 0 16,0 0 0-16,78-35 0 0,-67 10 0 15,3-4-192-15,-1 4 0 0,3-4 0 0,0 4 0 0,-16 25 32 16,25-45 0-16,-25 45 0 0,25-35 0 15,-25 35 160-15,0 0-160 0,35-33 160 0,-35 33-160 0,0 0 160 16,0 0-208-16,0 0 80 0,0 0 128 16,0 0-144-16,0 0 144 0,79 18 0 0,-79-18 0 0,0 0 0 0,0 0 192 15,39 60 0-15,-39-60 0 16,0 0 176-16,29 54 16 0,-29-54 16 0,0 0 0 16,35 50-192-16,-35-50-32 0,0 0-16 0,0 0 0 15,64 39-160-15,-64-39 0 0,0 0 0 0,0 0 128 0,89-4-128 0,-89 4 0 16,0 0 0-16,66-15 0 0,-66 15-320 15,0 0 64-15,59-41 16 0,-59 41 0 16,34-39-208-16,-34 39-32 0,22-40-16 0,-22 40 0 0,19-37 192 0,-19 37 48 0,10-29 0 16,-10 29 0-16,0 0 256 0,4-18 0 15,-4 18 0-15,-14-4 0 0,3 8 0 0,-3-4 144 0,0 6 16 0,-1 0 0 16,-1 4 288-16,1 3 64 0,-5 5 16 0,5 1 0 16,-1 0 112-16,7 1 32 0,5 3 0 0,-2-4 0 15,6-19-336-15,6 37-64 16,-6-37-16-16,0 0 0 0,39 51-256 0,-39-51 0 0,0 0 0 0,75 37 0 31,-75-37-512-31,70 11-128 0,-70-11 0 0,74 0-21552 0</inkml:trace>
  <inkml:trace contextRef="#ctx0" brushRef="#br0" timeOffset="57185.59">19716 13247 13823 0,'0'0'1216'0,"-13"2"-960"0,13-2-256 0,-6 6 0 0,6-6 3936 0,-10 4 736 16,4 2 160-16,-3 3 32 0,-11 7-1520 0,-3 3-288 0,-2 10-64 0,-4 4-16 0,4 0-1952 0,3-2-400 31,3 2-80-31,-1-4-16 0,7 0 64 0,3-3 16 0,4-1 0 0,2-10 0 16,4-15-48-16,2 26-16 15,-2-26 0-15,0 0 0 0,0 0-288 0,0 0-64 16,0 0-16-16,0 0 0 0,0 0-176 0,76-14 0 0,-76 14 0 0,0 0 0 15,35-41-144-15,-35 41-16 16,0 0 0-16,31-35 0 0,-31 35-32 0,0 0-16 0,0 0 0 0,0 0 0 16,0 0 0-16,0 0 0 15,0 0 0-15,78-9 0 0,-78 9 208 0,0 0-192 0,0 0 192 0,0 0-192 16,48 48 192-16,-48-48 0 0,25 45 0 0,-25-45 0 16,26 56 0-16,-26-56 208 0,25 74-32 0,-12-26-16 0,3 8 176 0,-6 5 48 15,-5 1 0-15,-1 0 0 16,-4 2-64-16,-4 4-16 0,-1-4 0 0,-5-6 0 0,-4-8 0 15,3-5 0-15,1-1 0 0,-4-7 0 16,1-10-160-16,-3-5-16 0,1-11-128 0,-1-3 192 0,-3-8-192 16,-6-8-256-16,5-3 48 0,-5-13 16 15,0-3-1072 1,5-8-208-16,1-3-32 0</inkml:trace>
  <inkml:trace contextRef="#ctx0" brushRef="#br0" timeOffset="57444.62">20263 13534 21183 0,'0'0'1888'16,"-5"14"-1504"-16,5-14-384 0,0 0 0 0,-8 13 3824 0,8-13 688 0,-8 18 144 0,-2-3 16 16,1 3-2432-16,-1-5-512 0,0-5-80 0,4-4-32 15,6-4-640-15,-3-15-128 0,3 15-16 0,0-33-16 0,0 11-96 0,3-3-16 31,3-2 0-31,0-4 0 0,4 2-128 0,-1-2-16 0,5-2-16 0,-14 33 0 0,25-57-304 0,-25 57-64 32,35-44-16-32,-35 44 0 0,0 0-416 0,47-45-64 15,-47 45-32-15,0 0 0 16,0 0-1056-16,0 0-224 0,0 0-32 0</inkml:trace>
  <inkml:trace contextRef="#ctx0" brushRef="#br0" timeOffset="57755.74">20675 13424 31903 0,'0'0'704'0,"-14"19"128"0,14-19 48 0,-10 16 16 0,10-16-704 0,0 0-192 0,0 0 0 0,-7 15 0 15,7-15 2288-15,-10 29 416 0,10-29 96 0,-8 41 16 0,8-41-1792 0,4 39-336 16,-4-39-80-16,6 39-16 16,-6-39 176-16,0 0 16 0,25 46 16 0,-25-46 0 0,0 0-80 0,0 0-16 0,62 29 0 0,-62-29 0 31,0 0-176-31,70-19-32 0,-70 19-16 0,50-31 0 0,-50 31-160 0,51-55-48 15,-51 55 0-15,44-60 0 16,-44 60-272-16,35-60 0 0,-35 60 0 0,24-56-144 0,-15 29-240 16,-7-2-32-1,-2 5-16-15,-2 3 0 0,-5 6-144 0,-5-1-16 0,-2 6-16 0,-1 3 0 0,-1 5 208 0,-7 2 32 0,-2 0 16 0,3 2 0 16,-3 1 176-16,2 1 48 16,2 2 0-16,1-2 0 0,5-2 128 0,1 2 0 15,-1 2 0-15,5-2 0 0,10-4 0 0,-10 3-208 0,10-3 80 16,0 0 128-1,0 0-720-15,0 0-32 0,0 0 0 0,0 0-19024 0</inkml:trace>
  <inkml:trace contextRef="#ctx0" brushRef="#br0" timeOffset="57989.62">21344 13230 28559 0,'0'0'1264'0,"-4"27"272"0,4-27-1232 0,0 0-304 0,-6 33 0 0,6-33 0 15,0 0 2704-15,-6 41 496 0,6-8 80 0,-4 7 32 0,4 5-1776 0,0-4-368 0,4-5-64 0,-4-36-16 32,18 57-128-32,-18-57-16 0,0 0-16 0,0 0 0 0,58 40-368 0,-58-40-80 0,0 0-16 0,54-31 0 31,-54 31-320-31,35-42-144 0,-35 42 128 0,31-51-128 16,-31 51-304-1,27-44-144-15,-27 44-16 0,31-35-16 0,-31 35-656 0,0 0-128 0,0 0-16 0,45-31-18736 16</inkml:trace>
  <inkml:trace contextRef="#ctx0" brushRef="#br0" timeOffset="58296.13">21786 13492 28559 0,'0'0'1264'0,"0"0"272"0,0 0-1232 0,23 46-304 16,-23-46 0-16,0 0 0 0,0 0 2576 0,0 0 464 0,0 0 96 0,70 43 0 15,-70-43-1840-15,0 0-368 16,86 11-80-16,-86-11-16 0,0 0-224 0,73-40-48 0,-73 40-16 0,47-49 0 15,-47 49-304-15,39-60-64 16,-24 27-16-16,-1 2 0 0,-5-4-160 0,-3 2 0 0,-2 2 0 0,-4-2 0 16,-6 6 0-16,-3-6 0 15,-5 2 0-15,-2 6 0 0,3 5 0 0,-3 5 128 0,-5-3-128 0,-6 9 0 16,0 3 448-16,0 10 16 0,-1 6 0 0,3 9 0 16,-2 8 304-16,0 10 48 0,0 9 16 0,0 13 0 15,-3 1-336-15,1 13-64 0,-2 7-16 0,-2 5 0 16,6 8 64-16,-2 0 16 0,4 12 0 0,7-10 0 15,7-15-48-15,5-7 0 0,6-3 0 0,6-6 0 0,3-13-448 0,3-7 0 16,-12-44 0-16,43 68 0 31,-43-68-1632-31,54 37-224 0</inkml:trace>
</inkml:ink>
</file>

<file path=ppt/ink/ink2.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08:57.378"/>
    </inkml:context>
    <inkml:brush xml:id="br0">
      <inkml:brushProperty name="width" value="0.05292" units="cm"/>
      <inkml:brushProperty name="height" value="0.05292" units="cm"/>
      <inkml:brushProperty name="color" value="#FF0000"/>
    </inkml:brush>
  </inkml:definitions>
  <inkml:trace contextRef="#ctx0" brushRef="#br0">3217 15780 21183 0,'-3'0'1888'16,"3"0"-1504"-16,0 0-384 0,0 0 0 16,0 0 1472-16,0 0 240 0,0 0 32 0,-2-10 16 15,2 10 560-15,0-15 112 0,0 15 32 0,5-22 0 16,-5 22-1312-16,6-29-256 0,-6 29-48 0,14-35-16 0,-14 35-224 0,15-44-48 16,-15 44-16-16,26-49 0 0,-26 49-176 0,34-50-48 15,-34 50 0-15,39-54 0 0,-39 54-48 0,41-51-16 16,-41 51 0-16,45-48 0 0,-45 48-128 0,48-47-128 15,-48 47 144-15,45-39-144 0,-45 39 128 0,0 0-128 16,54-44 0-16,-54 44 0 0,0 0 0 0,0 0 0 16,0 0 0-16,72-29-160 15,-72 29-320-15,0 0-64 0,0 0-16 0,0 0-12000 0,0 0-2416 16</inkml:trace>
  <inkml:trace contextRef="#ctx0" brushRef="#br0" timeOffset="940.74">3103 15510 911 0,'0'-9'0'0,"0"1"0"0,0 2 0 0,-4 2 0 16,4 2 3344-16,0 2 592 0,-4 0 112 0,2 0 32 16,-2 0-48-16,1-4 0 15,-3 4 0-15,0 4 0 0,0-2-1312 0,-2 2-272 0,2 4-48 0,1 2-16 16,-5 5-1280-16,0 1-256 15,4-1-48-15,-3 4-16 0,-5 7-400 0,4 3-64 0,-1 0-32 0,1 2 0 0,0 8-96 0,1-4 0 16,1 1-16-16,2 1 0 16,0-2-32-16,2-4 0 0,3 2 0 0,-3-2 0 15,8-6 0-15,-4-1 0 0,5-5 0 0,-5-19 0 16,12 35-144-16,-12-35 128 0,0 0-128 0,0 0 128 16,58 41-128-16,-58-41 0 0,0 0 0 15,0 0 0-15,93-6 0 0,-93 6-272 0,0 0 64 0,95-39 16 31,-95 39-656-31,74-43-128 0,-74 43-32 0</inkml:trace>
  <inkml:trace contextRef="#ctx0" brushRef="#br0" timeOffset="4165.67">26963 14510 32255 0,'4'4'2864'0,"-4"-4"-2288"15,2 2-576-15,2 1 0 0,0-3 640 0,1 2 32 16,-5-2 0-16,0 0 0 0,0 0-80 0,74 37-16 0,-74-37 0 0,0 0 0 16,89 37-272-16,-89-37-64 0,0 0-16 0,95 52 0 0,-95-52-32 0,0 0 0 15,90 66 0-15,-90-66 0 16,56 58 64-16,-56-58 0 0,48 66 0 0,-48-66 0 16,45 68-128-16,-31-31-128 0,1 6 176 0,-5-4-176 0,-4-3 0 0,-6 3 0 15,-4 0 0-15,-2-4 0 16,-4 0 128-16,1 0-128 0,-3 0 0 0,-2 0 0 15,-1-1 336-15,-5-4-32 0,-3 1-16 0,2 0 0 0,-4-2-48 16,-1-2-16-16,-3 0 0 0,-2-4 0 16,4-3-224-16,0-3 0 0,0 1 0 0,2-7 0 0,3 3 0 0,3-5 0 15,-2 1 0-15,3 0 0 16,6 0 0-16,-5-3 0 0,5 1 0 0,-1-2 0 16,7 0-576-16,0-2-128 0,0-1 0 0,4 3-16 15,0-6-1856-15,4 0-368 0</inkml:trace>
  <inkml:trace contextRef="#ctx0" brushRef="#br0" timeOffset="4713.79">26810 15462 17503 0,'0'-6'1552'0,"0"0"-1232"0,0 2-320 0,0 4 0 0,0-4 1696 0,0-1 288 16,4-1 48-16,2-10 16 0,-3-1 816 0,3-3 160 15,4 1 48-15,-4 4 0 0,0 3-1536 0,-3 2-320 16,1 1-48-16,2 3-16 16,-6 4-800-16,0 0-160 0,0 2-48 0,0 2 0 15,-4 2 48-15,2 3 0 0,-2 3 0 0,1 6 0 0,-3-5-16 0,0 9 0 16,0 3 0-16,-4 2 0 0,3 0-176 0,-3 4 192 15,-2 2-192-15,-1 2 192 0,1 0-192 0,2-3-144 16,1 2 144-16,-1-6-208 0,0-3 32 0,5 0 16 16,-1 1 0-16,2-5 0 0,0 0 160 0,2-3-208 15,2-5 80-15,0 1 128 0,0-12-208 0,8 25 80 16,-8-25 128-16,0 0-208 16,0 0-208-16,0 0-32 0,48 41-16 0,-48-41 0 15,0 0-64-15,0 0-16 0,0 0 0 0,84 29 0 0,-84-29 224 0,0 0 64 16,0 0 0-16,91 21 0 0,-91-21 0 0,0 0 16 15,0 0 0-15,103 10 0 16,-103-10-864-16,0 0-176 0,0 0-48 0,83-4-12944 0</inkml:trace>
  <inkml:trace contextRef="#ctx0" brushRef="#br0" timeOffset="5209.24">26655 14676 16575 0,'-10'2'1472'0,"0"-2"-1168"16,6 0-304-16,2 0 0 0,1 0 2032 0,-1 4 336 16,-4-4 80-16,-4 0 16 0,-4 0 512 0,-1 0 96 0,1-4 32 0,5-1 0 15,3-5-1488-15,2 0-288 16,2-5-64-16,2-3-16 0,2 1-800 0,2-10-144 0,0-1-48 0,2-4 0 15,-1-3-128-15,3 0-128 16,-2 0 192-16,-4 4-192 0,6-4 0 0,-3 6 0 0,-1 0 0 0,2 3 0 0,-2 5 0 0,2 4 0 16,0 3 0-16,0 6 0 15,-3 4 0-15,1 3 0 0,2 2 0 0,0 9 0 16,2 0 128-16,-8-10-128 0,0 0 0 0,31 46 0 16,-31-46 176-16,0 0-32 0,50 62 0 0,-50-62 0 15,0 0 48-15,68 64 16 0,-68-64 0 0,0 0 0 16,70 57-208-16,-70-57 0 0,0 0 0 0,79 38 0 0,-79-38-192 15,0 0-128-15,90 16-16 0,-90-16-18768 16</inkml:trace>
  <inkml:trace contextRef="#ctx0" brushRef="#br0" timeOffset="6486.22">26536 14256 27647 0,'-5'-2'2448'0,"-3"0"-1952"0,6 2-496 0,-2 0 0 31,0-4 1776-31,2 2 256 0,-2 2 48 0,-9-6 16 16,1 2-496-16,2-4-112 0,1 3-16 0,3 1 0 0,2 2-896 0,8-4-176 15,2 2-32-15,-6 4-16 0,0 0-112 0,0 0-32 16,0 0 0-16,83 6 0 15,-83-6-80-15,0 0-128 0,99 25 176 0,-99-25-176 16,85 23 0-16,-85-23 0 0,93 16 0 0,-93-16 0 0,105 14 0 16,-105-14 0-16,105 0 0 0,-105 0 0 0,93-8-128 0,-93 8-96 15</inkml:trace>
</inkml:ink>
</file>

<file path=ppt/ink/ink20.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41:42.640"/>
    </inkml:context>
    <inkml:brush xml:id="br0">
      <inkml:brushProperty name="width" value="0.05292" units="cm"/>
      <inkml:brushProperty name="height" value="0.05292" units="cm"/>
      <inkml:brushProperty name="color" value="#FF0000"/>
    </inkml:brush>
  </inkml:definitions>
  <inkml:trace contextRef="#ctx0" brushRef="#br0">11618 9471 4607 0,'-4'-3'400'0,"0"3"-400"0,3-6 0 0,1 6 0 15,-4 0 3600-15,2-4 640 0,0 4 128 0,0 0 32 16,-4-4-1216-16,-2 2-240 0,2-2-64 0,-7 4 0 16,1 4-240-16,-1-4-48 0,-3 6-16 0,1-2 0 15,-1 2-1680-15,2-1-320 0,-1 3-80 0,1 0-16 16,3 0-96-16,1 1 0 0,0-7-16 0,5 2 0 16,-3-2-48-16,6 2 0 0,-2 0 0 0,4-4 0 15,-6 0 48-15,2 2 0 0,4-2 0 0,-4 0 0 16,2 0-160-16,2 0-16 0,0 0-16 0,0 0 0 0,0 0-176 0,0 0 0 15,0 0 0-15,0 0 0 0,0 0 0 0,0 0 0 16,0 0 0-16,0 0 0 0,0 0 0 0,0 0 0 16,0 0 0-16,0 0 0 15,0 0 0-15,0 0 0 0,0 0 0 0,0 0 0 0,0 0 0 0,0 0 0 16,0 0 0-16,0 0 0 0,0 0 0 0,0 0 0 16,61-33 0-16,-61 33 0 0,0 0 0 0,0 0 0 0,0 0 0 0,0 0 0 15,0 0 0-15,0 0 0 16,0 0 0-16,0 0 0 0,0 0-192 0,0 0 192 0,0 0-160 0,0 0 160 15,0 0-144-15,0 0 144 0,-4-20-128 0,2 18 128 16,-2 2 0-16,4-1 0 16,-4-3 0-16,2 2-128 0,-2 2 128 0,2 0 0 0,0-4 0 0,0 4 0 15,-2 0 0-15,3-4 0 16,-3 2 0-16,4 2 0 0,0 0 0 0,-6 0 0 16,6 0 0-16,-4-4 0 0,4 4 0 0,0 0 0 15,-6 6 0-15,6-6 0 0,0 0 0 0,-4 8 0 16,4-8 0-16,0 0 0 0,0 0 0 0,-4 7 0 15,4-7 0-15,-2 8 0 0,2-8 0 0,-5 10 0 0,5-10 0 0,-4 6 0 16,0 0 0-16,2 1 0 0,-2-1 0 0,-2 4 0 16,2 0 0-16,-1-1 0 0,-3 7 0 0,2-5 0 0,0 7 0 0,-4-1 0 15,5 3 0-15,-5 3 0 16,0 2 0-16,1 0 0 0,3 4 0 0,-4-3 0 0,6-1 0 16,-2-2 0-16,2 2 128 0,4-5-128 15,0-20 192-15,4 40-48 0,-4-40 0 0,12 39 0 0,-12-39-144 0,0 0 192 16,43 49-192-16,-43-49 192 15,0 0-192-15,0 0 0 0,91 15 0 0,-91-15 128 16,0 0-128-16,87-29 0 0,-87 29 0 0,60-35 128 0,-60 35-128 0,64-48 0 16,-64 48 0-16,60-56 0 15,-60 56 0-15,51-55 0 0,-51 55 0 0,35-54 0 0,-35 54 0 16,15-52 0-16,-11 24 0 0,-4 5 0 0,-6 2 0 16,-1 1 0-16,-1-5 0 0,-2-2 0 0,-7 0 0 0,-1-2 0 15,1 4 0-15,-1 1 0 0,1 3 0 0,1 2 128 16,-5-1-128-16,2 1 0 0,-1-1 0 0,-3 5 0 15,5 3 128-15,-1-1-128 0,2 3 0 0,-1 0 0 0,1 5 0 16,5-1 0-16,-4 2 0 0,7 4 0 0,-1 0 0 16,2 4 0-16,2 2-432 0,1-3 48 15,1 3 0-15,4-6 0 16,-2 20-368-16,2-20-64 0,0 0-16 0,6 27-18560 16</inkml:trace>
  <inkml:trace contextRef="#ctx0" brushRef="#br0" timeOffset="398.22">12020 9493 24879 0,'0'29'1088'0,"0"-29"256"0,0 29-1088 0,0-29-256 0,-4 17 0 0,4-17 0 0,-4 20 2560 0,2-1 464 16,-2 14 96-16,-2 4 16 0,1 0-1344 0,1-10-272 15,-2-8-48-15,6-19-16 0,-4 22-928 0,4-22-176 16,0 0-32-16,-6-16-16 0,6 16-96 0,0-39-16 16,0 39 0-16,6-52 0 0,-2 17 64 0,2-2 0 15,-1 6 0-15,1-4 0 0,2 4-48 0,-2-7 0 16,0 3 0-16,1 0 0 0,1 2-208 0,-8 33 176 0,23-66-176 16,-23 66 160-16,26-54-160 0,-26 54 0 15,0 0 0-15,38-45 0 0,-38 45 0 0,0 0 0 16,0 0 128-16,0 0-128 0,0 0 208 0,0 0 16 15,0 0 0-15,70 29 0 0,-70-29 32 0,14 35 16 16,-14-35 0-16,15 50 0 0,-5-19 0 0,0 2 0 0,-2 2 0 0,5-2 0 16,-3 4-128-16,3-4-16 15,-3-2-128-15,-10-31 192 0,21 45-192 0,-21-45 0 16,0 0 0-16,0 0 0 16,45 35-560-16,-45-35-96 0,0 0-32 0,0 0 0 15,0 0-480-15,0 0-112 0,54-45 0 0</inkml:trace>
  <inkml:trace contextRef="#ctx0" brushRef="#br0" timeOffset="735.33">12491 9289 6447 0,'0'0'576'0,"0"0"-576"0,0 0 0 0,0 0 0 0,0 0 3872 0,0 0 672 16,0 0 128-16,0 0 16 16,0 0-480-16,0 0-112 0,62 35 0 0,-62-35-16 15,0 0-2368-15,0 0-480 0,0 0-80 0,0 0-32 16,82-14-512-16,-82 14-96 0,0 0-32 0,44-36 0 0,-44 36-160 0,0 0-48 0,47-55 0 0,-47 55 0 31,0 0-272-31,29-54 0 0,-29 54 128 0,0 0-128 16,10-45 0-16,-16 30 0 0,2-3 0 0,-6 7 0 0,-5-5 0 0,-1 7 0 15,-3-1 0-15,-5 2 0 16,3 6 0-16,-4 4 0 0,6 6 0 0,-5 2 0 16,9 1 0-16,-7 7 128 0,3 7-128 0,0 0 0 15,5 0 144-15,2 4-144 0,3 2 0 0,3 2 144 0,2 4-144 0,4-2 0 16,0-6 0-16,4 0 128 0,-4-29-128 0,15 55 0 15,-15-55 0-15,0 0 0 0,45 48 0 0,-45-48 0 0,0 0 0 0,0 0 0 16,101 12 0-16,-101-12 0 16,68-16-192-16,-68 16 192 15,70-25-688-15,-70 25-16 0,66-43 0 0,-66 43-18608 16</inkml:trace>
  <inkml:trace contextRef="#ctx0" brushRef="#br0" timeOffset="1468.91">13781 8618 911 0,'0'0'0'0,"-14"0"0"15,14 0 0-15,-9 0 0 0,9 0 3728 0,0 0 672 16,-10 6 128-16,10-6 16 0,-16 2-224 0,1 2-48 16,-1 2-16-16,-3 1 0 0,4 1-2128 0,-1 0-416 0,2 3-96 0,-1 3-16 15,5-2-656-15,-3 5-144 0,1 8-32 0,2 1 0 16,1-5-320-16,1 6-80 0,0 0-16 0,4 0 0 15,0 1-48-15,2-1-16 0,2-2 0 0,0-25 0 16,10 41-112-16,-10-41-32 16,0 0 0-16,0 0 0 0,0 0-144 0,45 40 0 0,-45-40 0 0,0 0 128 15,0 0-128-15,70-17 0 0,-70 17 0 0,0 0 0 16,50-49 0-16,-50 49 0 0,29-42 0 0,-29 42 0 16,25-47 0-16,-25 47-144 0,20-48 144 0,-20 48 0 15,0 0-128-15,15-49 128 0,-15 49 0 0,0 0 0 16,0 0 0-16,0-37 0 0,0 37 0 0,0 0 0 15,0 0 0-15,0 0 0 0,0 0 0 0,-4 20 0 16,4-20 0-16,4 29 0 0,-4-29 0 0,4 46 0 16,-4-46 144-16,12 64-16 0,-5-29 0 0,5 4 0 15,-2-4 128-15,-1 4 0 0,-3 2 16 0,4 3 0 16,0 5 96-16,-1 3 16 0,-5-4 0 0,2 1 0 0,-4 1 0 0,0-9 16 16,-4 2 0-16,0-8 0 0,-4-4-80 15,2-6-32-15,-1-8 0 0,-5-5 0 16,0-6-144-16,0-2-16 0,1-4-128 0,-1-6 192 0,-2-2-192 0,-1-4 0 15,-1-3 0-15,-3-4 0 16,-1-7-448-16,3-3-64 0,-1 0-32 0,1-6 0 16,5-5-672-16,0 1-144 0,3 8-32 0,5-2-18368 15</inkml:trace>
  <inkml:trace contextRef="#ctx0" brushRef="#br0" timeOffset="1794.51">14223 8733 31327 0,'0'0'1392'0,"-4"31"272"0,4-31-1328 0,0 0-336 0,-5 19 0 0,5-19 0 16,0 0 2224-16,0 0 368 0,-10 19 80 0,10-19 16 15,-12 10-1488-15,12-10-304 0,-10-4-48 0,10 4-16 0,-5-25-256 0,3 0-48 16,0-4-16-16,2-10 0 16,-4 0-128-16,2-7-48 0,-2-7 0 0,4 1 0 0,0-1-144 0,4 7-16 15,2 1-16-15,0 3 0 16,3 7-352-16,-9 35-64 0,20-47 0 0,-20 47-16 16,0 0-336-1,0 0-64-15,0 0-16 0,0 0 0 0,0 0-272 0,0 0-64 0,64 35-16 0,-64-35 0 16,6 52-1520-16,-6-24-288 0</inkml:trace>
  <inkml:trace contextRef="#ctx0" brushRef="#br0" timeOffset="2251.87">14609 8349 4607 0,'0'0'400'0,"0"0"-400"0,0 0 0 0,0 0 0 16,0 0 4384-16,0 0 800 0,0 0 144 0,-9 13 48 15,9-13-720-15,0 0-144 0,-14 20-32 0,14-20 0 16,-12 19-3088-16,12-19-624 0,-9 25-128 0,9-25-32 16,-6 25-352-16,6-25-64 0,0 39 0 0,0-39-16 0,0 0 48 0,6 54 16 15,-6-54 0-15,0 0 0 16,25 55 64-16,-25-55 16 0,0 0 0 0,0 0 0 16,54 40-144-16,-54-40-32 0,0 0 0 0,70-9 0 0,-70 9-144 0,0 0 0 15,70-45 0-15,-70 45 0 0,42-48-272 0,-42 48 16 16,31-55 0-16,-21 28 0 0,0-2-112 15,-8-4-16-15,2 2 0 0,-8-4 0 0,-2 4 192 0,-4 8 48 16,-1-2 0-16,1 9 0 0,-6 3 144 0,3 7 0 16,-3 0 0-16,-3 6 0 0,3 6 160 0,-3-4 16 0,4 2 0 15,-3 5 0-15,3-3-400 0,-1 4-80 16,2 3-16-16,5-3-18560 16</inkml:trace>
  <inkml:trace contextRef="#ctx0" brushRef="#br0" timeOffset="2507.23">15005 8110 14735 0,'0'0'1312'0,"-4"8"-1056"0,4-8-256 0,0 0 0 16,0 0 4576-16,-6 21 864 0,-2-9 160 0,3 11 32 15,1 8-2848-15,2 4-576 0,2-2-112 0,2 0-32 16,-2-33-1200-16,13 60-240 0,-13-60-48 0,26 50-16 15,-26-50-112-15,0 0 0 0,58 45-16 0,-58-45 0 16,0 0-224-16,70 2-32 0,-70-2-16 0,0 0 0 0,75-35-160 0,-75 35 0 16,49-45 0-16,-49 45 0 15,38-56 0-15,-22 21-192 0,-16 35 0 0,21-58 16 16,-15 27-592 0,2-4-112-16,-6 0-16 0,2 0-18688 0</inkml:trace>
  <inkml:trace contextRef="#ctx0" brushRef="#br0" timeOffset="2913.32">15523 8127 27871 0,'0'0'608'0,"0"0"128"0,0 0 32 0,0 0 16 0,0 0-624 0,0 0-160 0,0 0 0 0,0 0 0 0,58 53 3072 0,-58-53 576 0,0 0 112 0,74 25 16 16,-74-25-2672-16,0 0-528 16,79-2-128-16,-79 2 0 0,47-23-256 0,-47 23-64 0,42-35 0 0,-20 14 0 15,-9-8-128-15,3-1 0 0,-6-1 144 0,-1-2-144 16,1 6 0-16,-4-2 144 0,-2-2-144 0,-4 4 0 16,-4 6 0-16,0-5 0 0,-2 7 0 0,-4 2 0 15,-3 1 0-15,1 4 0 0,-3 3 128 0,-3 1-128 16,3 6 288-16,-1 6 0 0,-3 4 0 0,3 9 0 15,-3 1 304-15,-1 5 64 0,1 6 16 0,2 2 0 16,-9 8 32-16,7 2 0 0,-6 1 0 0,2 3 0 0,-3-1-128 16,3 7 0-16,2 3-16 0,1 2 0 15,5 12-144-15,-1 2-32 0,7 6 0 0,1 11 0 16,8 2 96-16,4 0 16 0,5-7 0 0,7-10 0 16,3-12-304-16,-19-60-64 0,45 89-128 0,-45-89 192 15,48 54-848-15,-48-54-176 0,0 0-48 0,72 37-15040 16,-72-37-3008-16</inkml:trace>
  <inkml:trace contextRef="#ctx0" brushRef="#br0" timeOffset="97117.04">32334 3444 5519 0,'-4'-12'496'0,"4"9"-496"0,0-3 0 0,0 2 0 16,0 4 1088-16,0 0 112 15,0-4 16-15,4 0 16 0,-4 2 496 0,0-6 112 16,0 3 16-16,0-1 0 0,0 2 272 0,-6 2 64 16,2-4 16-16,-1 4 0 0,-5 0-352 0,-6 2-80 15,3-4-16-15,-9 4 0 0,3 0-256 0,-4 0-48 16,-2 0-16-16,-1-2 0 0,-5 1-576 0,2-1-112 16,0-4-32-16,-6-2 0 0,2 0-448 0,-4 1-80 0,-1-3-32 0,-3-2 0 15,-2 2-160-15,-1 1 0 0,-1-5 0 0,0 3 0 16,1 1 128-16,-3-4-128 0,-7 3 128 0,-4-3-128 15,1 1 0-15,-1 1 0 0,-8-4 128 0,2 3-128 16,4-1 0-16,-4 3 0 0,0-3 0 0,4 2 0 0,-2-3 0 16,-4 1 0-16,-2 1 128 0,-4 1-128 15,-1-2 128-15,-5 5-128 0,-3 3 192 0,1 4-64 16,0 2 128-16,1 6 0 0,-4 0 16 0,-7 3 0 0,5 5-128 16,-2 1-16-16,-3 3-128 0,1 3 192 15,4 3-192-15,0-3 0 0,1 0 0 0,8-1 0 0,9-1 0 0,1-7 0 16,7 5 0-16,1-3 0 0,4-1 128 15,4 1-128-15,-1-3 0 0,3 3 0 16,1-2 0-16,2-1 0 0,1 5 0 0,-5-1 0 16,1 1 0-16,1-1 0 0,-1 5 0 0,-1-1 0 15,-1 1 0-15,3-1 0 0,3-2 0 0,-1 1 0 0,6-3 0 16,1 1 0-16,-1 3 0 0,2 1 0 0,2-1 0 0,6 0 0 16,0 1 0-16,4 3 0 0,5 0 0 0,-1 1 0 15,3 1 0-15,3 0 0 0,3 0 0 0,-1-3 0 16,13-22 0-16,-20 48 0 0,20-48 0 0,0 0 0 15,-9 68 0-15,9-68 0 0,0 0 0 0,0 0 0 0,44 97 0 0,-44-97 0 16,0 0 0-16,99 72 0 0,-99-72 0 0,103 50 0 16,-43-25 0-16,4 0 0 15,10 1 128-15,-3-1-128 0,-1-2 0 0,2-3 144 0,4-1-144 0,9 2 128 16,8 3-128-16,6-7 0 16,2 4 144-16,-4 1-144 0,-8-1 0 0,2-2 144 0,6 1-144 15,-2-5 0-15,-11-1 160 0,-3-1-160 16,8 5 128-16,5-1-128 0,4 3 192 0,1-3-32 0,-4 1-16 0,4-3 0 15,-4-3-16-15,-1-2-128 0,-9-1 192 0,8 1-64 16,8 2-128-16,-2-3 0 0,0 1 0 0,-4-2 0 0,-2 1 128 16,-4-1-128-16,0 0 0 0,1-2 128 15,-7 0 128-15,-4-5 32 0,1 5 0 0,-6-6 0 16,-4 0-80-16,-1 0-16 0,-5-6 0 0,0 3 0 16,2-7-192-16,2 0 128 0,-2-5-128 0,0-3 0 15,-4 1 192-15,2-3-64 0,-4-5-128 0,-3 0 192 16,-5 2-192-16,-2-2 128 0,5-7-128 0,-1 3 0 0,-7 0 0 15,-5-2 0-15,-5 4 0 0,-4 0 0 0,2-2 0 16,-6-6 0-16,-2 0 0 0,0-4 0 16,-1-1 0-16,-1-3 128 0,-6-2-128 0,1 1 0 0,-5-1 0 15,-3 4 0-15,-3 6 0 0,-5-5 0 16,-4-3 0-16,-5-2 0 0,-9-1 128 0,-5 1-128 0,-3 7 320 0,-7-7 0 0,-6 4 16 16,-6 2 0-16,-7-1 48 0,-6 1 16 15,-6 4 0-15,-4-4 0 0,-6 0 160 0,0 1 16 0,6 1 16 16,0 2 0-16,4 8-208 0,5 3-32 15,1 5-16-15,-4 0 0 0,2 3-336 0,-4 3 0 0,1 7 0 16,-7-2 0-16,4 6-160 0,-2 8-48 16,8 0-16-16,-4 7 0 15,6 1-608-15,3 7-128 0,7 1-32 0,-1 1 0 16,10 6-416-16,8-2-96 0</inkml:trace>
  <inkml:trace contextRef="#ctx0" brushRef="#br0" timeOffset="98589.62">29085 3299 7359 0,'-4'-4'656'0,"4"-2"-528"0,-4 4-128 0,2 0 0 16,2-2 1088-16,-3 0 192 0,-1-3 48 0,-2-3 0 16,-4-8 928-16,-2 1 192 0,3 1 48 0,-1-1 0 15,-3 1-352-15,3 3-64 0,-2 1-16 0,2-1 0 16,-5 3-640-16,1 0-128 0,3 1-16 0,-9 3-16 0,5 0-176 0,-3 2-16 16,3 2-16-16,-6 2 0 15,1 0-496-15,1 6-112 0,-1 4 0 0,1 1-16 0,3 3-208 0,-3 5-32 16,0 6-16-16,-1 5 0 0,5-3-176 0,-5 8 0 15,1 9 0-15,-2 9 128 0,1 3-128 0,1 6 0 16,3-2 0-16,1 4 0 16,1 2 0-16,8 8 0 0,1-1 0 0,1 7 0 15,4-1-128-15,4 7 128 0,-3 7-160 0,7-4 160 16,-2-4-720-16,0-1-48 0,4 1-16 0,-1-2 0 0,1-3 464 16,2 5 80-16,5 6 32 0,2 4 0 0,3 2 208 0,-3-9-144 15,3-15 144-15,-3-3-128 0,4 4 128 0,-1 0 192 16,7 3-32-16,-6 1-16 0,8-8 224 0,-6 3 32 15,8-3 16-15,-8-6 0 0,1-4-208 0,-1-9-32 16,-6-1-16-16,1-5 0 0,-3-3-32 0,2 3-128 0,5 9 192 16,-3-3-64-16,2-3-128 0,-23-48 160 15,45 80-160-15,-45-80 160 0,45 60-160 0,-45-60 160 0,38 44-160 16,-38-44 160-16,0 0-160 0,60 60 0 16,-60-60 144-16,0 0-144 0,64 49 128 0,-64-49-128 0,0 0 160 0,0 0-160 15,72 37 128-15,-72-37-128 0,0 0 0 0,0 0 144 16,0 0-144-16,84 7 0 0,-84-7 0 0,0 0 0 0,0 0 0 15,79-34 128 1,-79 34-128-16,54-35 128 0,-54 35 96 0,61-51 16 0,-61 51 0 0,64-52 0 0,-64 52 64 0,68-76 16 0,-32 34 0 16,3-5 0-1,0-7-64-15,-2-8 0 0,5 2 0 0,-1-4 0 16,2 3 80-16,-2-1 16 0,-6 4 0 0,-1-10 0 16,-4 2 736-16,-5-3 160 0,4 5 32 0,-10-2 0 15,3 4-816-15,-3-10-144 0,0-10-48 0,1 1 0 31,-5 0-832-31,-3-1-160 0,-4-7-48 0,-8 2 0 0,-4 11 768 0,-6-9 192 0,-9-20 0 0,-3-4 16 0,-7-9 48 16,-2 0 0-16,-4 3 0 0,-2 11 0 16,3 9-256-16,-3 3 144 0,2 7-144 0,-4 6 128 0,4 5 32 15,-4 8 0-15,1 0 0 0,1 8 0 0,-2 4 128 16,-6-3 32-16,5 3 0 0,-5 2 0 0,-4 1 0 16,1 1 0-16,1 1 0 0,-11-1 0 0,-6-3-96 0,-6 1-16 15,-3 4 0-15,-3-5 0 0,-4 7-208 0,1-5 0 16,1 9 0-16,7 3 0 0,7 6 0 0,0 4 0 15,9 4 0-15,1-1 0 0,13 7-272 0,6 2-112 0,10 5 0 16,6 2-16 0,9-3-800-16,2 1-144 0,10 2-48 0</inkml:trace>
  <inkml:trace contextRef="#ctx0" brushRef="#br0" timeOffset="105118.38">14219 7742 23039 0,'-11'0'2048'0,"5"-6"-1648"0,2 2-400 0,4 0 0 16,-4-2 816-16,4-2 80 0,0-3 0 0,4-9 16 15,0-15 384-15,2-15 80 0,7-20 16 0,5-9 0 0,1-9-224 0,4 5-32 16,3 6-16-16,-1-3 0 16,-2 2-720-16,4-1-144 0,6-4-16 0,-2 7-16 15,-2 2-224-15,0 4 128 0,-3 6-128 0,-1 6 0 0,-4 8 128 16,-3 9-128-16,-3 8 0 0,1 2 0 15,-7-2 128-15,1 6-128 0,0 2 0 0,-4 5 144 0,-1 1-16 0,-1 9-128 16,0 4 192-16,2 6-64 16,-6 2 160-16,4 6 32 0,-4 8 0 0,2 5 0 0,2 8 32 15,0 6 16-15,1 8 0 0,1 7 0 16,4 4-32-16,-4 6 0 0,2 4 0 0,-3 0 0 16,1 2-80-16,0-7-32 0,2-5 0 0,-6 2 0 15,5 8-96-15,-5 2 0 0,6 0-128 0,-2-6 192 16,-2-6-192-16,-2-7 176 0,2-6-176 0,-4-8 160 0,2-4-160 15,0-4 0-15,-2-6 0 0,0-1 0 0,-2-7 0 0,0-1 0 0,-2-4 0 16,-2-4 0-16,-4-2 0 0,-5-6 0 16,-1-4 0-16,-7-1 0 0,-2-7-176 0,-8-1-64 15,-4-6-16-15,-12-6 0 16,-1-8-864-16,-8-2-176 0,-8-3-48 0,-2-1 0 0,6 6-768 16,4 4-144-16,3 10-48 0,1 4 0 15,13 7 992-15,-1 6 192 0,1 6 32 0,0 2 16 0,-1 2 1072 0,5 6 192 16,4-4 64-16,4 2 0 0,3 0 384 0,1-1 96 0,4 3 16 15,1-6 0-15,5 2 176 0,5-4 32 0,2-6 16 0,7 2 0 16,1 0-272-16,0-3-48 0,0 7-16 0,0 0 0 16,44-43-128-16,-44 43-16 0,64-47-16 0,-64 47 0 15,107-64-272-15,-107 64-48 0,124-71-16 0,-52 34 0 16,7 2-144-16,3-6 0 0,5 4 0 0,-7 1 0 16,-7-3 0-16,-1 4 0 0,-4-4 0 0,-68 39 0 15,118-58 0-15,-118 58 0 0,107-54-144 0,-107 54 144 0,99-51 0 0,-99 51 0 16,89-46 0-16,-89 46 0 15,70-35 0-15,-70 35 0 0,0 0 0 0,62-39 0 16,-62 39 0-16,0 0 0 0,0 0 0 0,0 0 0 16,0 0 0-16,0 0 0 0,-10 10 144 0,-7-1-144 15,-1 7 320-15,-5-1-32 0,2 9 0 0,-8 5 0 16,-6 8-64-16,0 7-16 0,0 7 0 0,-4 1 0 0,4 2 96 16,-6 3 16-16,-3 14 0 0,5-3 0 15,0-6-32-15,-1 8 0 0,-11 10 0 0,-1 3 0 0,1-4 48 16,1 1 16-16,-3-6 0 0,1-5 0 0,4-8 32 15,3-17 0-15,10-3 0 0,0-2 0 0,0-1-160 0,-4 3-32 16,5 0 0-16,-1-6 0 0,9-2-192 0,7-12 0 16,5-5 128-16,5-3-128 0,3-3 0 0,0-4 0 0,6-2 0 15,2-4 0 1,-2 0-496-16,0 0-32 0,0 0-16 0</inkml:trace>
  <inkml:trace contextRef="#ctx0" brushRef="#br0" timeOffset="121416.42">27588 15584 11967 0,'0'-4'1072'0,"0"0"-864"0,0 2-208 0,0 0 0 15,0 2 1856-15,2-2 320 0,-2-3 64 0,2-5 0 16,-1-4 960-16,3 1 176 0,-4 5 32 0,2-2 16 15,2 5-944-15,-4 1-192 0,0 4-48 0,0 0 0 16,0 4-1328-16,0 5-272 0,-4 3-48 0,2 7-16 16,2 1-224-16,-4 1-48 15,1 8-16-15,3 4 0 0,0 4-144 0,2 4-16 0,-1 3-128 0,-1 1 192 16,4-1-192-16,-4-1 0 0,2-4 128 0,2-4-128 16,0-2 0-16,-2-6 0 0,6-2 0 0,-6-4 0 31,-2-21-448-31,7 30-96 0,-7-30-16 0,0 0-18464 0</inkml:trace>
  <inkml:trace contextRef="#ctx0" brushRef="#br0" timeOffset="121638.93">27826 15357 17503 0,'0'0'1552'0,"-6"0"-1232"0,6 2-320 0,-3 0 0 16,3 4 3168-16,-6-2 576 15,0 5 112-15,-4 9 32 0,1 7-1280 0,-5 10-256 0,2 4-48 0,3 3-16 16,-1 1-1456-16,2 4-272 16,2 3-64-16,1-1-16 0,1 1-320 0,0-3-160 15,4-3 160-15,-2-1-160 0,4-4 0 0,0-8 0 16,4-4 0-16,-6-27 0 16,9 39-1584-16,-9-39-304 0</inkml:trace>
  <inkml:trace contextRef="#ctx0" brushRef="#br0" timeOffset="121829.13">27464 15803 11055 0,'-6'4'976'0,"2"-2"-784"0,0 2-192 0,2-4 0 16,2 0 3456-16,0 2 656 0,-4 0 128 0,-2 4 32 16,-1-4-880-16,5 1-192 0,4-3-16 0,-2 0-16 15,0 0-1712-15,0 0-352 0,0 0-64 0,79-38-16 16,-79 38-672-16,0 0-144 0,80-31-16 0,-80 31-16 15,0 0-176-15,87-33 0 0,-87 33 0 0,0 0 0 32,0 0-720-32,85-18-128 0,-85 18-32 0</inkml:trace>
  <inkml:trace contextRef="#ctx0" brushRef="#br0" timeOffset="122003.89">27458 15995 31327 0,'-18'12'1392'0,"9"-6"272"0,-1-1-1328 0,2-1-336 0,4 0 0 0,4-4 0 0,-4 4 2032 16,2 2 336-16,-1-2 64 0,3 2 0 0,0 1-1536 0,0-7-320 0,0 0-64 0,0 0-16 16,0 0-368-16,83-2-128 0,-83 2 0 0,0 0 0 15,95-31 0-15,-95 31-192 16,79-25 16-16,-79 25-12176 16,80-23-2432-16</inkml:trace>
  <inkml:trace contextRef="#ctx0" brushRef="#br0" timeOffset="123092.01">28164 15743 5519 0,'-4'-4'496'0,"2"4"-496"0,2 0 0 0,-4 0 0 15,4 0 2272-15,-2 0 352 16,-2 4 80-16,4 2 16 0,-6 4 928 0,3 3 176 0,-7 10 32 0,4 5 16 16,-4 7-1584-16,1-4-320 0,-1 7-64 0,4-3-16 15,-4-4-928-15,5 2-192 16,1-8-48-16,0-3 0 0,4-3-144 0,4-3-16 0,-4-16-16 0,0 0 0 16,0 0-336-16,0 0-64 0,0 0-16 0,0 0 0 15,0 0-128-15,89-2 0 0,-89 2 0 0,35-35 0 16,-35 35-144-16,44-45-16 0,-44 45 0 0,39-44 0 31,-39 44-304-31,31-35-64 0,-31 35-16 0,0 0 0 0,0 0 304 0,0 0 64 0,0 0 16 0,0 0 0 0,0 0 160 16,0 0 0-16,0 0 128 0,0 0-128 15,74 38 496-15,-74-22 16 0,2 0 16 0,-2-3 0 0,0-13-144 16,8 23-16-16,-8-23-16 0,0 0 0 16,0 0-176-16,0 0-48 0,0 0 0 0,0 0 0 15,0 0 144-15,0 0 32 0,0 0 0 0,79 14 0 0,-79-14 16 0,0 0 16 16,0 0 0-16,37-45 0 15,-37 45-176-15,18-31-32 0,-13 18-128 0,-1-3 192 0,2-3-192 16,-2-1-208-16,-2 3 32 0,4 3 16 16,-2-1-496-16,-1 5-112 0,-3 10 0 0,0 0-17968 15</inkml:trace>
  <inkml:trace contextRef="#ctx0" brushRef="#br0" timeOffset="123267.6">28744 15883 6447 0,'0'0'576'0,"0"0"-576"0,0 0 0 0,0 0 0 16,0 0 4192-16,0 0 736 16,0 0 128-16,0 2 48 0,0 0-1344 0,0 3-272 0,0-1-48 0,0 2-16 15,4-2-2336-15,-4 2-480 16,2 2-96-16,-2-1 0 0,3-1-512 0,-3 0-160 16,0 2 0-16,0-4-11280 0,0 1-2256 0</inkml:trace>
  <inkml:trace contextRef="#ctx0" brushRef="#br0" timeOffset="123473.2">28936 15590 19519 0,'2'-4'432'0,"-2"4"80"0,4 0 32 0,-4 0 0 0,0 0-544 0,0 4 0 0,0-4 0 0,0 4 0 16,0 5 4144-16,0 5 720 0,0 3 128 0,0 5 48 15,0 5-3184-15,0 4-640 0,0 0-128 0,0 4-32 16,0 2-560-16,0 0-112 0,0 1-32 0,0-1 0 0,-4-4-192 0,4-4-32 15,4-3-128-15,-4-5 192 16,2-6-192-16,-2-15 0 0,0 0 0 0,0 0 0 16,0 0-768-16,0 0-112 0,0 0-16 15,0 0-17328-15</inkml:trace>
  <inkml:trace contextRef="#ctx0" brushRef="#br0" timeOffset="123780.51">28951 15753 19343 0,'-4'-4'848'0,"2"-2"192"0,2 2-832 0,0 0-208 15,0 2 0-15,0-1 0 0,0 3 3712 0,0 0 704 0,12-20 144 0,-12 20 32 16,0 0-2928-16,29-37-592 16,-29 37-112-16,0 0-32 0,0 0-272 0,0 0-48 15,64-35-16-15,-64 35 0 0,0 0-320 0,0 0-64 16,0 0-16-16,0 0 0 0,0 0 0 0,86 16-16 16,-86-16 0-16,0 0 0 0,0 0 0 0,34 44 0 0,-34-44 0 0,14 35 0 15,-14-35 144-15,10 45 16 0,-10-45 16 0,9 50 0 16,-9-50-16-16,12 45 0 0,-12-45 0 0,0 0 0 15,31 54 32-15,-31-54 0 0,0 0 0 0,0 0 0 16,0 0-80-16,84 6-16 0,-84-6 0 0,0 0 0 16,58-41-16-16,-58 41 0 0,0 0 0 0,50-42 0 15,-50 42-128-15,0 0-128 0,0 0 192 0,54-31-192 16,-54 31 0-16,0 0 0 0,0 0 0 0,0 0 0 31,0 0-480-31,64 39-96 0,-64-39-32 0,0 0 0 0,0 0-496 0,51 50-112 0,-51-50 0 16,0 0-18480-16</inkml:trace>
  <inkml:trace contextRef="#ctx0" brushRef="#br0" timeOffset="124359.93">30276 15695 21183 0,'-4'-4'1888'0,"2"2"-1504"0,-2 2-384 0,4 0 0 15,0 0 3072-15,-5 0 528 0,1 0 112 0,-6 0 32 16,-2 2-1456-16,-1 5-304 0,-3 1-48 0,-3 4-16 16,3 5-1216-16,-3 1-240 0,0 7-48 0,3-4-16 15,1 3-112-15,1 1-32 0,0-4 0 0,7-1 0 0,3-1 64 0,4-19 0 16,6 29 0-16,-6-29 0 15,0 0-128-15,0 0 0 0,0 0-16 0,83 19 0 0,-83-19-176 0,0 0 0 16,79-42 0-16,-79 42 128 16,55-53-128-16,-26 20 0 0,-29 33 0 0,46-66-176 15,-22 28-64-15,-5-3-16 0,-7 2 0 0,1 0 0 0,-7 4 80 16,-2 1 16-16,2-5 0 0,-10 0 0 0,2 6 928 0,-2 2 176 0,-2 4 32 16,-3 2 16-1,3 5-1584-15,-4 5-320 0,6 5-64 0,-5 0-16 0,3 6 1728 0,-4 4 352 16,4 6 64-16,-2 2 0 0,3 8-752 0,-5-3-144 0,4 5-48 0,0 5 0 15,2-4-208-15,1 6 128 16,1 1-128-16,-2 3 0 16,4-2-880-16,-6 6-272 0,6 0-48 0,0 4-16 15,0 1 592-15,0-3 112 0,0 0 32 0,6-4-12528 16,-2-2-2512-16</inkml:trace>
  <inkml:trace contextRef="#ctx0" brushRef="#br0" timeOffset="124527.39">30594 15679 33167 0,'-2'4'1472'0,"-2"-2"304"0,4 2-1424 0,-4-4-352 0,3 2 0 0,1 2 0 15,-4-1 2608-15,4 3 448 0,-6 4 80 0,2 4 32 16,-2 1-1344-16,0 3-272 0,2-1-48 0,4 0-16 0,-3 1-1168 0,3-3-320 16,0 1 128-16,0-16-14928 15,5 25-2992-15</inkml:trace>
  <inkml:trace contextRef="#ctx0" brushRef="#br0" timeOffset="124823.76">30860 15615 13823 0,'-4'0'1216'0,"0"0"-960"16,2 2-256-16,2 0 0 0,-4 0 4688 15,0 2 896-15,-1 2 176 0,-7 7 48 0,-2 3-3248 0,-1-1-656 16,5 5-128-16,1-1-32 0,3 2-880 0,2-1-176 15,0-1-48-15,2 1 0 0,2-5 720 0,0-15 144 0,6 29 32 16,-6-29 0 0,0 0-1776-16,0 0-336 0,41 41-80 0,-41-41-16 0,0 0 672 0,0 0 0 0,64 35 208 15,-64-35-48-15,0 0-160 0,0 0 0 0,73 33 0 16,-73-33 128-16,0 0-128 0,0 0 0 16,0 0 0-16,0 0 0 0,39 46 0 0,-43-38 0 0,-6 0 0 15,1-4 0-15,-1 1 304 0,-2-3-32 0,-1-2 0 0,-3-2 0 16,1 1-272-16,1-7 0 15,-1 0 128-15,1-2-128 0,8-5 0 0,1-3 0 0,5-1 0 0,1-2-21360 16</inkml:trace>
  <inkml:trace contextRef="#ctx0" brushRef="#br0" timeOffset="125072.1">31005 15772 16575 0,'0'0'368'0,"0"0"80"0,0 0 0 0,0 0 16 0,0 0-464 0,0 0 0 0,0 0 0 0,0 0 0 16,0 0 4592-16,0 0 816 0,0 0 160 0,0 0 48 0,0 0-3360 0,78 27-656 15,-78-27-144-15,0 0-32 16,0 0-784-16,0 0-176 0,56-37-16 0,-56 37-16 16,0 0 544-16,0 0 112 0,0 0 32 0,24-32 0 15,-24 28-896-15,-4 2-224 0,-2 2 0 0,-4 0 0 16,0 4 0-16,1 3 0 0,-1 3 0 0,-4 4 0 16,5-3-768-16,-1 3-208 0,2 1-48 15,1-1 0-15,1-4 832 0,2 1 192 0,2-1 0 0,2-2 0 0,0-8-144 0,0 0 16 16,0 0 0-16,0 0 0 15,0 0-496-15,0 0-80 0,0 0-32 0,76 31 0 16,-76-31-2384-16,0 0-464 0</inkml:trace>
  <inkml:trace contextRef="#ctx0" brushRef="#br0" timeOffset="125395.09">31560 15567 14687 0,'-6'0'320'0,"2"0"64"0,-1 3 0 0,1-3 48 0,-2 2-432 0,6-2 0 0,-4 4 0 0,-2 2 0 16,-3 2 4208-16,-1 5 752 15,-6 5 160-15,7 1 16 0,-1 1-2448 0,0 1-512 0,4 2-80 0,-1-1-32 16,5 1-1280-16,-2-2-256 0,4 4-48 0,-4-1-16 16,4-3-64-16,0-2-16 0,0-19 0 0,4 33 0 0,-4-33-96 0,0 0-32 15,0 0 0-15,0 0 0 16,0 0-256-16,0 0 0 0,0 0 128 0,0 0-128 16,83 10 0-16,-83-10 0 0,0 0-128 0,39-54 128 15,-39 54-384-15,25-51 32 0,-25 51 0 0,25-48 0 16,-25 48 160-16,16-45 48 0,-16 45 0 0,14-35 0 0,-14 35 144 0,0 0 0 15,0 0 0-15,0 0-128 16,0 0 128-16,-4-7 192 0,-6 16-32 0,0 3-16 0,1 3 176 0,-1 3 48 16,0 5 0-16,-1-1 0 15,3 1 0-15,0-4 0 0,4 3 0 0,4-5 0 16,-4 0-240-16,4-17-128 0,0 0 160 0,14 35-160 16,-14-35-448-16,0 0-192 0,0 0-48 0,0 0-12528 15,0 0-2512-15</inkml:trace>
  <inkml:trace contextRef="#ctx0" brushRef="#br0" timeOffset="125824">31888 15605 14271 0,'0'-9'320'0,"0"9"64"0,0 0 0 0,0-12 16 0,0 12-400 0,-4 0 0 15,2 2 0-15,2 2 0 0,-4 0 3968 0,-2 4 720 16,1 5 144-16,1 1 32 0,-2 5-2112 0,2 2-400 0,0 5-96 0,2-1-16 16,2 4-1120-16,-4 0-224 0,4-2-64 0,0 0 0 15,0 2-192-15,4-3-32 0,-4-1-16 0,0-25 0 16,10 44-208-16,-10-44-32 15,0 0-16-15,0 0 0 0,0 0-336 0,31 45 0 0,-31-45 0 0,0 0 128 16,0 0-288-16,0 0-48 0,0 0-16 0,-4-8 0 31,2 2-352-31,-8 1-80 0,3-3-16 0,-1-2 0 16,-2 2 96-16,2-5 0 0,3 1 16 0,-1 1 0 0,0 3 192 0,4-2 48 0,2 2 0 0,0 8 0 16,0 0 320-16,0 0-176 0,0 0 176 0,0 0-128 15,0 0 128-15,0 0 0 0,0 0 160 0,0 0-160 16,78-11 192-16,-78 11-64 0,0 0-128 0,0 0 192 15,0 0-192-15,79 13 144 0,-79-13-144 0,0 0 128 0,0 0-128 0,0 0 0 16,74-19 0-16,-74 19 0 16,0 0 0-16,37-39 0 0,-37 39 0 0,17-35 0 15,-17 35 0-15,12-35 0 0,-8 18 0 0,-8-1 0 0,4 3 0 0,-2 3 0 16,-2 4-128-16,-6-1 128 0,5 3-128 0,-5 2 128 16,4 4-160-16,-4 2 160 0,6 6-160 15,-1-2 160-15,5-1-160 0,0-5 160 0,0 0 0 16,0 0 0-16,0 0 208 0,0 0-64 0,36 53-336 0,-36-53-64 15,0 0 0-15,0 0-16 16,0 0-1168-16,80 27-224 0,-80-27-64 0,0 0-13968 0</inkml:trace>
  <inkml:trace contextRef="#ctx0" brushRef="#br0" timeOffset="126370.38">28069 16534 34095 0,'-35'2'1504'0,"15"0"320"0,1 2-1456 0,3-4-368 0,7 2 0 0,-1 0 0 0,0 0 1232 0,-9 4 176 16,-10 1 48-16,-6 3 0 0,0-2-560 0,6 0-96 15,8-4-32-15,5 1 0 0,8-5 64 0,6 0 0 16,2 0 0-16,0 0 0 0,0 0 0 0,0 0 0 16,0 0 0-16,80-15 0 0,-80 15-128 0,79-10 0 0,-79 10-16 0,115-19 0 15,-115 19-208-15,163-33-32 16,-49 11-16-16,20-3 0 0,12-4-160 0,7-6-16 16,-2 6-16-16,18-6 0 0,19-4-112 0,-4-1-128 0,-5-1 176 15,-9 4-176-15,-3 10 448 0,-4 2 0 0,-13 2-16 16,-11 1 0-16,-11 5-144 0,-2 5-32 0,-3 4 0 0,-15 6 0 15,-13 6-128-15,-11 2-128 16,-84-6 192-16,139 14-192 0,-139-14 0 0,109 21 0 0,-109-21 0 0,76 19 0 31,-76-19-640-31,0 0-128 0,77 31-16 0,-77-31-16 16,0 0-800-16,0 0-176 0,0 0-16 0,0 0-12880 0,0 0-2576 0</inkml:trace>
  <inkml:trace contextRef="#ctx0" brushRef="#br0" timeOffset="127335.88">31376 16176 13823 0,'-14'11'1216'0,"5"-3"-960"0,3-6-256 0,0 2 0 15,2 0 3376-15,4-4 624 0,-6 2 128 0,2 0 32 16,-1 3 128-16,-5-3 16 0,2 2 16 0,6 0 0 16,-2-8-2752-16,4 0-544 0,0 4-128 0,0 0 0 15,0 0-896-15,33-35-416 0,-33 35 32 0,0 0 16 0,57-38 368 0,-57 38 288 16,0 0-48-16,83-37-16 0,-83 37-32 0,74-16 0 16,-74 16 0-16,89-9 0 0,-89 9 176 0,95-8 16 15,-95 8 16-15,99-6 0 16,-99 6 16-16,95-14 0 0,-95 14 0 0,103-21 0 0,-103 21-240 0,95-25-48 15,-95 25-128-15,73-16 192 0,-73 16-464 0,0 0-112 16,70-19 0-16,-70 19-14496 16,0 0-2896-16</inkml:trace>
  <inkml:trace contextRef="#ctx0" brushRef="#br0" timeOffset="127897.5">28660 16988 7359 0,'0'-10'656'0,"-2"5"-528"16,2 1-128-16,0-2 0 0,0 2 4336 0,0 2 832 0,0 0 160 0,-4 0 48 15,4-4-816-15,-3 4-144 16,1 2-48-16,-2 8 0 0,0 4-2256 0,2 7-464 0,2 10-96 0,-4 0-16 16,4 8-704-16,4 2-128 0,-4 4-48 0,6-1 0 15,-2 1-464-15,1-4-192 16,5-4 128-16,0-4-128 0,-4-6-128 0,-6-25-128 0,23 39 0 0,-23-39-16 31,0 0-976-31,0 0-192 0,0 0-32 0</inkml:trace>
  <inkml:trace contextRef="#ctx0" brushRef="#br0" timeOffset="128062.57">28868 16893 6447 0,'-6'-8'576'0,"2"6"-576"0,2-1 0 0,0 1 0 0,0 2 3888 0,2 2 656 0,0 1 144 0,-4 3 32 0,3 4-432 0,-3 9-96 16,0 1-16-16,2 11 0 16,2-2-2544-16,-4 8-512 0,4 1-96 0,0 1-32 0,4 6-672 0,-4-6-128 0,0 1-16 0,6-5-16 15,-6 0-160-15,4-4 0 16,-3-4 0-16,3-1 0 15,-2-7-272-15,0-2-144 0</inkml:trace>
  <inkml:trace contextRef="#ctx0" brushRef="#br0" timeOffset="128240.27">28561 17320 22111 0,'-5'0'1968'0,"-1"2"-1584"15,6-2-384-15,0-2 0 0,0 2 4112 0,0 0 752 16,-4 0 128-16,4-4 48 0,0 4-2976 0,0 0-592 15,0 0-112-15,0 0-16 0,79-51-736 0,-79 51-144 0,0 0-16 0,94-44-16 16,-94 44-288-16,0 0-144 16,91-39 160-16,-91 39-160 0,0 0-208 0,77-35-144 15,-77 35-32-15,0 0-13264 16,0 0-2672-16</inkml:trace>
  <inkml:trace contextRef="#ctx0" brushRef="#br0" timeOffset="128390.82">28649 17415 28559 0,'-20'19'1264'0,"14"-13"272"0,-3 2-1232 0,1-1-304 0,6-1 0 0,-2-2 0 16,4-4 2528-16,-6 10 448 0,2-2 96 0,3-1 0 15,1-7-1696-15,0 0-352 0,0 0-64 0,0 0 0 16,89-29-544-16,-89 29-96 0,66-37-32 0,-66 37 0 16,83-42-640-16,-83 42-128 15,85-41-32-15,-85 41-18576 0</inkml:trace>
  <inkml:trace contextRef="#ctx0" brushRef="#br0" timeOffset="129090.71">29483 16936 33167 0,'-4'-2'2944'0,"2"-4"-2352"15,-2 0-464-15,2 4-128 0,2 2 1824 0,-2-2 352 0,0-4 64 0,-7-1 0 16,3 1-816-16,-2 0-160 16,2 8-48-16,6 4 0 0,-4 7-272 0,8 9-64 0,0 5-16 0,-2 2 0 15,6 6-384-15,-2 6-80 0,-1 3-16 0,3 1 0 16,4-1-384-16,-6 1 128 0,3-6-128 0,1-2 0 15,0-4 0-15,-1-8 0 0,1 0-224 0,-10-25 80 32,16 39-736-32,-16-39-144 0,0 0-16 0,0 0-13088 0,0 0-2608 0</inkml:trace>
  <inkml:trace contextRef="#ctx0" brushRef="#br0" timeOffset="129486.11">29496 17196 28559 0,'-9'0'1264'0,"5"-2"272"16,-2 2-1232-16,2 0-304 0,2 0 0 0,2 0 0 15,-2 0 2336-15,0-2 416 0,2 2 64 0,0 0 32 0,0 0-1472 0,0 0-288 16,0 0-64-16,0 0-16 16,0 0-736-16,0 0-144 0,0 0-128 0,89-16 192 0,-89 16-192 0,0 0 0 15,0 0 0-15,82-33 0 0,-82 33-192 0,0 0 0 16,0 0-16-16,72-35 0 0,-72 35-144 0,0 0-32 16,0 0 0-16,0 0 0 0,44-40 928 0,-44 40 176 0,0 0 48 0,0 0 0 31,0 0-1344-31,0 0-272 0,-4 5-48 0,1 5-16 0,1 4 1168 0,-6-3 256 0,0 7 32 0,0-1 16 15,3 7-80-15,-1-5-16 16,2 2 0-16,4 3 0 0,0 1 64 0,0-6 16 0,6 2 0 0,-6-21 0 16,15 33-224-16,-15-33-32 15,0 0-16-15,0 0 0 0,54 37-112 0,-54-37-32 16,0 0 0-16,0 0 0 0,0 0-128 0,88-17 0 16,-88 17 144-16,0 0-144 0,46-45 0 0,-46 45 0 0,24-42 0 0,-24 42 0 15,19-49-208-15,-19 28 32 16,2-3 16-16,-4 7 0 0,-2-2 160 0,-2-1-192 0,-3 5 192 0,-1-1-192 15,-4 6 192-15,3 3 0 0,-3 1 0 0,2 0 0 16,-1 6 0-16,1-4-208 0,3 2 80 0,-1 0 128 0,2 2 256 0,0-2 192 16,4 2 16-16,-1 0 16 31,1-3-2208-31,4 1-432 0,0 0-80 0</inkml:trace>
  <inkml:trace contextRef="#ctx0" brushRef="#br0" timeOffset="129660.59">29964 16845 15663 0,'0'0'336'0,"0"0"80"0,0 0 16 0,0 0 16 0,0 0-448 0,0 0 0 0,0 0 0 0,0 0 0 0,0 0 4992 0,0 0 896 16,0 0 192-16,44 54 48 15,-44-54-3824-15,16 54-752 0,-8-25-144 0,3 6-48 16,-1 0-864-16,-4-4-176 0,2 2-48 0,-1-2 0 16,1-2-272-16,-8-29 0 0,16 45 0 0,-16-45 0 15,9 31-416-15,-9-31-96 0,0 0 0 0,0 0-12080 16,0 0-2400-16</inkml:trace>
  <inkml:trace contextRef="#ctx0" brushRef="#br0" timeOffset="130094.92">30028 16994 7359 0,'-6'0'656'0,"6"0"-528"15,0 0-128-15,0 0 0 0,0 0 3456 0,0 0 672 0,0 0 128 0,0 0 32 16,0 0-960-16,0 0-176 16,0 0-32-16,47 43-16 0,-47-43-1568 0,0 0-304 0,0 0-64 0,87 25-16 15,-87-25-720-15,0 0-160 16,0 0-16-16,95 6-16 0,-95-6-240 0,0 0 0 0,0 0 0 0,0 0 0 15,89-14-288-15,-89 14 0 0,0 0 0 0,0 0 0 32,0 0-336-32,0 0-64 0,0 0-16 0,0 0 0 0,0 0 400 0,0 0 80 0,0 0 16 0,0 0 0 15,4-19 896-15,-12 26 176 0,-1 3 32 0,-1 2 16 16,0 1 128-16,0 1 32 0,3 3 0 0,-3 1 0 0,0 3-448 0,6-1-96 16,-1-1-16-16,-1-2 0 15,4 3 832-15,2-5 176 0,0 3 16 0,0-18 16 31,8 25-1840-31,-8-25-368 0,0 0-80 0,0 0-16 0,0 0 624 0,0 0 128 0,0 0 0 0,0 0 0 16,0 0 0-16,81-41 0 0,-81 41 0 0,27-39 0 0,-27 39 480 0,25-48 192 16,-25 48 32-16,26-47 16 0,-26 47-720 15,21-44-368-15,-21 44 48 0,17-39 0 0,-17 39 320 16,12-29-144-16,-12 29 144 0,0 0 0 0,0 0 0 0,0 0 0 16,0 0 0-16,0 0 0 0,0 0 320 0,0 0 64 15,0 0 0-15,0 0 16 16,0 0-672-16,19 39-144 0,-19-20-32 0,0-19 0 0,14 41 656 0,-6-18 128 15,-8-23 32-15,23 41 0 0,-23-41-368 0,35 44 0 16,-35-44 0-16,0 0 0 16,58 37-448-16,-58-37-144 0,0 0-48 0,0 0-13456 15,89-17-2704-15</inkml:trace>
  <inkml:trace contextRef="#ctx0" brushRef="#br0" timeOffset="130241.8">30842 16558 23951 0,'-5'-2'2128'0,"-1"2"-1696"15,2 2-432-15,2 1 0 0,0-1 3760 0,0 2 656 0,-8 6 144 0,1 4 32 16,-5 11-1904-16,4 0-384 0,5 10-80 0,3 0-16 16,4-2-1648-16,2 2-336 0,5 5-64 0,1-3-16 31,2 0-1728-31,3 0-336 0</inkml:trace>
  <inkml:trace contextRef="#ctx0" brushRef="#br0" timeOffset="133669.62">31550 17042 2751 0,'-5'4'256'0,"5"-4"-256"0,-4 0 0 0,4 0 0 0,0 0 3232 0,0 0 608 15,0 0 112-15,-4 6 16 16,4-6-32-16,-2 12-16 0,2-12 0 0,-8 23 0 0,8-23-1600 0,-2 21-320 16,-2-5-64-16,2-3-16 0,0 7-976 0,1-7-208 15,1 3-32-15,-6-1-16 0,6-3-352 0,-4 0-64 16,0-1-16-16,2-5 0 0,2 0-256 0,0-6 128 16,-4 2-128-16,4-2 0 0,0-4 0 0,0 4 0 15,0-19 0-15,0 19 0 0,0-31 0 0,0 11 0 0,4-3 0 0,2-2 0 16,0 0 0-16,1-7-176 0,-7 32 176 0,22-58-160 15,-22 58 160-15,25-54 0 0,-25 54 0 16,33-48-128-16,-33 48 128 0,0 0 0 0,50-51 0 0,-50 51 0 16,0 0 0-16,0 0 128 0,70-29-128 15,-70 29 176-15,0 0-176 0,0 0 192 16,0 0-192-16,70 23 192 0,-70-23-192 0,0 0 160 16,29 41-160-16,-29-41 160 0,12 41-160 0,-8-14 0 0,0 0 144 0,1 2-144 15,-5 4-128-15,4-4-112 0,-2 2-16 0,2 0-12112 16,0 2-2432-16</inkml:trace>
  <inkml:trace contextRef="#ctx0" brushRef="#br0" timeOffset="-143273.09">21846 18140 23951 0,'4'-2'2128'15,"-4"2"-1696"-15,0 0-432 0,4 0 0 0,-4 0 2112 0,6 0 352 16,0 0 64-16,-6 0 16 0,0 0-736 0,0 0-144 16,85-6-16-16,-85 6-16 0,0 0-896 0,99-9-176 15,-99 9-48-15,68-10 0 0,-68 10-256 0,0 0-64 16,99-10-16-16,-99 10 0 0,0 0-176 0,91-4 0 16,-91 4 0-16,0 0 0 0,0 0 0 0,87-4 0 15,-87 4 0-15,0 0 0 0,0 0 144 0,0 0-144 16,0 0 160-16,0 0-160 0,0 0 192 0,0 0-48 0,0 0-16 0,0 0 0 15,0 0 48-15,0 0 0 16,0 0 0-16,2 49 0 0,-17-45 0 0,-5 0 0 0,-1 7 0 0,-4-5 0 16,-1 2-16-16,-7-2 0 0,-2-4 0 0,1 2 0 15,-7 3-32-15,2 1 0 16,-2-2 0-16,-3-2 0 0,5-4-128 0,0 4 0 16,0-4 0-16,2 0 0 0,-1-4 0 0,-3-2 0 0,2-4 0 15,4 4 0-15,-4-3 128 0,8-1-128 0,2 0 0 0,4-5 128 0,0 5 160 16,5 0 32-16,5 5 0 0,-1 1 0 15,7-2-64-15,1 0-16 0,6 2 0 0,-2 0 0 16,0 8-240-16,2-2 0 0,2 6 128 0,2-6-128 16,2 4 0-16,0 1 0 0,2-1 0 0,-6-6 0 0,0 0 0 0,0 0 0 15,0 0 0-15,0 0 0 16,108 24 0-16,-108-24 0 0,0 0 0 0,84 5 0 16,-84-5 0-16,0 0 0 0,101 4 0 0,-101-4 144 15,0 0-144-15,93 8 0 0,-93-8 144 0,0 0-144 0,105-2 0 16,-105 2 0-16,0 0 0 0,91 2 0 15,-91-2 0-15,0 0 0 0,0 0 0 0,89 8 0 16,-89-8 0-16,0 0 0 0,0 0 0 0,0 0-128 16,81-20-464-16,-69 11-96 0,-2 3-16 0,-1-2-12800 15,1 2-2560-15</inkml:trace>
  <inkml:trace contextRef="#ctx0" brushRef="#br0" timeOffset="-142328.05">25411 18053 17503 0,'4'0'1552'0,"2"0"-1232"15,-2 0-320-15,-4 0 0 0,6 2 2400 0,-2 2 416 0,-4-4 96 0,0 0 16 16,0 0-272-16,0 0-48 16,100 25-16-16,-100-25 0 0,0 0-1376 0,0 0-256 0,94 6-64 0,-94-6-16 15,0 0-528-15,0 0-96 0,89-2-32 0,-89 2 0 16,0 0-96-16,0 0 0 16,0 0-128-16,79-14 192 0,-73 10-32 0,-2 2-16 0,-2 4 0 0,-2-2 0 15,-2 0-144-15,-4 0 128 16,2 0-128-16,-9 0 128 0,-3 0 32 0,-3 4 0 0,-2-2 0 0,-5 2 0 15,-3 0-16-15,-4-4 0 0,2 0 0 0,-8-4 0 16,4 8-144-16,1-2 192 0,-5 6-192 0,2 1 192 16,-8-7-192-16,3 6 160 0,-3-2-160 0,0 3 160 15,9-3 64-15,-3 2 16 0,-2 2 0 0,4-4 0 16,6-1 80-16,0-3 32 0,2 2 0 0,4 0 0 16,5 2-16-16,1-2 0 0,9-10 0 0,-1 2 0 15,7 4-96-15,4-4-32 0,0 0 0 0,2 2 0 16,5-3-208-16,-7 5 176 0,0 0-176 0,0 0 160 15,0 0-160-15,84-18 0 0,-84 18 0 0,0 0 0 16,89-12 0-16,-89 12 0 0,76-9 128 0,-76 9-128 16,75-6 0-16,-75 6 0 0,0 0 0 0,115 6 0 0,-115-6 0 0,0 0 0 15,107 15 0-15,-107-15 0 0,0 0 0 0,85 16 0 16,-85-16 0-16,0 0 0 0,0 0 0 0,93 23 0 16,-93-23 0-16,0 0 0 0,0 0 0 0,0 0 0 15,0 0 0-15,0 0 0 0,0 0 0 0,0 0 0 0,0 0 0 16,0 0 0-16,0 0 0 0,0 0 0 15,0 0 0-15,0 0 0 0,0 0 0 0,10-23 0 0,-28 21 0 16,1-2 0-16,-3 2 0 0,1 0 0 0,0 4 0 16,-1-2 0-16,-1 6 0 0,1-4 0 0,1 6 0 15,0-8 0-15,-5 1 0 0,3-1 0 16,2 4 0-16,3-4 0 0,1 4 0 0,-1-4 0 0,6 2 0 16,3 2 0-16,1-2-304 0,6 0-32 0,0 4-16 0,4 0 0 31,-4-6-608-31,0 0-112 0,0 0-16 0,0 0-18880 0</inkml:trace>
</inkml:ink>
</file>

<file path=ppt/ink/ink2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45:19.612"/>
    </inkml:context>
    <inkml:brush xml:id="br0">
      <inkml:brushProperty name="width" value="0.05292" units="cm"/>
      <inkml:brushProperty name="height" value="0.05292" units="cm"/>
      <inkml:brushProperty name="color" value="#FF0000"/>
    </inkml:brush>
  </inkml:definitions>
  <inkml:trace contextRef="#ctx0" brushRef="#br0">32319 3607 13823 0,'19'-4'1216'0,"-4"2"-960"16,1 2-256-16,-10 0 0 0,2 2 1536 0,3-4 256 16,14 0 48-16,14-4 16 0,6 1 432 0,-4-5 80 15,-8-2 32-15,-12 3 0 0,-6-3-608 0,-7 0-112 16,-6-1-16-16,-4 1-16 0,-6-5-448 0,1-1-96 15,-7 1-16-15,-5-1 0 0,-1-1-640 0,-7 0-128 16,-2 3-16-16,-10-3-16 0,0 3-160 0,-7 3-128 0,-3-1 192 16,-9 2-192-16,-2-1 0 0,-6 1 0 0,-13 2 0 0,-11-3 0 15,-9 3 0-15,-5 0 0 0,-3 3 0 0,-7-1 0 16,-7 2 192-16,-9-4-192 16,-13 1 192-16,1-3-192 0,18 2 208 0,-12-3-64 0,-11 1-16 15,-6 1 0-15,-3 3-128 0,3 4 0 16,-2 4 0-16,-2 0 0 0,-8 10 0 0,2-1 0 0,4 5 0 15,0 7 0-15,-4 2 0 0,0 3 0 0,0 1 0 0,2 2 0 16,10 0 0-16,2 2 0 0,3 2 0 0,8 2 0 0,8 2 0 0,6-4 0 0,6 0 0 16,13 0 0-1,8 5 0-15,8 5 0 0,4 4 0 0,9 1 0 16,14-3 0-16,6-1 0 0,7 1 0 0,8-4 0 16,10 7-176-16,12-3 176 0,19-45-128 0,-10 99 128 31,10-99-592-31,47 97-48 0,-47-97 0 0,99 100 0 0,-35-49-1168 0,13-7-240 15,11 1-64-15,-5-4 0 0,1 0 208 0,18 7 48 16,38 10 0-16,13 2 0 0,-11-9 576 0,19-3 128 0,23 3 32 0,10-3 0 16,0-1 480-16,-2-9 112 0,-4-5 16 0,2-5 0 15,4-5 48-15,2-8 16 0,-6-9 0 0,8-2 0 16,6-2-336-16,-1-10-64 0,-1-7-16 0,2-7 0 16,-1 1 48-16,-3-4 16 0,-8-6 0 0,-4-4 0 0,1 0 800 0,-15-2 0 15,-15 2 0-15,-6-2 0 0,1-1 1408 0,-11-1 272 0,-7 2 64 0,-8-6 16 16,-10 3 112-16,-9-3 32 15,-10 6 0-15,-12-2 0 0,-13 1-304 0,-12-3-64 0,-10-2-16 16,-9-1 0-16,-8 1-48 0,-14 0-16 16,-7 2 0-16,-8-3 0 0,-8 1-352 0,-8 6-64 15,-7-1-16-15,-9 3 0 0,-11-6-352 0,-7 4-80 16,-10 4-16-16,-5 0 0 0,-10 2-192 0,-9 2-64 16,-9-2 0-16,-6 4 0 0,-10 6 0 0,2 3 0 15,-4 4 0-15,-3 1 0 0,-11-6-320 0,5 3 128 16,5 2-128-16,-1 3 0 0,3 1 0 0,0 0 0 0,4 1 0 0,5-1 0 15,2-4 0-15,13 3 0 0,4 1 0 0,3-3 0 16,6 7 0-16,6-4-256 0,6 6 32 0,7 2 16 16,7-2-1232-1,9 8-240-15</inkml:trace>
  <inkml:trace contextRef="#ctx0" brushRef="#br0" timeOffset="3182.99">30629 3661 22111 0,'0'0'1968'16,"33"-37"-1584"-16,-33 37-384 0,0 0 0 0,0 0 704 0,37-44 64 15,-8 7 16-15,16-17 0 0,9-6 1232 0,-4 5 240 16,-7 11 48-16,-43 44 16 0,54-53-832 0,-54 53-160 16,0 0-48-16,0 0 0 0,0 0-336 0,16 43-80 0,-32 4-16 15,-7 9 0-15,-2 6-336 0,-6 10-64 16,-8 13 0-16,-2 10-16 0,-1 14-192 0,-9 11-48 0,-3 17 0 0,0-3 0 16,-1-10-192-16,5-1 0 0,-8 12 0 0,3-11 0 15,9-13 0-15,3-18 0 16,12-15 0-16,6-24 0 0,9-13 0 0,3-20 0 0,9-13 0 0,2-14 0 0,8-8 0 0,3-21 144 31,5-19-144-31,2-14 128 0,3-2-128 0,6-23 0 0,10-21 0 16,6-12 128-16,7 2 1520 0,3-10 288 0,7 2 64 0,4-2 16 15,6 0-1616-15,0 8-400 0,2 2 0 0,-4 16 0 32,-8 9-1392-32,-4 21-352 0,-13 18-80 0,-10 14-16 0,-6 11 1584 0,-25 35 256 0,0 0 192 0,43-43-48 0,-37 47 48 0,-6 2 16 15,-2 7 0-15,-2 12 0 16,-6 7 32-16,-4 10 0 0,-3 18 0 0,-6 6 0 15,-3 12-80-15,1 1-16 0,0 1 0 0,-10 19 0 16,-4 21-144-16,-9 12 0 0,-3 7 0 0,1-5 0 16,2-15 0-16,3-3-144 0,0 0 144 0,5-15 0 15,5-17 0-15,11-24 0 0,5-22 0 0,13-16 0 16,2-13 0-16,12-18 0 0,0-13 0 0,5-12 0 0,3-5 0 16,7-27 0-16,12-27 0 0,10-26 0 0,11-9 0 0,12-7 0 15,6-5 0-15,1 2 0 0,3 5-128 16,7 1 128-16,-5 9 0 0,5 3 0 0,8 6 0 15,-4 3 0-15,-3 12 0 0,-9 14 0 0,-11 15 0 16,-11 16 0-16,-17 9 0 0,-38 45 0 0,51-42 144 0,-51 42-144 0,0 0 128 16,13 23-128-16,-17 12 256 0,-9 6-48 15,1 3 0-15,-11 18 0 0,-4 20 16 0,-8 15 0 16,-4 13 0-16,-4 3 0 0,7-7-224 0,-9 13 0 0,0 9 0 16,-3 5 0-16,3 3 0 0,-3-8 0 15,5-8 0-15,4-3 0 0,0-3 0 0,8-13 0 0,2-16 0 16,10-21 0-16,9-17 0 0,4-26 0 0,8-17 0 15,6-14 0-15,-8 10 0 0,31-58 0 0,-8 0 0 16,12-27-160-16,6-26 16 0,8-21 0 16,11-9 0-16,4-7 0 0,6 9 144 0,5 1 0 0,9-2 0 15,-9 16-128-15,-3 16 128 0,-6 15 0 0,-8 17 0 0,-13 12 0 16,-5 14 0-16,-5 11 0 0,-35 39 0 0,45-55 0 0,-45 55 0 0,0 0 0 16,0 0 128-16,0 0-128 0,0 0 240 0,6 45-32 15,-26-6 0-15,-5 15 0 16,-6 16 48-16,-4 10 0 0,-7 9 0 0,1 10 0 0,-4 5-256 0,5 7 0 0,-5 5 0 15,0 4 0 1,-3-5 0-16,7-7 0 0,6-18 0 0,6-7 0 16,-2 2 0-16,12-15 128 0,1-12-128 0,10-19 0 0,8-14 0 0,0-25 0 15,0 0 0-15,0 0 0 16,0 0 0-16,0 0 0 0,101-54 0 0,-101 54 0 16,55-64 0-16,-55 64-320 0,58-74 64 0,-27 36 0 15,-2 1-624-15,-29 37-112 0</inkml:trace>
  <inkml:trace contextRef="#ctx0" brushRef="#br0" timeOffset="52900.93">15715 13088 26719 0,'-4'4'2368'0,"2"0"-1888"0,2-4-480 0,0 0 0 0,2-4 1248 0,2-2 160 16,-2 0 16-16,6-7 16 16,1-8 352-16,13-12 80 0,1-12 16 0,12-9 0 0,5-6-1184 0,1-14-256 15,4-8-32-15,-2-1-16 16,1 3-272-16,3-9-128 0,5-4 0 0,-5 0 128 15,1 4-128-15,-7 4 0 0,1 5 0 0,-5 1 0 16,-4 1 0-16,-4 2 0 0,2 7 0 0,-5 3 0 0,-3 2 0 0,2 9 0 16,-5 11 0-16,-5-1 0 0,1 6 0 0,-3 8 208 15,-1 4-16-15,-2 10-16 0,-5 7 80 0,-1 2 0 16,0 12 16-16,-2 2 0 0,2 9-80 0,-4 9-32 0,4 7 0 16,-4 6 0-16,0 7-160 0,0 9 128 15,0 9-128-15,0 7 128 0,0 11-128 0,-4 9 160 16,0 12-160-16,-2 4 160 0,0-3 32 0,-3-8 16 0,3-15 0 0,2 6 0 15,-2 1 64-15,2-5 16 16,0-5 0-16,2-12 0 0,2-8-128 0,0-7-32 0,-3-7 0 16,3-7 0-16,-4-8-128 0,2-3 0 15,-2-5 0-15,0-4 0 0,-2-3 0 0,0-4 0 16,-9-8 0-16,-5-8 0 0,1 0-144 0,-6-5-112 0,-4-9-32 16,-6-1 0-1,-4-6-288-15,-2-8-48 0,-3-9-16 0,-11-14 0 16,1-6-464-16,-12-18-112 0,-11-17 0 0,-3-1-16 15,-3 3-1136-15,11 25-208 0,18 24-48 0,-1 15-16 0,5 9 1552 16,3 13 304-16,10 11 64 0,-1 8 16 0,7-2 2176 0,-2 3 432 0,7 3 80 0,1 0 32 16,10 3-784-16,-3-7-144 0,10 0-48 0,1-2 0 15,7-4-144-15,4 2-16 0,7-4-16 0,-11 2 0 16,0 0-432-16,74-21-96 0,-74 21-16 0,93-30 0 16,-93 30-192-16,130-34-128 0,-47 14 160 0,10 1-160 0,6-6 128 0,6 1-128 15,-6 3 0-15,-4-2 0 0,-10 1 0 0,9 3 128 16,-1-4-128-16,-2 1 0 15,-2 1 0-15,-13 0 128 0,-5 3-128 0,-71 18 0 16,107-29 160-16,-107 29-160 0,78-19 160 0,-78 19-160 0,0 0 176 0,64-14-176 16,-55 12 192-16,-3 4-192 0,-6 2 240 0,-4 4-64 0,-7 2-16 0,-5 1 0 15,-3 3 160-15,-6 1 48 16,-10 5 0-16,-4 5 0 0,-10 0-48 0,-7 4-16 16,-2 2 0-16,-12 4 0 0,-9 4-80 0,-1 5-16 15,-9 1 0-15,9 2 0 0,1 5 0 0,-5 8 0 16,-9 16 0-16,2 1 0 0,12-7 80 0,-5 4 16 0,-5 5 0 0,4-5 0 15,5-4-112-15,12-8-32 16,4-8 0-16,10-5 0 0,7-5-160 0,12-5 0 16,6-8 0-16,4-4 128 0,10-4-128 0,5-5 0 15,6-3-192-15,8-5 192 16,2-6-912-16,-6-4-64 0,0 0-16 0,0 0-19296 0</inkml:trace>
  <inkml:trace contextRef="#ctx0" brushRef="#br0" timeOffset="54912.43">21096 13290 32255 0,'0'2'2864'0,"0"0"-2288"0,0 4-576 0,0-4 0 16,0 5 512-16,0-1-16 0,-4 10 0 0,4 7 0 16,0 14 848-16,-6 15 160 0,0 8 32 0,-2 4 16 15,2 0-944-15,-7-4-192 0,-3 4-32 0,1 2-16 16,-8 2-144-16,5-4-32 0,-1-4 0 0,-1-5 0 16,5-11 32-16,1-7 0 0,-1-8 0 0,5-6 0 15,0-11-224-15,1-6 176 0,5-6-176 0,-2-8 160 0,4-7-160 0,0-7 0 16,2-5 0-16,2-6 0 0,4-8-384 0,0-7 64 15,3-6 0-15,5-7 0 32,1 1-80-32,5-13-16 0,-1-13 0 0,3 17 0 0,-1 20 224 0,2 8 64 0,-2-3 0 0,3 3 0 0,-5 8 128 0,2 0 0 15,-21 33 0-15,43-50 0 16,-43 50 0-16,0 0 144 0,0 0-144 0,80-37 0 0,-80 37 384 16,0 0-48-16,0 0 0 0,50 50 0 0,-46-23-96 0,2 4-32 15,-2 10 0-15,-4-2 0 0,-4 4-16 0,4 3 0 16,-6 1 0-16,2-5 0 0,-2-1-192 0,2-4 176 15,-1 0-176-15,1-2 160 0,2-10-160 0,0 0 0 16,2-11 0-16,0-7 0 0,4-3 0 0,0-8 0 16,1-7 0-16,-1-9 0 0,2-11 0 0,4-6 0 15,-1-5 0-15,7-7 0 0,-6-1 0 0,9-4 0 0,1-1 0 16,-5 1 0-16,4 4 0 0,1 7 0 0,-3 6 128 16,1 4-128-16,-3 8 0 0,1 0 0 0,-1 5 0 15,-15 20 0-15,0 0 160 0,0 0-160 0,0 0 192 0,0 0-192 16,0 0 208-16,0 0-64 0,88 55-16 15,-83-24 0-15,5 7 64 0,-6 1 16 16,2 6 0-16,0 5 0 0,-3-3 64 0,3-1 16 0,-2 1 0 0,-4-5 0 0,6-1-128 0,-2-2-32 16,-2-4 0-16,2-8 0 15,2 0-128-15,-1-9 0 0,3-1 0 0,2-7 0 32,-10-10-624-32,0 0-96 0,0 0-32 0,0 0-18880 0</inkml:trace>
  <inkml:trace contextRef="#ctx0" brushRef="#br0" timeOffset="55220.28">21949 13622 20271 0,'-6'25'896'0,"2"-14"192"0,0 3-880 0,2-2-208 0,2-5 0 0,0-5 0 16,2 6 1984-16,2-2 368 0,2 7 64 0,4 3 16 0,-10-16-432 0,0 0-80 16,0 0 0-16,0 0-16 0,112-4-992 0,-112 4-192 15,62-39-32-15,-62 39-16 0,72-60-304 0,-41 23-64 16,-2 0-16-16,0 1 0 0,-7 1-288 0,-7 0 0 15,-1 0 128-15,-4 6-128 0,-5-2 0 0,-1 7 0 16,-4 1 0-16,-4 4 0 0,0 3-272 0,-1 5 32 16,-1 7 16-16,-4 2 0 0,-3 8 224 0,-3 3 0 15,0 7 0-15,-3 3 0 0,0 3 208 0,-3 7 48 16,-1 4 0-16,2 4 0 0,-3 1 64 0,3-1 32 16,2 6 0-16,3 1 0 0,1-3-96 0,5-2-32 15,2 0 0-15,2-2 0 0,6-3-224 0,4-1 128 16,2-7-128-16,4-7 0 0,-10-19 0 0,0 0-256 0,0 0 16 15,83 39 16 1,-83-39-1648-16,0 0-336 0,105-33-64 0,-105 33-13616 0</inkml:trace>
  <inkml:trace contextRef="#ctx0" brushRef="#br0" timeOffset="55544.27">22698 13338 13823 0,'6'-17'608'0,"-6"9"128"0,0 0-592 0,0 3-144 0,-4 5 0 0,2 0 0 15,-2 0 3008-15,-2 0 560 0,0 2 112 0,-7 5 32 16,-7 9-272-16,5 3-48 0,-5 6-16 0,5 4 0 15,-5 6-2032-15,5 2-416 0,-5 6-80 0,5 2-16 16,-1-1-160-16,-1-3-32 0,5 1-16 0,3-1 0 0,3-2-176 0,-4-4-16 16,10 0-16-16,0-8 0 15,0 0-192-15,6-7-32 0,4-3-16 0,-10-17 0 16,0 0-176-16,0 0 0 0,0 0 0 0,85 19 0 0,-85-19 0 0,0 0 0 16,70-40-192-16,-70 40 192 15,39-49-496-15,-39 49 32 16,38-62 0-16,-22 25 0 0,-2-5 48 0,1-1 16 0,1 2 0 0,-7-1 0 0,3 3 96 0,-2 4 32 15,-3 4 0-15,-1 0 0 0,-2-2 272 0,-2 8-160 16,2 13 160-16,-2 4-128 0,2 2 128 0,-4 6 0 16,0-3 0-16,0 6-128 0,0-1 128 0,0 2 0 0,-2 2-144 0,2 4 144 15,2 1-320-15,2 5 0 16,-4 1 0-16,1 3 0 16,7-1-416-16,-2 4-80 0,0-1-16 0,2 1-10688 15,1 2-2160-15</inkml:trace>
  <inkml:trace contextRef="#ctx0" brushRef="#br0" timeOffset="55838.67">23095 13773 8287 0,'4'11'368'0,"-2"-5"80"0,2 0-448 0,-4-2 0 0,0-2 0 0,0-2 0 15,-4 0 2416-15,4 4 400 0,4-4 64 0,-4 0 32 16,0-6 32-16,4-2 16 0,-4 0 0 0,2-5 0 16,2-3-1232-16,0-3-240 0,1-6-48 0,1-1-16 15,4 1-464-15,0-4-112 0,-1 2-16 0,-3 0 0 16,4 4-256-16,0 1-48 0,-1 5-16 0,1 5 0 15,-10 12-160-15,0 0-32 0,0 0-16 0,0 0 0 0,0 0-80 0,0 0-16 16,0 0 0-16,0 0 0 16,0 0-208-16,0 0 176 0,83 10-176 0,-77 0 160 15,0 5 48-15,2 5 16 0,-2-5 0 0,-1 4 0 0,-1 1-96 0,2-5 0 0,-2 5-128 0,2-5 192 16,-2 5 0 0,-2-1 0-16,2 2 0 0,-1-1 0 0,3-5 0 0,-4-1 0 15,2-1 0-15,2-3 0 0,2 2-192 16,-3-8 0-16,-5-4 0 0,0 0 0 15,0 0-480-15,0 0-192 0,0 0-32 16</inkml:trace>
  <inkml:trace contextRef="#ctx0" brushRef="#br0" timeOffset="56132.21">23730 13389 40543 0,'-4'6'1792'0,"2"-3"384"15,-2 3-1744-15,4-2-432 0,-4 2 0 0,2-4 0 0,2 6 688 0,-4 1 48 0,-2 7 16 0,-1 7 0 0,1 4-368 0,4-1-80 0,-2-3-16 0,0-4 0 32,4-5-288-32,4-3 0 0,0-7 0 0,-2-4-13168 15,-2 0-2528-15</inkml:trace>
  <inkml:trace contextRef="#ctx0" brushRef="#br0" timeOffset="56242.34">23805 13044 6095 0,'-11'27'128'0,"5"-12"16"0,2-1 16 0,-2-1 32 0,6-5-192 0,0-4 0 0,0 6 0 0</inkml:trace>
  <inkml:trace contextRef="#ctx0" brushRef="#br0" timeOffset="56527.35">24077 13573 20271 0,'-6'6'896'0,"6"-4"192"16,-4-2-880-16,4 0-208 0,0-2 0 0,0 0 0 0,0-2 3888 0,-4-6 720 0,4-3 160 0,0-5 32 15,4-5-2496-15,-4 2-512 0,6-3-80 0,2 3-32 16,-2 2-800-16,3-1-176 0,-9 20-16 0,20-35-16 16,-20 35-384-16,0 0-80 0,36-44-16 0,-36 44 0 15,0 0-192-15,0 0 176 0,0 0-176 0,0 0 160 16,0 0-160-16,0 0 128 0,84-12-128 0,-84 12 128 15,0 0 16-15,23 41 0 0,-21-22 0 0,2 3 0 16,0 3-144-16,2-2 192 0,-4 2-192 0,1-1 192 16,1-1-192-16,2-2-176 0,-2 1 48 0,2-7 0 15,-6-15-560 1,0 0-96-16,0 0-32 0,39 39 0 0,-39-39-608 0,0 0-128 16</inkml:trace>
  <inkml:trace contextRef="#ctx0" brushRef="#br0" timeOffset="56933.15">24657 13201 18431 0,'-6'2'1632'0,"2"5"-1312"16,0-5-320-16,2 2 0 0,-2 2 3792 0,-1 4 688 15,-5 9 144-15,-10 10 32 0,-9 16-2208 0,4 3-432 16,0 5-96-16,2 1 0 0,5 0-1216 0,5-5-256 16,7-5-32-16,2-3-16 0,4-6-32 0,4-8-16 15,6-2 0-15,-10-25 0 0,0 0-144 0,36 45-16 16,-36-45-16-16,0 0 0 0,0 0-176 0,0 0 0 0,97-25 0 0,-97 25 0 15,0 0-256-15,47-55-64 16,-47 55-32-16,23-52 0 16,-17 23-208-16,0-6-32 0,-2 2-16 0,-4-2 0 0,-4 4 224 0,2 4 64 0,-2-2 0 15,-2 4 0-15,6 5 0 0,-4 5 16 0,4 5 0 0,0 2 0 16,4 8 304-16,-2 2 0 0,2 4-128 0,0 6 128 16,2 1 176-16,3 7 80 0,1 5 32 0,0 4 0 0,1 6 208 15,3 4 32-15,2 3 16 0,-3 5 0 16,-1-3-224-16,1 3-32 0,3 5-16 0,-1 3 0 0,1 5 112 15,-3-4 0-15,3 4 16 0,-2-2 0 16,-5-7 112-16,-3-1 32 0,-6-1 0 0,0-1 0 0,-6-1 96 16,-3-18 32-16,-7-16 0 0,-1 7 0 15,-5 20-176-15,-3-7-48 0,-4-15 0 0,0-5 0 16,-2-1-320-16,-4-4-128 0,6-2 0 0,0-2 144 16,3-2-560-16,1-4-112 0,2-6-32 0,4-4 0 15,7-7-848-15,2-6-160 0</inkml:trace>
  <inkml:trace contextRef="#ctx0" brushRef="#br0" timeOffset="57136.18">25035 12958 42383 0,'-6'8'1872'0,"0"0"400"0,6 1-1824 0,-3 1-448 15,3-2 0-15,0 2 0 0,0 3 576 0,-4 10 0 0,4 16 16 0,0 17 0 0,4 12-16 0,-4 6-16 16,3 6 0-16,-3-11 0 15,6 1-192-15,-2-6-48 0,2-4 0 0,-2-5 0 0,5-9-320 0,3-7 0 16,-2-6 0-16,-10-33 0 31,35 37-896-31,-35-37-240 0,0 0-48 0,0 0-18816 0</inkml:trace>
  <inkml:trace contextRef="#ctx0" brushRef="#br0" timeOffset="57411.12">25481 13468 39615 0,'-10'16'1760'0,"9"-10"352"0,-7 1-1680 0,6-1-432 0,-2-2 0 0,4-2 0 16,-4 2 720-16,2 2 64 0,-2 3 16 0,2 5 0 15,2-14-288-15,0 0-48 0,0 0-16 0,0 0 0 16,0 0-256-16,0 0-48 0,0 0-16 0,0 0 0 16,86-19-128-16,-86 19 0 0,0 0-160 0,0 0 160 15,0 0-400-15,0 0 16 0,0 0 0 0,25-39 0 0,-31 45 32 0,-4 7 16 16,1 1 0-16,-11 11 0 0,5 0 336 0,-5 6 0 15,1 2 0-15,0 2 0 0,3-6 336 0,1-2 48 16,1 2 0-16,4-5 0 0,4 1-96 0,3-8-16 16,3 1 0-16,0-18 0 0,0 0-272 0,0 0 0 15,0 0 0-15,58 35 0 16,-58-35-256-16,0 0-144 0,0 0-48 0,89-16 0 16,-89 16-1184-16,0 0-240 0</inkml:trace>
  <inkml:trace contextRef="#ctx0" brushRef="#br0" timeOffset="57702.89">26071 13226 35007 0,'-6'-2'3120'0,"0"4"-2496"0,2 4-496 0,4-2-128 16,-4-1 1728-16,2 3 336 0,-7 4 64 0,-5 4 16 16,-1 7-1248-16,1 0-240 0,2 2-48 0,-1 1-16 15,7 1-368-15,0 0-80 0,6-3-16 0,0 1 0 0,0-6 64 0,0-17 16 16,6 35 0-16,-6-35 0 15,0 0 80-15,25 43 16 0,-25-43 0 0,0 0 0 0,0 0-176 0,58 50-128 16,-58-50 144-16,0 0-144 16,63 43 0-16,-63-43 0 0,0 0 0 0,64 46 0 0,-64-46 0 0,0 0 0 15,48 53 0-15,-48-53 0 16,12 41 0-16,-12-22 0 0,0-2 0 0,-6-3 0 16,0 0 0-16,-8-5 0 0,-1-1 0 0,-1 0 0 15,-3-8 0-15,-6 2 0 0,-4-4 0 0,4 2 0 16,-1-6-752-1,1 2-80-15,6-2-32 0,-1 2-19296 0</inkml:trace>
  <inkml:trace contextRef="#ctx0" brushRef="#br0" timeOffset="58013.92">26478 13303 5519 0,'0'0'496'0,"0"0"-496"15,0-3 0-15,-2 3 0 0,2 0 5488 0,-4 2 992 0,0 1 208 0,-1 1 32 16,-7 6-2528-16,-2 0-512 0,-5 5-96 0,0 1-32 15,-1 3-2160-15,5 0-432 16,3-1-96-16,2-1-16 0,1 3-272 0,1-5-48 0,2 5-16 0,4-3 0 0,2 3-192 0,2-3-32 31,2 0-16-31,-4-17 0 0,16 33-272 0,-16-33 128 16,0 0-128-16,34 41 0 0,-34-41 0 0,0 0 0 0,0 0 0 0,90 33 0 16,-90-33 0-16,0 0 0 0,83 16 0 0,-83-16 0 15,0 0 0-15,95 25 0 0,-95-25 0 0,0 0 0 16,80 42 0-16,-80-42 0 0,0 0 0 0,48 57 0 15,-48-57 0-15,2 44 0 0,-4-22 0 0,-11 1 0 16,-3 0 0-16,-5 2 0 0,-3-3 128 0,-7 1-128 16,4-6 0-16,0 1 128 0,-8-3-128 0,2-1 0 31,2 2-624-31,-2-7-224 0,2 3-48 0</inkml:trace>
</inkml:ink>
</file>

<file path=ppt/ink/ink22.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47:27.0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6323 2065 15663 0,'-10'12'1392'0,"4"1"-1120"0,1-3-272 0,1 0 0 16,-2 0 368-16,-2 5 16 0,-4 14 0 0,-13 24 0 15,-8 18 176-15,-6 15 32 16,-3 7 16-16,-1-4 0 0,2-6-160 0,1 3-16 0,1-7-16 0,-6 1 0 31,3-5 576-31,5-5 112 0,-2-6 32 0,8-4 0 0,2-7 272 0,5-9 64 16,5-7 16-16,7-14 0 0,3-7-768 0,3-12-144 16,2-4-48-16,4-16 0 0,4-3-528 0,2-8 0 15,0-1 0-15,3-10 0 0,5-11-144 0,1-7-96 16,5-10-16-16,5-2 0 15,-4-9-400-15,6-1-96 0,-1-3-16 0,-1 5 0 0,-4 6 432 0,3 6 80 0,-9 0 0 0,-1 6 16 16,-3 6 240-16,-1 1 0 16,0 5 0-16,-10 9 0 0,4 8 0 0,-8 9 0 0,-2 9 0 0,-4 11 0 15,-3 11 880-15,-3 11 64 16,-5 11 16-16,-8 7 0 0,0 11-416 0,-3 11-80 0,-6 4-16 0,-7 11 0 0,0 3-448 0,1-1 128 16,3-5-128-16,-3-4 0 15,1 0 0-15,6-6 128 0,0-4-128 0,6 0 0 0,-4-2 896 0,10-8 64 16,6-9 32-16,5-8 0 15,12-15-96-15,2-11-32 0,10-7 0 0,5-13 0 0,5-9-544 0,5-9-128 16,4-2 0-16,6-11-16 0,9-16-176 16,11-18 0-16,7-3 0 0,2-8 128 0,4-1-128 0,-8 7 0 15,-2 3 0-15,-7 7 0 16,-5 9 0-16,3 0 0 0,-1 2 0 0,-3 7 0 16,-5 13 0-16,-7 11 0 0,-2 9 0 0,-31 22 0 15,0 0-128-15,0 0 128 0,0 0 0 0,0 0 0 16,41 66 0-16,-52-35 0 0,-9 14 0 0,-9 13 0 0,-6 6 0 0,-6 6 0 15,-3 4 0-15,-1-3 0 16,-3 3 0-16,-1 0 0 0,-1-6 0 0,3-1 0 0,3 5 0 0,5-12 0 16,4-5 0-16,6-17 0 0,9-3 352 15,11-19-16-15,5-6 0 0,8-18 0 0,3-4-176 0,9-13-32 16,5-14-128-16,4-7 192 0,5-1-192 0,3-15 0 16,13-17 0-16,8-11 0 0,5-3 0 0,-3 0 0 0,2 4 0 0,-2 4-160 15,4-3 160-15,-1 9 0 16,-1 9-144-16,-8 10 144 0,-5 13 0 0,-10 12 0 0,-6 14 0 15,-10 9 0-15,-9 12-144 0,-4 10 144 0,-12 4 0 0,-4 13 0 16,-9 12-288-16,-14 11 48 0,-4 12 16 0,-8 8 0 16,-3 4 224-16,-6 7 0 15,-12 12 0-15,-2-2 0 0,2 1 0 0,-2-3 0 16,-2 6 0-16,10-10 0 0,8-11 0 0,-1-4 0 0,5-1 192 16,7-10-192-16,8-15 320 0,12-13-32 0,11-15-16 0,4-12 0 15,12-14-144-15,10-9-128 0,3-13 192 0,10-6-192 16,2-7 128-16,8-13-128 0,11-14 0 0,8-9 0 15,5-1 0-15,8-7 0 0,5 0 0 0,-6 2 0 16,-2 11 0-16,-2 2 0 0,-2 4 0 0,-4 10-144 0,-6 10 144 0,-5 9 0 16,-15 10 0-16,1 8 0 0,-35 23 0 0,47-23 0 15,-33 25 0-15,-11 9 0 16,-1 1 0-16,-7 9 0 0,-9 8 0 0,-3 10 0 16,-13 4 0-16,-3 7 0 0,-3 4 0 0,-13 8 0 15,-1 2 0-15,-1 0 0 0,-1-1 0 0,1-3 128 16,3 0-128-16,7-6 0 0,0-4 0 0,7-1 128 0,-1-4-128 0,11-11 192 15,1-4-64-15,11-9 0 0,9-11-128 0,3-14 176 0,9-8-176 0,7-15 192 32,7-6-192-32,6-12 0 0,12-13 0 0,7-16 0 15,9-1 0-15,7-12 0 0,4-1 0 0,1 1 0 0,-3 4 0 16,-2 1 0-16,-4 3 0 0,-5 5 0 0,-11 20 0 0,-1 3 0 16,-2 5 0-16,-6 11 0 0,-10 10 0 0,-6 9 0 15,-19 16 0-15,0 0 0 0,0 0 0 0,0 0 0 16,10 54 0-16,-29-15 0 0,-3-2-160 0,-1 12 160 15,-12 11 0-15,-6 9-144 0,-7 13 144 0,-3 7 0 16,-7 2 0-16,2-3 0 0,2-7 0 0,-1-3 0 16,3-7 0-16,11-9 0 0,6-11 0 0,4-5 0 15,2-3 0-15,10-8 0 0,3-14 0 0,12-7 0 0,4-8 0 16,6-12 0-16,8-10 0 0,11-13 0 0,6-10 0 0,12-13 0 16,1-6 0-16,11-8 0 0,9-10 0 0,5-5 0 15,1-4 0-15,0 3 0 0,-10 10 0 0,4 2 0 16,0 1 0-16,-7 5 0 0,1 9 0 0,-10 7-128 15,-1 7 128-15,-5 12 0 0,-7 6 0 0,-35 23 0 16,0 0 0-16,0 0 0 0,0 0 0 0,0 0 0 16,0 0 0-16,41 89 0 0,-62-46 0 0,-6 7-128 15,-8 10 128-15,-6 8 0 0,-9 4 0 0,-3 5 0 16,1-3 0-16,-3-2 0 0,3 0 0 0,2-3 0 16,1 1 0-16,3-6 0 0,5-4 0 0,8-9 0 15,4-10 0-15,7-9 0 0,7-8 0 0,5-9 0 16,6-5 0-16,8-14 0 0,6-8 128 0,5-11-128 0,5-8 128 0,7-12-128 15,12-13 160-15,9-16-160 0,12-13 128 0,10-8-128 16,4-8 0-16,6 2 0 16,3 0 0-16,-13 14 128 0,-6 11-128 0,2 5 0 0,-6-1 0 0,-2 10 0 15,-13 11 0-15,-7 10 0 0,-7 10 0 0,-9 12 0 16,-9 7 0-16,-7 12 0 0,-6 8 0 0,-6 9 0 16,-9 6 0-16,-8 14 0 0,-5 2 128 0,-8 11-128 15,-7 8 0-15,-6 10 0 0,-9 2 0 0,-6 6 128 0,-2 5-128 0,-4-7 0 16,12-11 0-16,2 1 0 0,-8 2 0 0,4 4 0 15,2-2 0-15,3-4 0 0,7 2 0 0,5-12 0 16,8-10 0-16,12-11 0 0,2-11 0 0,11-13 0 16,10-9 0-16,0-11 0 0,12-13 0 0,7-13 0 15,10-9 0-15,6-16 0 16,4 1 0-16,11-10 0 0,6-11 0 0,9-9 0 16,4 2 0-16,-1 1 0 0,-2 7 0 0,-4 5 0 15,-2 8 0-15,1 2 0 0,-7 6 0 0,-10 11 0 0,1 5 0 0,-10 7 0 16,-6 10 0-16,-4 9 0 0,-9 6 0 0,-7 10 0 15,-9 6 0-15,-5 12 0 0,-5 13 0 0,-13 6 0 16,-3 7 0-16,-8 14 0 0,-7 12 0 0,-8 8 0 16,-7 5 0-16,-2 4 0 0,-2 1 0 0,2-9 0 15,1 1 0-15,9-5 0 0,-1-7 0 0,9-2 0 0,1-4 0 0,4-8 0 16,10-7 0-16,5-16 0 16,11-12 192-16,7-13-64 0,7-8-128 0,1-11 192 0,8-5-192 0,1-11 128 15,11-13-128-15,9-15 0 16,13-13 0-16,8-17 0 0,16-4 0 0,4-8 0 0,3 0 0 0,5 0 0 15,-3 4 0-15,-7 6 0 0,-6 10 0 0,-2 5 0 16,-2 6 0-16,-6 8 0 0,-4 9 0 0,-2 7 0 0,-7 11 0 0,-8 12 0 31,-37 21 0-31,0 0 0 0,0 0 0 0,0 0 0 16,0 0 0-16,31 83 0 0,-60-36 0 0,-6 13 0 0,-6 11 0 0,-13 11 0 16,-10 15 0-16,-12 8 0 0,-1 5 0 0,-3 3 0 15,1-9 0-15,3-3 0 0,12-14 0 0,0-3 0 16,6-5 0-16,11-13 0 0,12-13 0 0,12-20 0 15,11-12 0-15,12-13 0 0,2-8 0 0,12-12 144 16,5-7-144-16,7-14 192 0,8-12-192 0,7-11 0 16,10-12 0-16,7-12 128 0,12-9-128 0,7-8 0 0,3-4 0 0,-1 6 0 15,-9 16 0-15,-6 9 0 16,-10 10 0-16,-1 6 0 0,-1 5 0 0,-7 8 0 0,-1 7 0 0,-9 8 0 16,-35 26 0-16,51-25 0 0,-51 25 0 15,0 0 0-15,0 0 0 0,25 56 0 16,-37-23 0-16,-7 10 0 0,-10 9-160 0,-6 5 160 0,-6 5 0 15,-3 2-144-15,-1-4 144 0,0 0 0 0,-7 4 0 0,-2 6 0 0,-3 3 0 0,7-3 0 16,1-6 0-16,11-11 0 16,7-7 0-16,5-11 0 0,11-10 0 0,5-13 128 15,10-6-128-15,2-12 128 0,8-6-128 0,0-3 128 16,-1 5-128-16,5-17 0 0,17-14 0 0,13-23 128 16,15-15-128-16,16-16 0 0,15-10 0 0,3-4 0 15,2 10 0-15,-10 10 0 0,-7 12 0 0,1 5 0 16,-7 2 0-16,-4 10 0 0,-4 8 0 0,-10 11 0 15,-9 6 0-15,-5 15 0 0,-40 20 0 0,0 0 0 0,0 0 0 0,0 0 0 16,0 0 0-16,45 61 0 0,-60-26 0 0,-11 13 0 16,-9 12 0-16,-9 14 0 15,-10 15 0-15,-9 2 0 0,1 6 0 0,-7-2 0 0,-3 4 0 0,6-14 0 16,8-11 0-16,7-6 128 0,3-6-128 0,3-2 128 16,8-4-128-16,8-11 128 0,10-14 48 0,5-12 16 15,12-13 0-15,2-10 0 0,10-7-192 0,5-15 0 16,11-12 0-16,7-13 128 0,7-11-128 0,15-10 0 0,9-11 0 0,6-8 0 15,5-2 0-15,3 0 0 16,-8 7 0-16,-6 13 0 0,-8 9 0 0,-2 4 0 0,0-1 0 0,-5 7 0 16,-2 4 0-16,-9 13 0 15,-7 10 0-15,-7 9 0 0,-11 11 0 0,-5 9 0 16,-4 7 0-16,-14 11 0 0,-1 9 0 0,-13 9 0 16,-11 17-144-16,-9 11 144 0,-11 13 0 0,-9 5-128 0,-2 5 128 0,-7 6 0 15,-3-2 0-15,2 2-128 0,5-14 128 0,1 7 0 16,-6 3 0-16,2 0 0 0,4-6 0 0,12-9 0 15,8-12 0-15,13-16 0 0,6-17 0 0,13-11 0 16,10-10 144-16,6-16-16 0,8-8 0 0,9-15 0 16,9-12-128-16,9-13 192 0,9-10-192 0,10-12 192 15,10-11-192-15,2-2 0 0,4 2 0 0,8-6 0 16,1-2 0-16,1 1 0 0,-1 11 0 0,-9 9 0 0,-6 14 0 0,-7 4 0 16,1 8 0-16,-4 3 0 15,-5 10 0-15,-5 4 0 0,-9 14 0 0,-35 17 0 0,47-20 0 0,-47 20 0 16,0 0 0-16,0 0 0 15,0 0 0-15,-2 62 0 0,-18-33 0 0,-5 8 0 0,-4 2 0 0,-10 7 0 16,-7 11 0-16,-3 5 128 0,-5 6-128 0,-1-2 0 16,-1 11 0-16,2-1 0 0,5-1 0 0,-5 3 0 0,4 1 0 0,5-5 0 31,6-14 0-31,8-9 0 0,12-12 0 0,5-16 0 16,10-8 0-16,6-13 0 0,10-8 0 0,2-9 0 0,5-14 0 0,8-6 0 15,6-10 0-15,4-5 0 0,11-14 0 0,13-16 0 16,12-9 0-16,11-8 0 0,5 0 0 0,2 4 0 15,2 6-144-15,-13 7 144 0,-12 18 0 0,-8 4 0 16,-6 8 0-16,-4 5 0 0,-1 1 0 0,-12 11 0 16,-4 7 0-16,-8 9 0 0,-25 17 0 0,0 0 0 15,0 0 0-15,0 0 0 0,0 0 0 0,6 66 0 16,-28-25 0-16,-7 11 0 0,-9 8 0 0,-7 10 128 16,-4 5-128-16,-3 3 0 0,-2 2 128 0,-4-7-128 15,3-1 0-15,1-2 0 0,4 2 0 0,-5-1 0 16,-1 9 0-16,7-8 0 0,7-10 0 0,9-14 128 0,13-9-128 0,11-18 0 15,5-7 0-15,4-14 176 0,10-6-176 0,5-10 160 16,8-7-160-16,3-6 0 0,3-8 0 0,11-15 0 16,17-18 0-16,11-9 0 0,7-11 0 15,7-5 0-15,3 0 0 0,0-2 0 0,3 4 0 0,-3 12 0 16,-15 7 0-16,-4 6 0 0,2 2 0 0,-8 10 0 16,-6 8 0-16,-9 7 0 0,-6 12 0 0,-8 4 0 15,-6 11 0-15,-25 14 0 0,0 0 0 0,0 0 0 16,0 0 0-16,0 0 0 0,-6 68 0 0,-15-27 0 0,-8 5 0 15,-10 8 0-15,-6 14 0 0,-5 2 0 0,-3 0 0 0,7-4 0 16,-3 0 0-16,3 0 0 16,1-2-128-16,-3 7 128 0,3 3 0 0,0 0 0 0,5-4 0 0,5-6 0 15,6-6 0-15,9-12 0 0,5-11 0 16,7-9 0-16,12-9 0 0,0-15 0 0,7-4 0 0,7-8 0 16,7-9 0-16,6-12 0 0,4-8 0 0,8-9 0 15,1-3 0-15,16-17 0 0,6-9 0 0,14-7 0 16,3-3 0-16,-3 8 0 0,-6 7 0 0,-14 8 0 15,-6 10 0-15,-9 9 0 0,-5 10 0 0,-11 8 0 0,-5 9 0 0,-9 9 0 16,-3 3 0-16,-4 12 0 0,-8 3 0 0,-10 7 0 16,-4 9 0-16,-7 6 0 0,-6 8 0 0,-4 6 0 15,-8 3 0-15,-2 1 0 16,-9 7 0-16,5-2 0 0,-7 0 0 0,5-5 0 16,5 1 0-16,-3 5 0 0,-2 5 0 0,-1 0 0 15,3 4 0-15,5-10 0 0,5-5 0 0,2-9 0 0,11-9 0 0,9-11 0 16,7-11 0-16,6-9 192 15,6-9-192-15,9-13 192 0,5-3-192 0,5-10 0 0,8-13 144 0,8-7-144 16,1 1 0-16,18-21 0 0,14-15 0 0,8-7 128 16,7 2-128-16,-6 6 0 0,-9 6 0 0,-10 13 0 15,-4 10 0-15,-9 9 0 0,-3 7 0 0,-7 5 0 16,-8 8 0-16,-2 12 0 0,-12 1 0 0,-3 10 0 16,-7 5 0-16,-9 6 0 0,0 7 0 0,-9 11 0 0,-11 5 0 0,-5 12 0 15,-10 11 0-15,-6 11 0 16,-7 4 0-16,-6 12 0 0,-5 3 0 0,3 5 0 0,-4-1 0 0,2-6 0 0,7-7 0 0,1-2-128 15,5-4 128-15,1-4 0 16,7-5 0-16,10-13 0 0,7-11 0 0,11-11 0 0,9-14 0 0,5-12 0 31,11-10 128-31,11-13-128 0,8-14 160 0,10-7-160 16,-1-6 128-16,16-16-128 0,10-13 0 0,6-6 0 0,-8 13 0 16,7-9 0-16,9-4 0 0,1 5 0 0,-7 7 0 0,-8 9 0 15,-4 8 0-15,-4 6 0 0,-2 7 0 0,-10 8 0 16,-5 8 0-16,-12 8 0 0,-8 10 0 0,-9 5 0 15,-7 10 0-15,-7 6 0 0,-4 7 0 0,-11 7 0 16,-7 7 0-16,-7 10 0 0,-6 7 0 0,-8 7 0 16,-9 9 0-16,-4 0 0 0,-5 8 0 0,-5 2 0 0,8-6 0 0,-2 0 0 15,8 0 0-15,-1-2 0 16,8-4 0-16,3 0 0 0,-3 4 0 0,8-4 128 0,8-13-128 0,8-8 0 16,9-10 0-16,4-15 144 15,8-7-144-15,8-10 128 0,9-7-128 0,0-11 0 0,7-3 144 0,9-18-144 16,13-16 0-16,16-16 128 15,16-11-128-15,5-4 0 0,4-2 0 0,2 0 0 0,-3 7 0 0,-15 7 0 16,-11 11 0-16,-3 12 0 16,-5 1 0-16,-9 11 0 0,-5 5 0 0,-5 8 0 15,-6 11 0-15,-5 3 128 0,-24 17-128 0,0 0 0 0,0 0 0 0,0 0 0 16,9 43 0-16,-22-18 0 0,-13 14 0 0,-6 11 128 16,-9 10-128-16,-6 8 0 0,-5 12 0 0,-4-1 128 15,1 1-128-15,1-7 0 0,2 3 0 0,1-8 128 16,10-6-128-16,-7 6 0 0,-2 0 0 0,5 1 128 15,4-8 144-15,6-11 48 0,12-9 0 0,7-14 0 0,11-10 0 16,5-13 0-16,5-8 0 0,11-11 0 16,7-14-160-16,8-8-32 0,4-8 0 0,10-15 0 15,19-17-128-15,10-13 128 0,5-5-128 0,6-4 128 0,-1 10-128 16,-9 4 0-16,-7 17 0 0,-8 8 0 16,-9 9 0-16,-3 3 0 0,3 5 0 0,-10 7 0 15,-5 3 0-15,-5 11 0 0,-11 11 0 0,-20 11 0 0,0 0 0 0,0 0 0 16,0 0 0-16,0 56 0 0,-16-25 0 15,-7 11 128-15,-12 9-128 0,-9 9 0 0,-11 8 0 0,-1-4 128 16,2 0-128-16,-5 4 0 0,-6 9 0 0,1-3 0 0,3 6 128 16,7-7-128-16,2-3 0 0,5-6 0 15,8-4 0-15,4-9 0 0,6-13 128 0,14-9-128 16,1-9 0-16,12-12 128 0,4-8-128 0,12-12 128 16,1-7-128-16,11-12 128 0,8-14-128 0,9-4 0 15,-2-9 0-15,13-8 128 0,12-17-128 0,12-10 0 16,11-6 0-16,2 4 0 0,-4 6 0 0,-7 13 0 15,-10 6 0-15,-12 16 0 0,-8 9 0 0,-5 5 0 0,-6 7 0 16,-8 8 0-16,-6 9 0 0,-9 2 0 16,-3 11 0-16,-9 6 0 0,-6 11 0 0,-6 3 0 0,-1 13 0 0,-15 4 0 15,-1 9 0-15,-6 8 0 0,-14 5 0 0,-3 6 0 16,-2 4 0-16,5-8 0 0,0-4 0 0,3 1 0 16,1-1 0-16,-4 6 0 0,-3 4 128 0,7-2-128 15,6-4 0-15,2-7 0 0,12-9 0 0,5-11 0 16,7-7 0-16,9-13 128 0,5-7-128 0,11-14 0 15,1-3 0-15,9-12 0 0,9-12 0 0,11-16 0 16,12-13 0-16,16-13 0 0,15-4 0 0,-3-5 0 0,3 3 0 0,-10 9 0 16,-11 16 0-16,-8 6 0 15,-3 5 0-15,-9 9 0 0,-3 7 0 0,-6 6 0 16,-5 7 0-16,-34 20 0 0,0 0 0 0,0 0 0 16,0 0-176-16,0 0 176 0,0 0-128 0,20 99 128 15,-49-47-240-15,-12 7 48 0,-4 5 0 0,-3 0 0 0,-3 5 192 0,3-3 0 16,-1 2 0-16,5 2-144 15,-1 4 144-15,5-2 0 0,5-5 0 0,2-6 0 0,5-11 0 0,13-11 128 16,5-10-128-16,10-14 128 0,0-15-128 0,0 0 128 16,0 0-128-16,76-31 128 0,-45 0-128 0,12-8 0 15,7-15 0-15,8-10 0 0,6-10 0 0,6 1 0 0,-6 3 0 16,2 4-128-16,-6 6 128 0,-6 8 0 16,-3 11-144-16,-8 2 144 0,-7 12 0 0,-8 9 0 0,-28 18-144 15,0 0 144-15,0 0 0 0,0 0-160 16,0 0 160-16,-8 43-128 0,-14-18 128 0,-7 6 0 15,-2 8-144-15,-5-4 144 0,4 4 0 0,-8 5 0 0,1 7 0 0,0-3 0 16,4 3 128-16,4 3 0 16,-4-4 0-16,6 1 0 0,4-10-128 0,9-10 192 15,9-8-192-15,7-11 192 0,0-12-192 0,0 0 128 0,0 0-128 0,83-28 128 16,-44 7-128-16,0-10 0 0,7-2 0 0,3-6 0 31,5-1-432-31,0-1-64 0,6-2-16 0,1 2-14704 0,3 1-2944 0</inkml:trace>
</inkml:ink>
</file>

<file path=ppt/ink/ink23.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47:34.1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12427 9838 9215 0,'-6'-8'816'0,"6"2"-656"0,-4 1-160 0,4 1 0 15,-4 4 656-15,4-4 112 0,-1 2 0 0,1 2 16 16,-4-6 880-16,-2 6 192 0,2 2 16 0,-6 2 16 0,4 2-32 0,1 3 0 15,-5 7 0-15,0 3 0 16,1 6-976-16,-5 8-208 0,2 8-32 0,-1 0-16 0,-3 2-128 0,1 7-32 16,1 0 0-16,-1 5 0 0,-1-1 128 0,3-4 32 15,-1-1 0-15,2-4 0 0,3 1-16 0,-1-9 0 16,0-6 0-16,4-10 0 0,3-3-304 16,3-16-64-16,0-2-16 0,3-6 0 0,1-10-224 0,4-7 128 15,2-8-128-15,3-12 0 0,-3 7 256 0,6-9-64 16,-3-9 0-16,5-10 0 0,1-12-192 0,0-4 0 15,5 3 0-15,-3 5 0 0,-2 10 0 0,-3 12-128 16,-3 5 128-16,3 0-160 0,-2 5 160 0,-5 3 0 16,3 6 0-16,-2 6 0 0,-5 9 0 0,-1 3 0 15,0 7 0-15,-2 2 0 0,-2 4 0 0,0 6 0 0,-2 3 0 0,-2 9 128 16,-2 1 464-16,-1 6 112 16,-1 6 0-16,0 2 16 0,2 0-288 0,-3 0-64 15,3 6-16-15,-4-2 0 0,0 6-208 0,-5 5-144 0,1 6 192 0,1 3-192 16,5-9 320-16,-6 3-32 15,5-7-16-15,-1 1 0 0,4-8 0 0,0-4 0 16,3-14 0-16,3-7 0 0,0-8-144 0,0-8-128 0,5-6 144 0,-1-8-144 16,6-7 0-16,0-8 128 0,-1-7-128 0,1-5 0 15,6-7 0-15,3-5 0 0,-2-3 0 0,7 0 0 16,-5 4-144-16,0 4 144 0,1 3 0 0,-3 6-144 16,1 7 144-16,-9 1 0 0,3 4 0 0,-2 7 0 15,0 9 0-15,-5 1 0 0,1 8 0 0,-2-1 0 16,0 7 0-16,-4 4 0 0,0 5 0 0,0 5 0 15,-4 1 0-15,2 9 0 0,0 9 0 0,0 1 0 16,-4 3 144-16,-1 0-144 0,5 2 192 0,-6 0-192 16,6-2 0-16,-4 5 0 0,2 7 0 0,-5 1 0 15,5 1 128-15,-2-1-128 0,0 2 0 0,-2-5 0 16,2-6 160-16,3-8-160 0,1-10 128 0,4-8-128 16,0-7 128-16,3-8-128 0,5-6 128 0,0-9-128 0,-1-10 0 15,7-10 0-15,3-10 128 0,-1-3-128 0,1 1 0 16,5-13 0-16,1-4 0 0,0 0 0 0,0-4 0 0,-2 6 0 15,3 8 0-15,-7 5 0 0,0 1 0 0,-3 13 0 16,-6 10 0-16,1-1 0 0,-1 11 0 0,-2 1 0 16,0 10 0-16,-5 8 0 0,1 6 0 0,-2 2 0 15,-2 5 0-15,0 10 0 0,-2 8 0 0,-2 8 0 0,-1 1 0 0,-5 3 0 16,4 1 128-16,-4-5-128 0,1 0 128 16,-1 5-128-16,-6 10 0 0,3 3 0 15,-1-13 128-15,3-3-128 0,1 5 128 0,-4-5-128 0,5-8 192 16,1-6-64-16,4-8 32 0,4-10 0 0,0-7 0 0,4-8 0 15,4-7-160-15,-1-9 160 0,3-7-160 16,2-8 160-16,1-12-160 0,3-7 0 0,3-8 0 16,1-4 0-16,1-2 0 0,2-2 0 0,-1 4 0 0,-3 2 0 0,0 10-144 0,1 1 144 15,-5 7 0-15,-1 5 0 16,1 8 0-16,-3 6 0 0,2 7 0 0,-9 10 0 16,5 5 0-16,-6 3 0 0,-2 9 0 0,-2 7 0 15,0 7 0-15,-2 8-128 0,-2 14 128 0,-2-1 0 16,-3-3 0-16,3 7 0 0,-4 1-128 0,-3 5 128 15,3 6 0-15,-2 0 0 0,3-5 0 0,-1-11 0 16,0-3 0-16,0-2-128 0,1-2 128 0,3-4 0 16,-2-12 0-16,6-7 0 0,2-9 0 0,2-10 0 0,6-11 128 0,2-7-128 15,1-12 176-15,5-12-176 16,3-11 208-16,4-12-64 0,7-7-16 0,1-1 0 16,3 1-128-16,1-3 0 0,-2 10 0 0,-2 10-176 0,-5 12 176 15,-1 7 0-15,-2 4 0 0,2 4 0 0,-5 4 0 16,-20 29 0-16,0 0 0 0,0 0-128 0,0 0 128 0,0 0 0 0,0 0 0 0,0 0 0 15,0 0 0-15,66 56 0 16,-72-17 0-16,-4 10-128 0,-3 11 128 0,-3 0-128 16,1-2 128-16,-5 4-128 0,5-2 128 0,-1 2 0 15,-1 2 0-15,-1 2 0 0,5 8 0 0,-9-10 144 16,9-4-144-16,-1-6 0 0,6-9 192 0,1-10-64 0,5-12 0 0,-2-11-128 16,8-8 192-16,-2-10-192 0,3-8 192 15,3-9-192-15,2 2 0 0,0-12 0 16,1-10 0-16,5-11 0 0,3-14 0 0,1-8 0 15,9-1 0-15,-8 1 0 0,6 8 0 0,-2 6 0 0,-5 8 0 0,1 5 0 16,-5-1 0-16,1 11 0 16,-1 8 0-16,-7 8 0 0,-3 7 0 0,-2 10 0 0,-2 6 0 0,-2 12 0 15,-2 4 0-15,-2 7 0 0,-2 8 0 0,-3 8 0 16,-1 7 0-16,-6 1 0 0,7 3-128 0,-5-3 128 16,-1 7 0-16,5-6 0 0,0-9 0 0,-3 12 0 15,-3 15 0-15,1 5 0 0,-1-1 0 0,0-4 0 16,3-8 0-16,3-13 0 0,4-10 0 0,3-16 0 15,1-11 0-15,7-10 160 0,-3-13-160 0,6-11 192 16,-2-3-64-16,7-12-128 0,-1-13 192 0,8-16-64 16,3-17-128-16,4-4 0 0,2 4 0 0,0 3 128 15,0 9-128-15,2-1 0 0,-6 4 0 0,1 10 0 0,-3 14-128 0,-4 7 128 16,-1 12 0-16,-1 4 0 0,-7 7 0 16,0 9 0-16,-1 3 0 0,-3 6 0 0,-4 6 0 0,2 5 0 15,-4 7 0-15,-4 7 0 0,2 4-208 16,-6 10 80-16,1 9 128 0,-3 7-208 0,0 5 208 0,-3-8-144 15,1-5 144-15,2-3-128 0,1 1 128 0,-1-1 0 0,0 3 0 16,1-2 0-16,3-7 0 0,2 3 0 16,-2 2 0-16,2-8 0 0,4-6 0 0,0-8 0 0,4-11 0 15,-2-8 0-15,6-8 0 0,1-6 0 16,3-11 0-16,2-8 0 0,5-14-144 0,-3-9-48 16,3-6-16-16,-2 0 0 0,3 2 16 0,-1 3 16 0,1 1 0 15,-7 5 0-15,3 3 176 0,-7 5 0 16,3 8 0-16,-2 4 0 0,-1 8 0 0,1 3 0 0,0 3 0 15,-6 5-128-15,2 8 128 0,-3 4-128 16,-1 12 128-16,-2 5-128 0,-2 10-112 0,-1 14-16 0,-3 5 0 16,-4 7 0-16,0 3 112 0,-5 2 16 15,1 6 0-15,-1-6 0 0,1-4 128 0,3-1 0 0,1 1 0 0,-4-2 0 16,3-7 128-16,1-5-128 0,0-11 160 0,2-7-160 16,7-11 288-16,1-5-32 0,0-8-16 0,1-8 0 15,1-5-64-15,6-16-16 0,0-6 0 0,2-10 0 16,1-13-160-16,5-6 0 0,1-2 144 0,3-2-144 0,7 2 0 15,2 2 0-15,-4 4 0 0,4 10 0 16,-7-1 0-16,-3 12 0 0,4-1 0 0,-3 7-128 0,-20 33 128 16,35-45 0-16,-35 45 0 0,0 0 0 15,0 0 0-15,0 0 0 0,0 0 0 0,0 0 0 16,0 0 0-16,46 68 0 0,-48-25-144 0,-2-1 144 0,-5 3 0 0,3-4 0 16,-4-1 0-16,0 5 0 15,5 3 0-15,-5 3 0 0,0 1 0 0,0-1 128 0,1 3-128 16,3-8 0-16,-2-3 0 0,2-4 0 0,4-8 128 0,2-10-128 15,0-3 0-15,6-16 128 0,-2-4-128 0,4-8 0 16,0 0 0-16,1-5 128 0,-1-12-128 0,6-10 0 16,-1-17 0-16,5-14 0 0,5-4 0 0,-2 2 0 0,3 6-176 0,-3 6 176 15,2 4 0-15,-2 5-128 16,-1 6 128-16,-3 5 0 0,-5 5 0 0,2 6 0 16,-5 7 0-16,-3 7 0 0,0 7 0 0,0 6 0 15,-2 9 0-15,-4 7 0 0,0 9 0 0,-2 8-160 0,-2 8 160 0,0 3 0 16,-2 1-176-16,-4 0 176 15,5 1-160-15,-9 7 160 0,4 11 0 0,-1 0-144 0,-3 5 144 0,2 1 0 16,3-10 0-16,-5-3 0 16,4-5 0-16,-1-4 0 0,1-3 0 0,2-10 0 15,3-10 0-15,5-9 128 0,0-14 64 0,0-4 32 0,5-14 0 0,3-3 0 16,-2-6-48-16,4-16-16 0,5-8 0 0,5-21 0 0,5-13-160 16,0-6 0-16,4 0 0 0,0 9 0 15,-2 10 0-15,0 6 0 0,-5 4 0 0,1 6 0 16,-5 2 0-16,1 5 0 0,-2 8 0 0,-1 8 0 15,-6 12-128-15,-1 3 128 0,-3 12 0 0,-2 4 0 16,-2 10 0-16,-2 2 0 0,-2 11 0 0,-2 6 0 0,-2 6-176 0,-1 10 176 16,-3 3-128-16,-2 3 128 15,6-7 0-15,-7 1 0 0,3-1 0 0,0 1 0 16,5-4 0-16,-5 7 0 0,4 3 128 0,-4-3-128 0,3 3 128 0,5-7-128 16,-4-5 128-16,4-10-128 15,0-6 192-15,2-9-48 0,4-6 0 0,4-8 0 16,1-4-144-16,1-10 128 0,4-7-128 0,-3-8 128 0,3-6-128 0,-1-10 128 15,9-19-128-15,-3-9 128 0,2-1-128 0,3 4 0 16,1 4 0-16,-6 2 0 0,3 0 0 0,-5 10 0 16,-1 9 0-16,-5 6 0 0,3 6 0 0,-4 6 0 15,-1 6 0-15,1 5 0 0,-4 7 0 0,-2-1 0 16,-2 10 0-16,2 2 0 0,-1 6 0 0,-3 3-144 16,0 9 144-16,0 3 0 0,0-2-240 0,0 8 64 15,-3 6 16-15,3 10 0 0,-6 0 160 0,6-1-192 0,-4 1 192 16,-2-5-192-16,2 3 192 0,-2 4-128 15,-1 1 128-15,1-11-128 0,4-4 128 0,-2 0 0 0,0 4 0 16,2-2 0-16,2-2 0 0,2-16 0 0,6-3 0 0,-2-10 0 16,-3-4 0-16,9-16 0 0,2-3 0 15,-5-14 0-15,7-6-224 0,-1-8-16 16,-1-7 0-16,7-4 0 0,-1 7 112 0,-1 3 128 0,2 3-208 0,-3 3 80 16,-3 7 128-16,-3 2 0 0,-2 8-144 0,-2 1 144 15,-3 9 0-15,1 3 0 0,-6 8 0 0,4 4 0 16,-4 4 0-16,-4 8 0 0,4 9 0 0,-6 6 0 15,1 0 0-15,1 6 0 0,-6 6 0 0,4-2 0 16,-2 0 0-16,3 4 0 0,-5 3 0 0,4-5 0 16,0 2 0-16,-2 3 0 0,3 3 0 0,-1 5 0 0,-2-5 0 15,2-4 0-15,2-9 144 0,2-8-144 16,2-11 128-16,0-5-128 0,0-6 128 0,4-12-128 16,2-8 128-16,0-5-128 0,0-4 128 0,3-14-128 0,5-15 0 15,2-14 128-15,3-2-128 0,0-2 0 0,1 3 0 16,5 3 0-16,-6 4 0 0,3 3 0 15,-3 11 0-15,-5 5-128 0,1 6 128 0,-3 6 0 0,1 6 0 16,-7 10 0-16,0 5 0 0,-2 6-128 0,-4 8 128 0,0 0 0 0,-4 11 0 0,2 5 0 16,-4 5 0-16,2 4-128 15,-5 12 128-15,-1-1-128 0,0 3 128 0,1 0 0 16,3-1 0-16,-4-1 0 0,4 2 0 0,-3 1 176 0,1 3-176 16,0 1 192-16,4-3-64 0,-2 0 0 15,-1-5 0-15,5-1 0 0,-2-14 64 0,4-5 0 16,0-7 0-16,4-7 0 0,1-6-192 0,5-9 128 15,-4-7-128-15,4-11 128 0,3-10-128 0,-1-8 128 16,2 1-128-16,5-11 128 0,-4-9-128 0,11-1 0 0,-1-3 0 16,0-2 0-16,0 6 0 0,-1 10 0 0,-5 13 0 15,0 8 0-15,-3 6 0 0,-1 7 0 16,-5 3 0-16,0 7 0 0,-1 8-128 0,-5 6 128 0,2 6 0 16,-6 5 0-16,0 11-208 0,-4 5 16 0,0 7 16 0,-3 7 0 15,-1 9 176-15,-4-5-208 0,3-7 80 0,-5 1 128 16,2 2 0-16,-1-1 0 0,-1 11 0 0,3-5 0 15,1 0 0-15,0 5 0 0,-3 3 192 0,5-4-64 16,-2-7 16-16,0-8 0 0,1-5 0 0,5-8 0 16,0-3-144-16,4-17 192 0,2-2-192 0,4-14 192 15,0-6-192-15,-1-3 0 0,3 0 144 0,2-7-144 16,-2-9 144-16,5-9-144 0,7-16 192 0,-1-8-192 16,10-10 0-16,-4 7 0 0,0 10 0 0,1 9 0 15,-7 7 0-15,0 5 0 0,1 5 0 0,-8 10 0 0,-3 5 0 0,1 5 0 16,-4 7 0-16,-2 12 0 15,-1 6 0-15,-1 3 0 0,2 8 0 0,-10 9 0 0,3 1-208 16,-3 2 48-16,2 3 16 0,-6 1 0 0,1 4 144 16,-3 4 0-16,2 5 0 0,0-2-128 0,1 3 128 0,-1-3 0 15,4-1 0-15,-3-4 0 0,5-7 240 0,-2-3-32 16,6-5 0-16,0-5 0 0,0-10-48 0,2-7-16 16,6-6 0-16,1-9 0 0,3-7-144 0,1-11 0 15,3 0 0-15,-4-8 128 0,5-2-128 0,1-19 128 16,9-18-128-16,4-11 128 0,8-1-128 0,-5 3 0 0,1 5 0 0,0 9 0 15,0 8 0-15,-6 11 0 16,-7 7 0-16,-22 43 0 0,42-62 0 0,-42 62 0 0,0 0 0 0,45-52 0 16,-39 50 0-16,0 2 0 0,1 6 0 0,-7 4 0 15,2 5 0-15,-4 14 0 0,2 2 0 16,-4 12 0-16,-5 1 0 0,3 7 0 0,-4-3 0 0,2-1 0 16,1-4 0-16,-3 3 0 0,0 6 0 0,1 3 0 15,3-9 0-15,-2 3 0 0,2 1 128 0,0-1-128 16,3 1 0-16,-3-11 160 0,6-8-160 0,0-12 160 15,6-9-32-15,-3-14-128 0,7-2 192 0,0-13-64 16,5-6 0-16,1-16-128 0,3-17 192 0,3-18-64 0,1 2-128 0,2-3 0 16,4 1 0-16,-2 1 128 15,2 3-128-15,-3 10 0 0,-3 13 0 0,-2 11 0 16,-21 38 0-16,39-61 0 0,-39 61 0 0,0 0 0 16,39-50 0-16,-29 46 0 0,-5 8 0 0,-1 6 0 15,-4 7 0-15,-4 6-144 0,0 7 144 0,-1 8 0 0,-9 13-192 16,2 3 192-16,-3 0-192 0,-1-3 192 15,3-5 0-15,-3 7 0 0,1-7 0 0,1 7 0 16,1-3 0-16,1-2 0 0,4-1 0 0,0 2 0 0,1-5 0 16,5-5 176-16,2-10-48 0,0-8-128 0,2-9 208 0,5-10-64 15,-1-4-16-15,4-10 0 0,2-3-128 0,5-12 0 16,-5-10 0-16,7-12 0 0,0 1 0 0,1-5 0 16,5-11 0-16,-4 2 0 0,9 2 0 0,-5 8 0 0,-2 5 0 15,2 5 0-15,-5 3 0 0,-20 39 0 0,35-54 0 16,-26 44 0-16,1 4 0 0,-4 6 0 15,0 8 0-15,-3 5 0 0,1 7 0 0,-4 1 0 0,0 12 0 16,-4-2 0-16,-1 2 0 0,1 2 0 16,-2 0-128-16,-2 2 128 0,2 0 0 0,1 7 0 15,-5 7-144-15,4 3 144 0,-2 0 0 0,2-7 0 0,3-1 0 0,1-5 0 16,-2-12 0-16,2-4 0 16,4-9 0-16,2-14 0 0,1-4 128 0,-1-8-128 0,6-1 0 0,0-13 0 15,-1-11 160-15,7-17-160 0,3-4 160 0,-1-10-160 16,7-8 144-16,8 0-144 0,-4-1 128 0,2 11-128 0,2 4 0 15,-2 7 0-15,-6 5 0 0,-25 48 0 16,43-68 0-16,-43 68 0 0,0 0 0 0,0 0 0 0,0 0 0 16,0 0 0-16,0 0 0 0,0 0 0 15,60 31 0-15,-64 6 0 0,-2 15 0 0,-7-3 0 16,1 3-128-16,3 0 128 0,-7-1-160 0,6-5 160 16,-3 1 0-16,3 3 0 0,-4 5 0 0,3-5 0 0,5-7 0 15,-4-6 0-15,6-6 0 0,4-14 0 16,0-5 208-16,4-12-64 0,2-2-16 0,4-14 0 0,-10 16-128 0,21-48 0 15,-3 3 0-15,-3-9 128 0,6-6-128 16,3-4 0-16,1 4 0 0,-6 5 0 16,3 7 0-16,-3 7 0 0,-19 41 0 0,35-52 0 0,-21 40 0 0,-9 6 0 15,1 6 0-15,-2 6 0 0,0 10 0 0,-4-1 0 16,-4 3 0-16,-2 7 0 0,2 10 0 0,-1 2 0 16,-1 5 0-16,-2-1 0 0,2 2 0 0,6-3 0 15,-6-5 0-15,8 0 0 0,2 0 0 0,6-6 0 16,-6-7 0-16,7-3 0 15,3-5-816-15,-14-14-32 0</inkml:trace>
</inkml:ink>
</file>

<file path=ppt/ink/ink24.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46:50.753"/>
    </inkml:context>
    <inkml:brush xml:id="br0">
      <inkml:brushProperty name="width" value="0.05292" units="cm"/>
      <inkml:brushProperty name="height" value="0.05292" units="cm"/>
      <inkml:brushProperty name="color" value="#FF0000"/>
    </inkml:brush>
  </inkml:definitions>
  <inkml:trace contextRef="#ctx0" brushRef="#br0">3437 1293 22111 0,'0'-2'1968'0,"-4"2"-1584"0,2-3-384 0,2 3 0 16,0 0 1856-16,-4-4 272 0,0 2 64 0,-2-4 16 16,-3 2 96-16,-3-2 0 0,-6 6 16 0,3 0 0 15,-3 6-1168-15,-1-2-224 0,0 8-48 0,-5-1-16 16,3 7-352-16,-4 1-80 0,-2 6-16 0,0 6 0 16,1 2-208-16,7 2-32 0,-1 0-16 0,1 4 0 15,-2 4-160-15,3-1 160 0,3 5-160 0,3-3 160 0,2-1-160 0,7-4 0 16,-1-2 0-16,4-4 0 15,4-2 0-15,1-2 0 0,-5-29 0 0,24 40 0 0,-24-40 0 0,0 0 0 16,0 0 0-16,73 53 0 16,-73-53 0-16,0 0-224 0,0 0 48 0,111-4 16 15,-111 4-496-15,0 0-112 0,99-41 0 0,-99 41-17712 16</inkml:trace>
  <inkml:trace contextRef="#ctx0" brushRef="#br0" timeOffset="324.31">3755 1326 13823 0,'-16'16'608'0,"6"-6"128"0,1-1-592 0,3 1-144 16,-4 0 0-16,4-3 0 0,1 5 1920 0,-5 9 368 0,-8 10 64 0,-3 14 16 16,-4 7 768-16,2 1 176 0,3-1 16 0,5-7 16 15,5-1-1392-15,4-7-288 16,6 0-48-16,4-8-16 0,2-4-880 0,-6-25-176 0,0 0-32 0,45 51-16 15,-45-51-256-15,0 0-48 0,0 0-16 0,93 0 0 16,-93 0-176-16,0 0 0 0,95-39 0 0,-95 39 0 0,56-41 0 0,-56 41 0 16,45-44 0-16,-28 18 0 15,-1-1 0-15,-7 0 0 0,-7 2 0 0,-2 2-176 16,-2-3 176-16,-6 5 0 0,-1 0 0 0,-3 3-128 16,-3-1 128-16,-3-2-192 0,1 1 192 0,-3 3-192 15,1 5-96-15,0-3-32 0,-3 3 0 0,-1 4 0 16,2 0-400-16,1 7-96 0,1 1-16 15,-1 1 0-15,5 7-1472 0,1 2-288 0</inkml:trace>
  <inkml:trace contextRef="#ctx0" brushRef="#br0" timeOffset="871.79">4185 1565 11055 0,'4'21'976'0,"-4"-7"-784"0,2-1-192 0,-2-1 0 0,0-2 2640 0,0-1 496 16,0 1 80-16,-2 10 32 15,2 11 336-15,-4 13 64 16,0 9 0-16,-1-3 16 0,-1-5-1952 0,2-7-400 0,-2-7-80 0,2-5-16 16,2-5-624-16,2-8-128 0,0-3-16 0,0-6-16 15,2-4-272-15,2-8-160 0,0-3 192 0,2-7-192 16,0-3 0-16,3-8 0 0,1-2 0 0,0-10 0 15,3 2 0-15,3-3-144 0,-1 5-16 0,-1-2 0 16,1 6 160-16,3 2-160 0,-1 4 160 0,-1 4-160 16,-1-3 160-16,-1 7 0 0,-14 19-144 0,25-25 144 15,-25 25 0-15,0 0 0 0,0 0 0 0,0 0 0 16,0 0 0-16,0 0 0 0,0 0 0 0,0 0 0 16,0 0 0-16,74 44 0 0,-74-44 0 0,15 35 128 15,-15-35 0-15,12 37-128 0,-8-16 192 0,0 1-64 16,2-1 48-16,-3-2 0 0,-1 1 0 0,2-5 0 0,-4-15-16 0,4 26 0 15,-2-19 0-15,2-1 0 16,-4-6 48-16,0 0 16 0,0 0 0 0,12-21 0 0,-5 7-224 16,-1-7 144-16,0-2-144 0,2-3 128 15,2 1-128-15,1-10 0 0,3 2 0 0,-3-3-176 0,5-3 176 0,1 0-160 16,1 4 160-16,1 4-160 0,-19 31 160 0,39-47 0 16,-39 47 0-16,0 0 0 0,0 0 320 0,64-27 0 15,-64 27 0-15,0 0 0 0,0 0 80 0,39 45 16 16,-39-45 0-16,9 45 0 0,-3-24-96 0,-4 6-32 15,2 4 0-15,0 4 0 0,-2-4-288 0,2 2 0 16,0 2 0-16,2-4 0 0,-3 2-224 0,3-6-48 0,-6-27-16 16,16 47 0-1,-16-47-480-15,0 0-112 0,0 0-16 0,44 52-12272 16,-44-52-2448-16</inkml:trace>
  <inkml:trace contextRef="#ctx0" brushRef="#br0" timeOffset="1290.33">5196 1476 18431 0,'0'0'816'0,"0"0"160"0,0 0-784 0,15 39-192 0,-15-32 0 0,2 1 0 15,0 4 2416-15,4 11 432 0,0 12 96 0,4 11 0 16,-1 16-720-16,1 2-160 0,0 2-16 0,-4-2-16 16,-3-4-912-16,-1-1-176 0,2 1-48 0,-4-4 0 15,0 2-272-15,0-5-64 0,0-7-16 0,0-7 0 0,0-10-272 0,0-8-48 16,0-1-16-16,-4-11 0 15,2-7-208-15,-1-4 0 0,-3-5 0 0,0-9 0 0,2-5 0 0,0-12 0 16,2-8 0-16,-2-9-160 16,8-5-336-16,-4-9-64 0,6-9-16 0,-2-3 0 15,2-3-784-15,3 5-176 0,-3-2-16 0,4 6-16 16,2 8-544-16,1 2-96 0,7 0-32 0,1 8 0 0,2 9 1968 0,-1 6 272 0,5 10 272 0,-27 27-48 16,46-39 1616-16,-46 39 320 15,0 0 64-15,0 0 16 0,78 0-640 0,-78 0-112 16,0 0-16-16,50 55-16 0,-50-55-640 0,29 58-128 15,-29-58-32-15,20 52 0 0,-13-19-304 0,1 2-64 16,-6 2-16-16,2 2 0 0,-4-1 80 0,-4-3 16 0,-2 0 0 0,-3-6 0 16,-1 0-112-16,-2-9-32 15,-7 1 0-15,0-5 0 0,-5-3-224 0,-3-3 128 16,-2-4-128-16,0-6 0 0,4-4 0 0,-6 2-192 16,2-8 16-16,-4-3 0 15,5 1-720-15,1-3-160 0,6 1-32 0,2-2-17984 0</inkml:trace>
  <inkml:trace contextRef="#ctx0" brushRef="#br0" timeOffset="1901.46">6011 1441 1839 0,'0'-6'160'0,"0"4"-160"0,-2 0 0 0,0 2 0 0,0 0 3760 0,2 0 720 0,-4 0 128 0,2 0 48 15,-6 0 208-15,-2 2 64 16,1 6 0-16,-3 2 0 16,-1 5-2752-16,1-1-528 0,2 7-112 0,-3 4-32 15,1 4-688-15,-2 4-144 0,5 2-32 0,-1 2 0 0,0 4-64 0,5-3-32 16,-1 3 0-16,2-2 0 0,4-6-16 0,4-4 0 16,-4-29 0-16,15 43 0 0,-15-43-176 0,0 0-32 15,0 0-16-15,0 0 0 0,0 0-304 0,93 23 0 16,-93-23 128-16,0 0-128 0,57-35 0 0,-57 35 0 15,38-39 0-15,-38 39 0 0,35-44-240 0,-21 17-48 16,-3 3-16-16,3-9 0 16,2-2-80-16,-1 0-32 0,-1 4 0 0,-3 0 0 0,-1 8 176 0,0 2 48 0,-4 3 0 0,-3 7 0 15,-3 1 192-15,-3 6 0 16,-3 2 0-16,0 8 0 0,-2-2 0 0,-2 8 0 0,-1 3 128 16,1 3-128-16,-3 3 272 0,3 0-48 0,2 2-16 15,4-1 0-15,-2 1-208 0,6-4 0 16,0-19 0-16,0 0 0 0,18 41 0 0,-18-41-240 0,0 0 48 0,0 0 16 31,0 0-304-31,97 39-64 0,-97-39-16 0,0 0 0 0,95 15-80 0,-95-15 0 16,79 14-16-16,-79-14 0 15,86 16-1136-15,-86-16-240 0,0 0-32 0,108 25-16 16,-108-25-992-16,0 0-208 0,88 35-48 0,-88-35 0 16,0 0 1888-16,0 0 368 0,0 0 80 0,71 44 16 0,-71-44 2000 0,0 0 416 0,0 0 80 0,0 0 16 15,0 0 1152-15,0 0 256 0,0-6 32 0,-2-7 16 16,-1-3-1200-16,-1-3-256 0,2-2-32 0,2-3-16 0,-4-1-912 0,4-8-192 15,0 6-48-15,4-6 0 16,-4 4-336-16,4 2 0 0,1-4 0 0,-3 8 128 0,2-1-128 16,2 7 0-16,-2 3 0 0,0 1 0 15,2 3 0-15,-6 10 0 0,0 0 0 0,0 0 128 16,0 0-128-16,0 0 0 0,0 0 0 0,0 0-128 16,0 0-1136-16,75-12-208 0</inkml:trace>
  <inkml:trace contextRef="#ctx0" brushRef="#br0" timeOffset="2132.09">7205 1352 20271 0,'-15'0'896'0,"7"2"192"0,0 1-880 0,1 1-208 16,1 0 0-16,2 2 0 0,-2-4 3232 0,0 6 608 16,-9 7 112-16,-3 7 16 0,-3 1-1600 0,2 4-336 15,3 4-64-15,1 0-16 0,1-4-1312 0,2 2-256 0,8 0-48 0,-1 0-16 16,5 1-64-16,0-30-32 15,7 54 0-15,-7-54 0 0,0 0-224 0,43 50 176 0,-43-50-176 0,0 0 160 16,0 0-160-16,99 25 0 0,-99-25 0 0,0 0 0 16,95-15 0-16,-95 15 0 0,58-25 0 0,-58 25 0 15,53-33-240-15,-53 33-80 0,46-39 0 0,-46 39-18864 16</inkml:trace>
  <inkml:trace contextRef="#ctx0" brushRef="#br0" timeOffset="2524.37">7116 981 39615 0,'-4'0'3520'0,"2"0"-2816"0,2 0-560 0,0-2-144 0,0 2 720 0,0 0 112 15,0 0 32-15,-4-6 0 16,4 5-720-16,4-1-144 0,-4 2 0 0,0 0-18976 16</inkml:trace>
  <inkml:trace contextRef="#ctx0" brushRef="#br0" timeOffset="2944.07">7652 1445 39615 0,'-6'2'1760'0,"2"-2"352"0,4 0-1680 0,-4 0-432 0,2 0 0 0,2 0 0 16,0 4 960-16,-4-4 96 15,4 1 32-15,-6 1 0 0,2 4-368 0,1-4-64 16,1 4-16-16,2 2 0 0,-4-4-448 0,2 3-192 16,2-7 176-16,0 0-176 0,0 24 0 0,0-24 0 0,0 0 0 0,0 0 0 15,0 0 0-15,0 0 0 16,0 0 0-16,0 0 0 0,0 0 0 0,0 0 0 0,0 0 0 0,41-41 0 15,-41 41 0-15,19-33 0 0,-19 33 0 0,25-31 0 16,-25 31 0-16,0 0 0 0,39-39 0 0,-39 39 0 16,0 0 0-16,0 0 0 0,0 0 128 0,0 0-128 15,0 0 160-15,79 29-16 0,-79-29 0 0,0 0 0 0,26 58 160 0,-26-58 16 16,11 51 16-16,-11-51 0 16,14 56-160-16,-14-56-48 0,13 58 0 0,-13-58 0 15,10 55-128-15,-10-55 0 0,12 50 0 0,-12-50 0 31,10 39-544-31,-10-39-32 0,0 0-16 0,0 0-13360 0,0 0-2656 0</inkml:trace>
  <inkml:trace contextRef="#ctx0" brushRef="#br0" timeOffset="3408.2">8375 1282 10127 0,'-6'0'896'0,"2"-4"-704"0,0 4-192 0,3 0 0 0,-3 4 4416 0,4-4 864 15,-6 6 160-15,2-3 48 0,-6 7-1600 0,-1 6-320 16,-3 3-64-16,-5 6-16 0,3 1-2224 0,1 5-448 16,1 2-96-16,0 1-16 0,3 5-96 0,1 2-32 0,0-2 0 0,5-2 0 15,5-3 32-15,0-4 0 16,0-30 0-16,9 44 0 0,-9-44-256 0,0 0-48 16,0 0-16-16,0 0 0 0,0 0-288 0,82 29 0 0,-82-29 0 0,0 0 0 15,52-35-256-15,-52 35-64 16,35-35-16-16,-23 12 0 15,1 2-176-15,-1-4-16 0,-2 1-16 0,-3 3 0 0,3-2 224 0,-8 1 32 16,4-1 16-16,-4 8 0 0,4-1 32 0,-6 6 16 0,0 1 0 0,0 9 0 16,0 0 224-16,0 0-192 15,0 0 192-15,0 0-192 0,0 0 0 0,19 46 16 0,-19-46 0 0,17 53 0 16,-17-53 176-16,33 81 0 0,-11-29-144 0,5 12 144 16,-2 6 0-16,4 6 288 0,2 7-48 0,-2 1-16 15,-2-9 352-15,3 9 80 0,3 5 16 0,-6 0 0 16,0-7 144-16,-8-3 16 0,-3-7 16 0,-5-10 0 15,-5-10-320-15,-6-5-64 0,-2-5-16 0,-4-5 0 16,-3-4-256-16,-7-8-48 0,-3-3-16 0,-10-5 0 0,-10-11-128 16,-6-2 0-16,-5-10 0 0,0-4 128 15,-5-3-128-15,1-7 0 0,-8-9 0 0,6-6 0 16,1-5-640-16,7-3-64 16,7-2-16-16,6 1 0 0,6-1-240 0,14 5-64 0,5 5 0 0,6 6-20112 15</inkml:trace>
  <inkml:trace contextRef="#ctx0" brushRef="#br0" timeOffset="4506.79">10092 1501 6447 0,'4'-6'576'0,"-4"-4"-576"0,1 5 0 0,-1 1 0 16,4 4 2144-16,-4-8 320 0,0 0 64 0,0-9 16 15,0-5 1344-15,0 1 272 0,0-2 48 0,-5 7 16 16,1-1-1456-16,-6 5-272 0,-2 6-64 0,-1 3-16 0,-3 6-1376 0,1 3-272 16,-5 6-48-16,1 5-16 0,-4 5-240 0,1 1-48 15,-1 6-16-15,2 6 0 16,-5 6-112-16,1 3-32 0,2 5 0 0,4 1 0 0,3 1-32 0,-3 1-16 15,9 0 0-15,4-3 0 0,2-5 128 16,4-9 32-16,4-6 0 0,-4-29 0 0,0 0-112 0,0 0-32 0,56 45 0 16,-56-45 0-16,0 0-224 0,78-33 0 15,-78 33 0-15,70-52 0 0,-35 19 0 0,-2-2-208 16,-2-6 32-16,-2 2 16 0,-2 4 16 0,-4-3 0 0,-1 1 0 16,-5 0 0-16,-1 6 144 0,-7 6 0 15,1 1 0-15,-4 5-128 0,-2 3 128 0,-2 5 0 16,2-3 0-16,-4 8 0 0,0 3 0 0,3 3 0 0,-3 3 0 0,0-3 0 15,0 0 0-15,10 31 0 16,-10-31 128-16,16 39-128 0,-16-39 128 0,29 51-128 16,-29-51 128-16,42 68-128 0,-42-68 192 0,59 83-16 0,-30-31-16 15,2 6 0-15,-2 1 144 0,-4 1 16 0,-2 0 16 0,-7-4 0 16,-5 0 16-16,-1 6 0 0,-2 2 0 0,-6 2 0 16,-2 0 96-16,-6-4 0 0,-4-3 16 0,-5-5 0 15,-1-6-112-15,-3-5-32 0,-1-4 0 0,-9-8 0 16,4-4-128-16,-10-12-16 0,0-3-16 0,-3-4 0 15,-3-8-160-15,-4-10 192 0,-3 0-192 0,1-5 192 0,3-4-192 16,-1-7 0-16,0-9-192 0,7-1 192 16,5-1-1120-16,11-4-96 0,7 2-32 15,5-2 0-15,6-1-160 0,8-5-48 16,6 1 0-16,5-1-12048 0,7-1-2400 0</inkml:trace>
  <inkml:trace contextRef="#ctx0" brushRef="#br0" timeOffset="4767.95">10904 1834 23951 0,'6'39'1056'0,"-6"-39"224"0,6 35-1024 0,-2-19-256 0,-4-5 0 0,0 1 0 15,-4-2 3392-15,2 9 608 16,-2 10 128-16,-2 4 32 0,-1 0-2064 0,-1-8-416 0,-2-7-80 0,0-10 0 16,1-8-576-16,-1-10-96 15,0-6-32-15,5-11 0 0,-3-6-64 0,6-9-32 16,-2-5 0-16,4-3 0 0,4-3-368 0,-2 3-80 15,6-1-16-15,1 1 0 0,7 1-144 0,-5 1-48 16,7 7 0-16,-3 2 0 0,5 3-144 0,-3 3 0 16,-17 33 0-16,39-51 0 0,-39 51-384 0,0 0 0 15,54-41 0-15,-54 41 0 16,0 0-672-16,0 0-144 0,0 0-16 0,0 0-16 16,80 35-80-16,-80-35-16 0,0 0 0 0</inkml:trace>
  <inkml:trace contextRef="#ctx0" brushRef="#br0" timeOffset="5052.91">11440 1452 22335 0,'-4'4'496'0,"-2"0"96"0,6 2 32 0,-6-4 0 0,4 2-496 0,0 0-128 15,-2 5 0-15,-1 3 0 0,-5 11 4144 0,-6 6 800 0,1 6 176 0,-3 4 16 0,7 2-3408 0,-3-2-672 16,8 1-144-16,1 1-16 0,1-2-112 0,4-4-16 16,6 0 0-16,-6-35 0 15,23 54 32-15,-23-54 0 0,0 0 0 0,60 45 0 16,-60-45-368-16,0 0-80 0,0 0-16 0,109 0 0 0,-109 0-160 0,0 0-48 15,83-39 0-15,-83 39 0 0,41-41 0 16,-26 12-128-16,-1 0 192 0,-8-2-64 16,-6 0-128-16,0-2 0 0,-6-2 0 0,-4 0 0 0,0-4 0 15,-5 4 0-15,-4 0 0 0,-1 4 0 0,1 2-176 0,-1 4-16 16,1 6 0-16,1 3 0 16,5 3-240-16,-7 7-48 0,7-2-16 0,1 6 0 15,-1 2-464-15,3 0-112 0,2 4-16 0,4 4 0 16,4 0-592-16,0 1-128 0</inkml:trace>
  <inkml:trace contextRef="#ctx0" brushRef="#br0" timeOffset="5257.28">11962 1441 19631 0,'0'0'432'0,"0"0"80"0,0 0 32 0,0 0 16 0,0 0-560 0,0 0 0 0,0 0 0 0,31 54 0 15,-31-54 4656-15,7 51 816 0,-7-20 160 0,6 2 48 16,-2-4-3680-16,-4-29-720 0,10 52-160 0,-10-52-32 15,15 43-240-15,-15-43-48 0,0 0-16 0,0 0 0 16,60 44-256-16,-60-44-48 0,0 0-16 0,0 0 0 16,93-11-336-16,-93 11-128 0,0 0 0 0,76-45 0 31,-76 45-624-31,41-37-208 0,-41 37-64 0,37-46-12960 0,-22 18-2592 0</inkml:trace>
  <inkml:trace contextRef="#ctx0" brushRef="#br0" timeOffset="5592.92">12452 1644 18431 0,'0'0'816'0,"0"0"160"0,14 33-784 0,-14-33-192 0,0 0 0 0,0 0 0 0,0 0 3392 0,0 0 624 15,56 53 128-15,-56-53 16 0,74 48-1520 0,-74-48-304 0,83 45-64 0,-83-45-16 16,86 29-1472-16,-86-29-288 16,75 10-64-16,-75-10-16 0,0 0-160 0,97-10-16 0,-97 10-16 0,0 0 0 15,80-45-80-15,-80 45-16 0,35-42 0 0,-20 13 0 16,-1-2-128-16,-3 0 0 15,-7 1 0-15,-2-4 0 0,-4 1 0 0,-6-2 0 0,-1 4-128 0,-3-2 128 16,-3 7 0-16,-5 1 0 0,1 4-144 16,-2 5 144-16,1 5 0 0,1 5 0 0,-1 10 0 0,1 0 0 15,0 7 384-15,3 7 0 16,0 7-16-16,1 6 0 0,1 2 144 0,-1 8 48 0,1 7 0 0,3 8 0 16,1 8-256-16,0 8-48 0,6 6-16 0,2 5 0 15,2-3-96-15,0 1-16 0,2 3 0 16,2 1 0-16,0-4-128 0,8-5 0 0,1-2 0 0,3-18 0 15,3-13-176-15,-19-43-16 0,45 54 0 0,-45-54 0 32,0 0-960-32,85 15-192 0</inkml:trace>
  <inkml:trace contextRef="#ctx0" brushRef="#br0" timeOffset="5925.88">13692 1377 33167 0,'-10'0'2944'0,"4"4"-2352"0,-2 2-464 0,7-6-128 16,-3 3 2176-16,-6 3 400 16,-6 4 96-16,-7 2 16 15,-4 7-1152-15,-12 6-208 0,-2 4-48 0,5 0-16 0,3 0-560 0,4-3-128 16,5 1 0-16,5-4-16 0,7 2-192 0,3-1-48 16,9 1 0-16,0-25 0 0,11 44-128 0,-11-44-16 15,39 47-16-15,-39-47 0 0,68 48-160 0,-68-48 0 16,89 53 0-16,-89-53 0 0,101 50 0 0,-101-50-144 0,103 37 144 15,-103-37-160-15,95 35-48 0,-95-35-16 16,85 35 0-16,-85-35 0 0,0 0 224 0,78 46-144 0,-78-46 144 0,0 0-128 16,11 41 256-16,-20-29 64 15,-9-5 16-15,-5 3 0 0,-6-4 432 0,-6-2 96 16,-10 2 16-16,-5-2 0 0,1 1-368 0,-1-1-80 0,0 4-16 0,-3-4 0 16,1 2-544-16,3-2-128 0,5-4 0 15,-1 0-16 1,0-6-864-16,5 0-160 0,1-2-48 0</inkml:trace>
</inkml:ink>
</file>

<file path=ppt/ink/ink25.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50:04.048"/>
    </inkml:context>
    <inkml:brush xml:id="br0">
      <inkml:brushProperty name="width" value="0.05292" units="cm"/>
      <inkml:brushProperty name="height" value="0.05292" units="cm"/>
      <inkml:brushProperty name="color" value="#FF0000"/>
    </inkml:brush>
  </inkml:definitions>
  <inkml:trace contextRef="#ctx0" brushRef="#br0">24698 9576 15663 0,'0'0'1392'0,"0"0"-1120"16,0 0-272-16,0 0 0 16,0 0 1664-16,0 0 256 0,0 0 64 0,0 0 16 0,0 0-16 0,0 0-16 15,0 0 0-15,9 56 0 0,-9-56-624 0,-2 49-128 16,2-49-32-16,-2 48 0 0,2-48-288 0,0 45-64 0,0-45-16 0,0 0 0 15,14 52-192-15,-14-52-48 16,0 0 0-16,0 0 0 0,0 0-192 0,0 0-64 16,0 0 0-16,0 0 0 0,64 29-320 0,-64-29 128 15,0 0-128-15,39-40 0 0,-39 40 0 0,25-39-288 16,-25 39 48-16,25-37 16 16,-25 37-608-16,25-33-112 0,-25 33-16 0,0 0-16 15,0 0 304-15,49-31 64 0,-49 31 16 0,0 0 0 0,0 0 432 0,0 0 160 16,0 0 0-16,35 60-144 0,-35-60 144 0,6 45 176 0,-6-45-48 0,0 54 0 15,0-54 192-15,3 54 16 0,-3-54 16 0,6 60 0 16,-6-60 512-16,14 45 96 0,-14-45 32 16,0 0 0-16,0 0-400 0,0 0-80 0,62 39 0 0,-62-39-16 15,0 0-256-15,0 0-48 0,70-39-16 0,-70 39 0 16,42-45-176-16,-42 45 0 0,41-58 144 0,-21 27-144 16,-1-4 0-16,0-5-240 0,-3 3 48 0,-3-4 0 15,-3 2-1824 1,2-3-352-16</inkml:trace>
  <inkml:trace contextRef="#ctx0" brushRef="#br0" timeOffset="327.06">25435 9213 7359 0,'0'0'320'0,"0"0"80"0,0 0-400 0,0 0 0 0,0 0 0 0,0 0 0 16,0 0 2064-16,0 0 336 0,0 0 64 0,0 0 16 16,0 0 592-16,0 0 128 0,31 51 32 0,-31-51 0 15,9 50-1216-15,-9-50-240 0,10 66-48 0,-6-27-16 0,2 6-112 0,-4 3-32 16,2 1 0-16,-4 1 0 0,0 4-752 0,0 1-160 15,0-5-16-15,0-5-16 0,0-10-272 0,0-35-48 0,0 58-16 0,0-58 0 16,0 0-288-16,19 52 128 16,-19-52-128-16,0 0 0 0,0 0 0 0,0 0 0 15,0 0 0-15,0 0 0 0,74-10-144 0,-74 10-48 16,25-34 0-16,-25 34 0 0,29-45 64 0,-29 45 0 16,31-51 0-16,-31 51 0 0,29-48 128 0,-29 48 0 15,31-43 0-15,-31 43 0 0,0 0 0 0,43-35 128 0,-43 35 0 16,0 0 0-16,0 0-128 0,0 0 128 15,0 0-128-15,0 0 128 0,0 0-128 0,60 41 0 0,-60-41 128 0,0 0-128 16,6 45 160-16,-6-45-32 16,0 0-128-16,4 48 192 0,-4-48-320 0,0 0-80 0,0 0-16 0,9 47-12432 15,-9-47-2480-15</inkml:trace>
  <inkml:trace contextRef="#ctx0" brushRef="#br0" timeOffset="595.61">26065 9727 21183 0,'0'0'944'0,"-10"18"192"0,10-18-912 0,0 0-224 0,-13 19 0 0,13-19 0 0,0 0 3184 0,-12 25 592 16,2-3 112-16,1 5 16 15,-1 8-1760-15,0-2-352 0,4 0-80 0,6-33-16 16,-3 64-992-16,3-64-208 0,9 44-48 0,-9-44 0 16,0 0-128-16,0 0-48 0,60 37 0 0,-60-37 0 0,0 0-272 15,78-27 128-15,-78 27-128 0,56-43 0 0,-31 16 0 0,1-6-272 16,-3-4 16-16,-4 1 16 15,1-5-272-15,-5 0-64 16,-5 2-16-16,0-1 0 0,-4 1-144 0,-3-4-32 0,-3 8 0 0,-3 2 0 16,3 6-512-16,-6 6-96 0,-2-4-32 0,0 7 0 15,0 7 784-15,-1-3 160 0,-3 8 16 0,2 0 16 16,10 6-400-16,-25-5-64 0,25 5-32 0,-23 0-7936 16,23 0-1584-16</inkml:trace>
  <inkml:trace contextRef="#ctx0" brushRef="#br0" timeOffset="834.47">26463 9213 14735 0,'0'0'1312'0,"0"0"-1056"0,0 0-256 0,0 0 0 16,0 0 4672-16,0 0 864 0,0 0 176 0,0 47 48 15,0-47-2880-15,4 58-560 0,-4-58-112 0,5 74-32 16,-5-74-1248-16,10 87-256 0,-4-40-48 0,0-1-16 15,-2 3-112-15,-1-3-32 0,-1-1 0 0,-2-45 0 16,8 74-128-16,-8-74-16 0,6 62-16 0,-6-62 0 16,6 56-304-16,-6-56 0 0,0 0 0 0,15 64 0 15,-15-64-928-15,0 0-96 0,24 54 0 0,-24-54-19328 16</inkml:trace>
  <inkml:trace contextRef="#ctx0" brushRef="#br0" timeOffset="1094.62">26798 9916 17503 0,'0'0'1552'0,"0"0"-1232"16,0 0-320-16,0 0 0 0,0 0 3616 0,0 0 672 15,0 0 128-15,0 0 16 0,0 0-2144 0,0 0-432 16,70-12-96-16,-70 12-16 0,0 0-1248 0,47-29-256 16,-47 29-48-16,0 0-16 0,38-37-176 0,-38 37 0 15,14-29 0-15,-14 29-176 16,6-33-336-16,-12 17-80 0,-2 3-16 0,-3 1 0 0,-3 2 192 0,-2 5 32 0,1-1 16 0,-4 6 0 15,3 6 752-15,2 3 160 16,-1 7 32-16,1 3 0 0,-1 3 240 0,-1 3 48 0,7 0 16 0,-5 2 0 16,14-27-528-16,-12 51-96 0,12-51-32 15,2 44 0-15,-2-44-224 0,0 0 0 0,37 54 0 0,-37-54 0 16,0 0-192-16,72 26-128 0,-72-26-16 16</inkml:trace>
  <inkml:trace contextRef="#ctx0" brushRef="#br0" timeOffset="1690.94">28183 9533 14735 0,'0'0'1312'0,"0"0"-1056"0,0 0-256 0,0 0 0 0,-6 30 3472 0,6-30 640 15,0 0 128-15,0 0 32 0,-4 50-1024 0,4-17-208 0,-5 2-32 0,1-2-16 16,4 0-2016-16,-6 0-400 16,0-4-64-16,2 0-32 0,4-29-160 0,-4 52-16 0,4-52-16 0,-2 35 0 15,2-35-128-15,0 0-32 0,0 0 0 0,0 0 0 16,0 0-128-16,0 0 0 0,0 0 0 0,0 0 128 15,22-41-128-15,-22 41 0 0,15-50 0 0,-15 50 0 16,20-58-176-16,-11 27 48 0,5-4 0 0,-2 0 0 0,-12 35 128 0,33-62 0 16,-33 62 0-16,31-52 0 15,-31 52 0-15,38-47 0 0,-38 47 0 0,35-37 0 0,-35 37 0 0,0 0 0 16,0 0 0-16,0 0 0 16,66-13 288-16,-66 13-16 0,0 0 0 0,0 0 0 15,27 58 16-15,-27-58 0 0,6 44 0 0,-6-14 0 0,0 1 0 0,0 0 0 16,-4 3 0-16,0-4 0 15,3-1-128-15,1 0-32 0,0-6 0 0,0-23 0 16,0 43-128-16,0-43-176 0,0 0 48 0,0 0 0 16,0 0-496-16,0 0-80 0,0 0-32 0,0 0-12704 15,0 0-2528-15</inkml:trace>
  <inkml:trace contextRef="#ctx0" brushRef="#br0" timeOffset="1897.99">28713 9481 6447 0,'0'0'576'0,"0"0"-576"15,0 0 0-15,0 0 0 0,0 0 4224 0,0 33 720 0,0-33 160 0,-4 43 16 16,-2-8-992-16,2 3-208 16,4 3-32-16,0-2-16 0,-4-10-2240 0,4-29-448 0,4 52-96 0,-4-52 0 15,0 0-400-15,0 0-80 0,29 43-16 0,-29-43 0 16,0 0-224-16,0 0-48 16,60-29-16-16,-60 29 0 0,0 0-304 0,49-56 160 0,-49 56-160 0,31-55 128 15,-31 55-400-15,23-58-96 0,-23 58-16 0,21-54 0 31,-21 54-608-31,16-47-128 0,-16 47-32 0,16-38-17600 0</inkml:trace>
  <inkml:trace contextRef="#ctx0" brushRef="#br0" timeOffset="2402.94">29165 9547 18431 0,'0'0'816'0,"2"35"160"0,-2-35-784 0,0 0-192 0,0 0 0 0,0 39 0 0,0-39 2576 0,-2 29 480 15,4 2 80-15,-2 8 32 16,0-1-784-16,0 3-144 0,3-4-48 0,-6-4 0 0,3-33-1104 0,7 41-240 16,-7-41-32-16,0 0-16 0,0 0-560 0,0 0-112 15,0 0-128-15,0 0 176 0,0 0-176 0,47-49-224 0,-39 22 48 0,1-6 16 16,-9 33-16-16,26-66 0 16,-11 33 0-16,-3 0 0 0,-12 33 176 0,33-56 0 0,-33 56 0 0,31-45 0 15,-31 45 0-15,0 0 0 16,42-46 160-16,-42 46-160 0,0 0 0 0,0 0 0 15,0 0 0-15,55-20 0 0,-55 20 0 0,0 0 128 0,0 0-128 16,27 49 0-16,-27-49 320 0,0 0 0 16,10 50 16-16,-10-50 0 0,0 47 96 0,0-47 16 0,-2 52 0 15,2-52 0-15,0 45-64 0,0-45-16 16,-4 41 0-16,4-41 0 0,-4 33-112 0,4-33 0 0,0 0-16 0,0 0 0 16,0 0-240-16,0 0 144 0,0 0-144 15,0 0 128-15,0 0 688 0,0 0 128 0,33-37 16 0,-33 37 16 31,19-51-1744-31,-19 51-368 0,25-60-64 0,-25 60-16 0,26-56 960 0,-26 56 256 0,31-49 0 0,-31 49-128 0,0 0 128 16,44-48 0-16,-44 48 0 0,0 0 128 16,0 0 160-16,0 0 32 0,55-25 16 0,-55 25 0 0,0 0 64 0,0 0 16 15,0 0 0-15,42 60 0 16,-42-60-96-16,0 0 0 0,16 68-16 0,-16-68 0 16,6 50-48-16,-6-50 0 0,9 54 0 0,-9-54 0 0,10 49-256 0,-10-49 0 15,0 0 0-15,10 60 0 16,-10-60-432-1,0 0-80-15,0 0-32 0,0 0 0 0,0 0-512 0,0 0-96 0,0 0-32 0</inkml:trace>
  <inkml:trace contextRef="#ctx0" brushRef="#br0" timeOffset="2770.21">30084 9117 19343 0,'0'0'1728'16,"0"0"-1392"-16,0 0-336 0,0 0 0 0,0 0 3904 0,0 0 720 0,0 0 144 0,-2 50 32 15,2-50-2640-15,-6 62-528 16,2-21-96-16,4-1-32 0,0 7-896 0,0-4-176 16,0 1-48-16,0 1 0 0,0-2 208 0,0 1 48 15,0-44 0-15,0 74 0 0,0-74-128 0,6 54-32 0,-6-54 0 0,0 0 0 16,0 0-336-16,0 0-144 0,0 0 128 0,64 41-128 16,-64-41 0-16,0 0-272 0,55-20 32 0,-55 20 16 15,0 0-288 1,69-25-64-16,-69 25-16 0,0 0 0 0,74-8 320 0,-74 8 64 0,0 0 16 0,64 24 0 15,-64-24 960-15,0 0 208 0,0 0 48 0,54 44 0 16,-54-44-800-16,0 0-224 0,0 0 0 0,26 55 128 16,-26-55 32-16,0 0 16 0,-4 44 0 0,4-44 0 31,0 0-720-31,-29 39-144 0,29-39-16 0,-37 21-16 0,14-7 720 0,1-8 0 0,-5 3 240 0,0 1-64 16,2 0-176-16,-3-4 0 0,3 0 0 0,0-3 0 0,4 1 688 15,-3-4 48-15,9 0 16 0,1-6 0 31,3 3-2192-31,3-7-432 0,8 10-96 0,-2-31-17936 0</inkml:trace>
  <inkml:trace contextRef="#ctx0" brushRef="#br0" timeOffset="3235.46">30511 9683 34719 0,'0'0'768'0,"0"0"144"0,-2 42 48 0,2-42 16 0,0 0-784 0,0 0-192 0,0 0 0 0,0 0 0 0,0 0 3552 0,25 47 672 0,-25-47 128 0,0 0 16 31,0 0-4000-31,80 17-816 0,-80-17-144 0,0 0-48 0,69-23 640 0,-69 23 0 0,45-31 0 0,-45 31 0 16,39-52 0-16,-39 52 0 15,25-60-224-15,-25 60 80 16,14-57-800-16,-14 57-144 0,5-58-48 0,-5 58 0 0,-5-46 864 0,5 46 272 16,-10-39-160-16,10 39 160 0,-16-19 0 0,16 19-160 0,-17-4 160 0,17 4 0 15,-19 13-128-15,19-13 128 0,-22 24 0 0,22-24 0 16,-15 31 800-16,15-31 272 0,-14 34 48 0,14-34 16 15,-10 31-784-15,10-31-160 0,0 37-16 0,0-37-16 16,0 0-160-16,20 57 0 0,-20-57 0 0,0 0 0 31,48 50-1152-31,-48-50-256 0,0 0-48 0,76 43-16 16,-76-43 0-16,0 0-16 0,93 25 0 0,-93-25 0 16,0 0-1952-16,85 10-384 0,-85-10-80 0,0 0 0 0,61-16 2736 15,-61 16 544-15,0 0 112 0,0 0 32 0,38-35 3216 0,-38 35 640 0,10-33 128 0,-10 33 16 16,10-41-1040-16,-10 41-224 0,11-50-32 0,-3 23-16 15,-8 27-272-15,20-56-48 0,-20 56-16 0,25-51 0 0,-25 51-1872 0,29-48-240 16,-29 48-112-16,35-39-32 16,-35 39 736-16,0 0 144 0,44-41 16 0,-44 41 16 0,0 0-272 0,0 0-48 0,53-25-16 0,-53 25 0 15,0 0-192 1,0 0-256-16,0 0 48 0,62-8 16 16,-62 8-768-16,0 0-128 0,0 0-48 0,0 0-19728 15</inkml:trace>
</inkml:ink>
</file>

<file path=ppt/ink/ink26.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51:26.75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3883 7885 911 0,'-6'-4'0'0,"2"-2"0"0,-2 1 0 0,6 3 0 16,0 0 320-16,0 2 0 15,-4 0-16-15,2 0 0 0,0-4-128 0,1 0-32 0,-3 2 0 0,2-4 0 0,-2 4-144 0,-2 0 0 16,2-2 0-16,-2 2 0 16,2 2 528-16,1-1 176 0,1 2 48 0,-2 1 0 0,2 2 16 0,2-4 16 15,-4 2 0-15,4 2 0 16,-4 0-528-16,4 2-96 0,-2-2-32 0,2 2 0 0,0-1-128 0,0-1 160 15,0 0-160-15,0-2 160 16,0 2 64-16,0-4 16 0,2 0 0 0,2 0 0 0,0 0 272 0,-2 0 48 16,2 0 16-16,-1 0 0 15,3 0 128-15,-4-4 16 0,6 0 16 0,-2 2 0 16,-2-2 0-16,3 2 0 0,1-3 0 0,2 1 0 0,0-2-352 0,-1 2-80 16,-1 0-16-16,2-2 0 15,-1 6-160-15,1-6-128 0,4 5 144 0,-5-1-144 0,1 2 0 0,0-4 128 16,0 2-128-16,-1 2 0 0,-1 0 0 15,0 0 176-15,1 0-176 0,-3 0 160 0,0 0 80 0,0 2 16 16,2 2 0-16,-6-4 0 0,1 2-80 0,1-1-16 16,2 1 0-16,-2 2 0 0,-2-2-32 0,2 0-128 0,0 0 192 0,2-2-64 15,-3 4 0-15,3-4 0 16,0 0 0-16,-2 0 0 0,2 0 16 0,0 0 0 0,1 2 0 0,-1-2 0 16,0 0 128-16,0 2 32 15,2 0 0-15,-3 2 0 0,1-4 32 0,2 4 16 0,0-2 0 16,0 1 0-16,-3-1-192 0,5 2-32 15,-6-2-128-15,6 0 192 0,-5 4-192 0,5-6 0 0,-4 0 128 16,4 2-128-16,-1 0 0 0,-3-2 176 16,2 2-176-16,0-2 160 0,1 0 96 0,-1 4 32 15,0-4 0-15,2 0 0 0,-3 0-16 0,3 0 0 0,-4 0 0 16,4 2 0-16,-1-1-272 0,-3 1 128 0,4-2-128 0,-6 4 0 16,5-4 144-16,-3 2-144 0,0 0 0 0,0 4 144 15,2-6-144-15,-6 6 0 0,5-4 0 0,-1 2 0 16,-2 1 0-16,2-1 0 0,-2 0 0 0,1-2 0 15,1 0 0-15,-2 4 0 0,2-4 0 0,4 2 0 16,-4 0 0-16,1 1 0 0,1-1 0 0,0 2 0 0,1 0 128 0,1 0-128 16,0 1 128-16,-2-3-128 15,1 2 176-15,1 0-48 0,0-4-128 0,-1 0 192 16,1 4 128-16,4-6 32 0,-3 0 0 0,3 0 0 0,1 0-16 16,1 0 0-16,3-4 0 0,1 2 0 0,-5-2-80 15,5 0-32-15,-7 2 0 0,3-6 0 0,-7 6-224 16,1-3 0-16,-2 1 128 0,0 0-128 15,-6 2 0-15,2-2 128 0,-1 4-128 0,-3 0 0 0,0 0 192 0,0-4-64 16,0 4-128-16,0-2 192 0,2 0-192 0,-2 2 0 0,4 0 0 16,-4 0 0-16,0 0-192 0,4 0-64 15,-4 2-32-15,0 0-8928 0,6 2-1776 0</inkml:trace>
  <inkml:trace contextRef="#ctx0" brushRef="#br0" timeOffset="2166.63">12270 7957 911 0,'-12'0'0'0,"5"0"0"0,-1 2 0 0,4-2 0 0,4 0 384 0,0 0-16 16,0 0 0-16,-4 2 0 15,2 2-64-15,-2-4-16 0,0 0 0 0,2 0 0 0,-1 0-288 0,3-4-256 16,-4 0 64-16,2 2 0 0,2-4-48 0,0 2 0 16,0-4 0-16,0 7 0 0,-4-3 736 0,2 2 144 15,2-2 16-15,-2 4 16 0,2 0 176 0,-2-4 48 16,2 2 0-16,0 2 0 0,2 0-208 0,-2 0-48 16,0 0 0-16,0 0 0 0,0 0 48 0,2 0 0 0,0 0 0 0,2-4 0 15,-2 4 16-15,2-2 0 16,1 2 0-16,3-2 0 0,-2 2-144 0,-2-2-32 15,4 2 0-15,1-4 0 0,-1 4-32 0,2-3-16 16,1 1 0-16,3-2 0 0,-2 2-48 0,1 0-16 16,1 0 0-16,1 2 0 0,-5-6-160 0,2 4-48 0,1 0 0 15,-3 2 0-15,1 0-16 0,3 0 0 16,-4-4 0-16,-1 2 0 0,1 2 16 0,2 0 0 16,-3-3 0-16,1 3 0 0,0 0-16 0,0 0 0 0,-1 3 0 0,1-3 0 15,0 2-48-15,1 2-16 0,-1-2 0 16,0 0 0-16,-1 0-128 0,1 2 0 0,0-4 144 0,0 2-144 15,1 2 0-15,-1-4 128 0,3 4-128 0,-3-4 0 16,2 0 0-16,1 0 0 0,-3-4 0 0,2 2 0 16,-3 0 128-16,1 0-128 0,0 2 128 0,-1-4-128 15,1 2 224-15,0 0-32 0,-4 0 0 0,1 2 0 16,1 0 288-16,0 0 48 0,-2 2 16 0,3 0 0 16,1 0-144-16,0 2-16 0,0 2-16 0,-1 0 0 15,3-3-208-15,1 3-32 0,3 2-128 0,-2-2 192 16,1-2-192-16,1 2 0 0,3-1 0 0,0-1 0 15,1 2 128-15,-3-2-128 0,7 0 0 0,-3 2 144 16,2-6-144-16,2 2 160 0,4-2-160 0,-3 0 160 16,-1 0-16-16,0-2 0 0,0-2 0 0,2 0 0 15,-1 2 48-15,-5-4 0 0,2 2 0 0,3 0 0 0,-7-1 16 0,0 1 16 0,3 2 0 0,-7-2 0 16,1 4-64-16,1-4-16 16,-1 4 0-16,-1 0 0 0,-1 0-16 0,-3 0-128 15,5 0 192-15,-2 0-64 0,1 4-128 0,-1-4 128 16,1 4-128-16,1 2 128 0,3-5 64 0,-3 1 0 15,-1 4 0-15,3-4 0 0,-3 0 0 0,1 4 0 0,3-6 0 0,-5 2 0 16,1-2-48-16,1 2 0 16,-3-2 0-16,3 0 0 0,-1-2 48 0,1 0 16 0,-1-2 0 0,3 0 0 15,-3 2 112-15,1-6 0 0,3 1 16 0,1-1 0 16,-1 0-16-16,2 0-16 16,-1 3 0-16,-7-5 0 0,5 2-128 0,-1 0-32 15,-1 3 0-15,-1-3 0 0,-1 4-16 0,-3-2 0 0,-1 2 0 0,0 2 0 16,-1 2-128-16,-3 0 192 15,0 0-192-15,-2 2 192 0,0 0-192 0,-4 0 0 0,0 2 0 0,-4-2 0 16,4 2 0-16,-4 0 0 0,2 0 0 0,-2 1 0 16,2 1 0-16,-2-4 0 0,-1 2 0 0,1 0 0 0,-2 0 0 0,2-2 0 15,-2 2 0-15,0-2 0 16,3-1 0-16,-1-1 0 0,2 0 0 0,-2 0 0 31,4-1-784-31,-4-1-48 0,2 2 0 0,2-6 0 16,0 2-1408-16,0 0-272 0</inkml:trace>
  <inkml:trace contextRef="#ctx0" brushRef="#br0" timeOffset="6409.96">21776 7980 2415 0,'0'0'0'0,"-2"0"0"0,0 0 144 0,2 0-144 0,0 0 0 0,0 0 0 0,-1 0 0 0,1 0 0 15,-4-4 512-15,2 2 16 0,-2-2 0 0,4 1 0 16,-4 1-192-16,2-4-32 0,2 2-16 0,0 0 0 16,0 0-288-16,0 2 0 0,0-4 0 0,0 3 0 15,0 3 0-15,0-6 0 0,-4 6 0 0,4-2-144 16,-4 0 352-16,2 2 80 0,-2 0 16 0,-1-4 0 16,-3 2 784-16,2 2 176 0,0 0 16 0,0-4 16 0,-3 2 176 0,1 0 16 15,2 2 16-15,0-2 0 16,-3 2-352-16,3-4-64 0,-2 2 0 0,2 1-16 0,0 1-32 0,1-2 0 15,1 2 0-15,-2 0 0 0,-2 0 304 0,2 2 64 16,0 1 16-16,-3 1 0 0,3 0 48 0,-2 2 16 16,2 0 0-16,1 0 0 0,-5-1-336 0,4 3-64 15,2-2 0-15,-2 0-16 0,2-2-448 0,1 0-96 16,3 1-16-16,0-5 0 0,3 2-256 0,1-2-48 16,2 0-16-16,4 0 0 0,-10 0-48 0,0 0-16 15,0 0 0-15,66-7 0 0,-66 7-128 0,0 0 160 16,83-18-160-16,-83 18 160 0,64-11-160 0,-64 11 0 0,64-10 0 15,-64 10 0-15,66-14 0 0,-66 14 0 16,0 0 128-16,93-11-128 0,-93 11 0 0,0 0 0 16,80-10 0-16,-80 10 0 0,0 0 0 0,0 0 0 15,0 0 0-15,64-10 0 0,-62 6 176 0,-2 2-48 16,0-1-128-16,-2 3 192 0,-2-2 0 0,-2 2-16 0,-4 0 0 0,1 2 0 16,-7 1-48-16,-1-3-128 0,-1 6 192 0,-1-2-64 15,3 4-128-15,-7 0 128 0,4-3-128 0,-1 1 128 0,1 2-128 16,1-2 0-16,1 4 144 0,1-7-144 15,1 3 0-15,-1-2 128 0,1 4-128 0,1 0 0 0,5-3 0 0,-1 1 0 16,4 0 0-16,0-2 128 16,2 2-128-16,1-2 0 0,3-1 0 0,3-3 0 0,1 2 0 15,-4-2 0-15,0 0 0 0,0 0 0 16,0 0 0-16,0 0 0 0,70-5 0 0,-70 5 0 16,0 0 0-16,74-16 0 0,-74 16 0 0,66-15 128 15,-66 15-128-15,70-20 0 0,-70 20 0 0,75-19 0 0,-75 19 0 16,78-20 0-16,-78 20 0 0,74-13 0 15,-74 13 0-15,54-12 0 0,-54 12 0 0,0 0 0 0,79-13 0 0,-79 13 0 16,0 0 0-16,0 0 0 0,74-2 0 0,-74 2 0 16,0 0 0-16,0 0 128 0,0 0-128 0,0 0 0 0,0 0 0 0,0 0 128 15,0 0-128-15,0 0 128 16,0 0-128-16,12-8 128 0,-28 8-128 0,1-2 128 16,-5 2-128-16,1 2 128 0,-6-2-128 0,-4 0 0 15,5 0 128-15,-1 2-128 0,-6 0 0 0,-2-2 0 16,-2 4 0-16,-2-4 128 0,4 0-128 0,2 4 0 0,-2 1 0 0,6-3 128 15,-2 4-128-15,4 2 0 16,6-4 0-16,3 2 128 0,-1-3-128 0,5 3 176 0,-2-4-176 16,9 0 192-16,-1 0-64 0,2 2 0 15,2-4 0-15,4-4 0 0,2 4-128 0,5-2 128 16,-9 2-128-16,0 0 128 0,0 0-128 0,64-11 128 16,-64 11-128-16,0 0 128 0,92-12-128 0,-92 12 160 0,77-16-160 0,-77 16 160 15,82-13-160-15,-82 13 0 0,83-14 0 0,-83 14 0 16,80-8 0-16,-80 8 0 0,0 0 0 0,83-7 0 15,-83 7 0-15,0 0 0 0,0 0 0 0,0 0 0 16,0 0 0-16,0 0 0 0,0 0 0 0,0 0 0 16,0 0 0-16,0 0 0 0,0 0 0 0,0 0 0 15,0 0 0-15,-8 19 0 0,-13-21 128 0,-4 0-128 16,1 2 0-16,3 0 0 0,-4 2-192 0,2 0 192 31,3 2-672-31,-1 0-16 0,1 2 0 0,-1-4-12624 0,4 2-2512 0</inkml:trace>
  <inkml:trace contextRef="#ctx0" brushRef="#br0" timeOffset="8257.56">30018 8015 7359 0,'-13'0'656'0,"7"0"-528"0,0 2-128 0,-2-2 0 16,6 2 3200-16,-4 0 592 0,2 2 128 0,-1-2 32 15,-9 5-432-15,-1-1-96 0,-1 2-16 0,1 0 0 0,5-2-1296 0,0-3-256 16,6 3-48-16,-2-2-16 0,6 0-944 0,2-4-192 16,-2 0-32-16,0 0-16 15,0 0-192-15,0 0-32 0,68 0-16 0,-68 0 0 0,55 0-16 0,-55 0 0 16,75-6 0-16,-75 6 0 0,93-4-128 0,-38 0-32 0,1 2 0 0,4-1 0 16,8-3-64-16,-2 2 0 15,2 0-128-15,2 2 192 0,3-4-192 0,-3 2 176 16,4-3-176-16,-4 1 160 0,-6 2-32 0,-4 2 0 0,-2-2 0 0,-2 2 0 15,-1-2 0-15,-55 4-128 16,93-6 192-16,-93 6-64 0,69-7-128 0,-69 7 128 0,0 0-128 0,64-6 128 16,-64 6-128-16,0 0 192 15,0 0-192-15,0 0 192 0,0 0-48 0,0 0 0 16,0 0 0-16,0 0 0 0,0 0-144 0,0 0 192 0,0 0-192 0,0 0 192 16,0 0-192-16,0 6 128 0,-13-8-128 0,-1 2 128 15,-3 0-128-15,-3 0 0 16,1-4 0-16,-6 2 128 0,-8 0-128 0,-4 0 0 15,2 2 0-15,-8-4 0 0,-3 2 0 0,-8 2 0 0,-1 6 0 0,-9-6 0 16,0 6 0-16,-6-2 0 0,1 2 0 0,-1-1 0 16,-4 3 0-16,4-2 0 0,-3-2-144 0,3 2 144 15,10-2 0-15,-4 1-128 0,3-5 128 0,7 0 0 16,0 0-192-16,9 0 192 0,1-3-192 0,5-1 192 16,8 2 0-16,2-6 0 0,3 6 0 0,7-4 0 15,5 6 0-15,5-6-128 0,7 2 128 0,2-1 0 16,0 1 0-16,6 0 0 0,3-2 0 0,7 0 0 15,-16 6 0-15,39-9 0 0,-39 9 0 0,54-10 0 16,-54 10 0-16,79-8-128 0,-79 8 128 0,105-8 0 16,-47 5 0-16,-1 3 0 0,1 0 0 0,6 0 0 15,2 0 0-15,2 0 0 0,7 0 0 0,-1 0 0 16,0 0 0-16,-2 0 0 0,-5 0 0 0,-3 0 0 16,-3 3 0-16,3-1 144 0,-4 2-144 0,-60-4 128 0,104 4 0 15,-104-4-128-15,84 6 192 0,-84-6-64 0,66 4 48 0,-66-4 0 16,0 0 0-16,74 8 0 0,-74-8-48 0,0 0-128 15,0 0 192-15,0 0-64 0,0 0-128 0,73 15 128 16,-73-15-128-16,0 0 128 0,0 0-128 0,0 0 0 16,0 0 0-16,0 0 0 0,0 0 0 0,0 0 0 15,0 0 0-15,0 0 0 0,0 0 0 0,0 0 0 16,-19 4 128-16,-1-8-128 0,-1 2 0 0,-8-4 0 16,0 4 0-16,-6 0 0 0,2-3 0 0,-4 5 0 15,-7 0 0-15,-7 0 0 0,-3 0 0 0,-4 0 0 16,-3 5 0-16,1-3 0 0,-2 2 0 0,2 2 0 0,0-2 0 15,4 0 0-15,1 0-272 0,3 1 16 16,2-3 0-16,5 0 0 16,4 4-288-16,3-4-48 0,-1 2-16 0,8 0 0 15,2 2 48-15,3-4 16 0,11 0 0 0,-1 3 0 16,9-1-32-16,5 2 0 0,2-6 0 0,0 0-12448 0,0 0-2496 0</inkml:trace>
  <inkml:trace contextRef="#ctx0" brushRef="#br0" timeOffset="43409.25">4645 7028 17503 0,'-10'-10'1552'0,"6"1"-1232"15,-1 3-320-15,1 2 0 0,-2 4 1136 0,-2-6 160 16,-3-10 48-16,-9 3 0 0,-11-10 1200 0,-4 1 240 0,-4 7 48 0,1-1 16 16,-3 9-1184-16,-8 3-224 15,5 4-48-15,-3 7-16 0,5 3-512 0,-3 0-96 0,4 5-32 0,-1-1 0 16,-5 7-288-16,2 1-48 0,3 1-16 0,1 0 0 16,0 8-240-16,-3 6-144 0,-7 6 160 0,7 1-160 0,-1 5 0 0,6 1 0 15,0 4 0-15,8-3 0 16,2 1 0-16,6-1 128 0,7-5-128 0,5 7 0 15,1 3 0-15,6 2 0 0,8-6 128 0,-4-52-128 0,25 99 0 16,-25-99 0-16,60 84 128 0,-60-84-128 0,84 62 0 0,-84-62 0 16,118 46 0-16,-48-30 0 15,10-3 0-15,-1-7 128 0,10-2-128 0,-3-8 0 16,3-2 0-16,0-9 176 0,4-1-176 0,-7-3 160 16,-1-4-160-16,-6-3 160 0,-5 1-160 0,0-8 160 15,-10 2-160-15,-8-4 160 0,-13 4-160 0,-4-2 160 16,-3-5-32-16,-3-7-128 0,-7-2 192 0,-7 3-64 0,-3 5 48 15,-11-10 0-15,-1-1 0 0,-8 0 0 0,-1-5 48 0,-5-5 16 16,-10-4 0-16,-5-4 0 0,-4-3-240 0,-6 1 176 16,0 2-176-16,-5 8 160 0,1 2 80 0,-6 7 16 0,4 9 0 15,-3 7 0-15,5 7-32 0,-2 1 0 16,-1 6 0-16,1 0 0 0,0 3-224 0,4 3 0 0,2 1 0 16,4-1 0-1,-2 3-576-15,8-2-128 0,6 3 0 0,7 3-19472 0</inkml:trace>
  <inkml:trace contextRef="#ctx0" brushRef="#br0" timeOffset="44439.89">13899 6958 6447 0,'-19'-17'576'0,"5"7"-576"0,3 0 0 0,1 2 0 0,0 5 1888 0,1-3 272 15,-5 0 48-15,-7-4 16 16,-14-3 208-16,-20-3 64 0,-5-3 0 0,-8-3 0 0,2 5-784 0,-1 2-160 15,1-1-16-15,-6 6-16 0,0 1-448 0,-2-1-96 16,-5 6-16-16,-5 4 0 0,5 6-160 0,-1 2-32 16,1 1-16-16,-5 5 0 0,9 1-416 0,-5 5-80 15,7 5 0-15,-3 6-16 0,2 2-32 0,4 4 0 0,1 4 0 16,5 3 0-16,3 3-208 0,3 3 128 16,4 4-128-16,3-3 0 0,13 3 0 0,3 0 0 0,12-7 0 0,5 5 0 15,4-1 0-15,11-1 0 16,3-50 0-16,7 105 0 0,-7-105 416 0,31 91-16 0,-31-91 0 15,78 105 0-15,-78-105-64 0,114 91-16 16,-44-48 0-16,10-12 0 0,9-2-176 0,6-6-144 16,10-6 192-16,7-7-192 0,7-4 208 0,1-6-64 15,-8-2-16-15,3-6 0 0,5-1 32 0,0-5 0 16,-1 0 0-16,-1-5 0 0,-7 3-16 0,-5-3 0 0,-11 4 0 16,-11-5 0-16,-5 3-16 0,-3-5 0 0,-1 1 0 0,-7-4 0 15,-9 4-128-15,-9-3 160 0,-3-3-160 16,-9-2 160-16,-5 6 32 0,-11-4 0 0,-7-2 0 0,-1 1 0 15,-10-5 80-15,-2 2 32 0,1-2 0 0,-8 2 0 16,-3-9-112-16,-2-5 0 0,-5-3-16 0,-5-7 0 16,-1-5-176-16,-8 0 0 0,0 6 0 0,-2 1 128 0,-2 7-128 0,-4 1 192 15,-2 4-192-15,-2 3 192 16,-3 3-192-16,-5 0 160 0,1 8-160 0,1 2 160 0,3 5-160 16,-5 3 0-16,4 3 0 0,1 2 0 0,-1 1 0 0,6 3 0 15,5-5-160-15,3 3 160 16,1 4-656-1,5-4-48-15,2 4 0 0,5 3-12192 0,9 3-2448 0</inkml:trace>
  <inkml:trace contextRef="#ctx0" brushRef="#br0" timeOffset="52359.2">7359 12340 23039 0,'0'0'2048'0,"0"0"-1648"15,0 0-400-15,0 42 0 0,0-42 512 0,0 0 0 0,0 57 16 0,0-9 0 16,-6 18 1664-16,2 13 336 16,-2 3 64-16,-4-6 16 0,-3-9-944 0,1-6-192 15,-1-11-48-15,-1-2 0 0,2-3-592 0,-1-6-128 0,3-8-32 0,10-31 0 16,-15 54-368-16,15-54-80 15,-12 37-16-15,12-37 0 0,-17 23-208 0,17-23 0 0,-18 10 0 0,10-14 0 16,-1-2 0-16,3-3 0 0,-4 3 0 0,0-12 0 16,-1 1 0-16,1-8 0 0,0-8 0 0,-3-4 0 0,1-2-192 0,8-6 0 15,-2 3 16-15,6-5 0 16,6-7-32-16,4 0-16 0,2-1 0 0,5 5 0 16,1 11 224-16,1 0-144 0,6 4 144 0,2 4-128 0,-1 2 128 15,3 4 176-15,-4 6-48 0,-25 19 0 16,50-35 240-16,-50 35 32 0,51-22 16 0,-51 22 0 15,0 0-176-15,77-13-48 0,-77 13 0 0,0 0 0 16,76 10-64-16,-76-10 0 0,0 0-128 0,0 0 192 16,76 56-192-16,-76-56 128 0,0 0-128 0,36 68 0 15,-36-68 128-15,6 50-128 0,-6-50 0 0,-6 51 144 0,-3-22-144 16,-5 0 0-16,-1 0 144 0,-5-4-144 16,1-6 0-16,-1-1 128 0,1-5-128 0,2 1 0 0,-3-6 0 0,-5-4 0 15,2 0 0-15,-3-1 128 0,1 3-128 0,2-6 0 16,-2 2 0-16,3-2 0 0,-1-2 0 0,8-2 0 15,1 2 0-15,4 0 0 0,3 1 0 0,3 1 0 16,4 0 0-16,-6-4 0 0,6 4 0 0,0 0 0 0,0 0 0 0,0 0 0 16,0 0 0-16,0 0 0 15,0 0 0-15,60 62 0 0,-60-62 224 0,0 0-32 16,49 70 0-16,-49-70 0 0,0 0 80 0,40 79 16 0,-40-79 0 0,31 64 0 16,-31-64 0-16,33 70 0 15,-33-70 0-15,41 72 0 0,-41-72-96 0,41 58 0 16,-41-58-16-16,0 0 0 0,72 64-176 0,-72-64 0 0,0 0 0 0,75 31 128 15,-75-31-128-15,0 0 0 0,80 6 0 16,-80-6 0 0,0 0-640-16,73-16-64 0,-73 16-16 0,51-21 0 15,-51 21-736-15,39-31-144 0</inkml:trace>
  <inkml:trace contextRef="#ctx0" brushRef="#br0" timeOffset="52605.53">7933 12512 34095 0,'-27'20'1504'0,"15"-11"320"0,-4 3-1456 0,7-2-368 0,9-10 0 0,-8 9 0 16,8-9 1632-16,-10 20 256 0,1-3 48 0,1 5 16 0,8-22-768 0,0 0-160 16,0 0-16-16,0 0-16 0,0 0-144 0,79 46-16 15,-79-46-16-15,82-15 0 0,-82 15-320 0,97-30-64 16,-45 13-16-16,6-2 0 0,-7-1-224 0,1-1-32 15,-1 1-16-15,-1-3 0 0,-1 4-144 0,-11-2 0 0,-38 21-160 0,66-33 160 32,-66 33-1104-32,45-31-128 0,-45 31-32 0,14-26-19408 15</inkml:trace>
  <inkml:trace contextRef="#ctx0" brushRef="#br0" timeOffset="52788.44">8323 12452 18431 0,'0'0'1632'0,"-18"33"-1312"0,18-33-320 0,0 0 0 16,-13 47 4832-16,13-47 896 16,0 0 176-16,-12 64 48 0,2-6-3568 0,-7 21-704 0,-1 11-144 0,1-1-16 15,-2 2-160-15,1 2-16 0,1-4-16 0,5-4 0 16,2-7-448-16,4-12-96 0,8-10-16 0,-2-56 0 16,10 89-768-16,-10-89 0 0,25 64 0 0,-25-64-15648 15,0 0-3056-15</inkml:trace>
  <inkml:trace contextRef="#ctx0" brushRef="#br0" timeOffset="54730.39">13399 12921 9215 0,'0'0'816'0,"0"0"-656"16,0-21-160-16,0 21 0 15,0 0 848-15,0 0 144 0,0 0 32 0,0-27 0 0,0-8 912 0,2 2 192 16,-2 33 48-16,0 0 0 0,8-31-160 0,-8 31-32 15,0 0 0-15,9-31 0 16,-9 31-400-16,0 0-96 0,0 0-16 0,0 0 0 0,0 0-352 0,0 0-80 16,0 0-16-16,0 0 0 0,18 47-256 0,-18-18-48 15,0-4-16-15,-2 6 0 0,2 4-256 0,-6 2-64 0,2-1-16 0,-2 3 0 16,2 0-160-16,-1-4-16 16,-5-8-16-16,4 0 0 0,2-2 48 0,-2-9 16 0,6-16 0 0,-9 23 0 15,9-23-48-15,0 0-16 0,-4-2 0 16,4 2 0-16,4-35-176 0,-2 8 0 15,5-2 0-15,1-10 0 0,6 1 0 0,-1-3 0 0,3 0 0 16,3-7 0-16,-3 3 0 0,3 4 0 16,2-1 0-16,3 5 0 0,-24 37 0 0,40-64 0 0,-40 64 128 0,39-51-128 15,-39 51 176-15,29-36 0 0,-29 36 0 0,0 0 0 16,0 0-48-16,53-35 0 0,-53 35 0 0,0 0 0 16,0 0 0-16,37 42 0 0,-37-42 0 0,9 47 0 15,-3-14 48-15,-6 2 0 0,2 2 0 0,-2 1 0 0,-2-1-48 16,2-2-128-16,0-4 192 0,0-2-64 15,0-4-128-15,0-25 0 0,6 41 0 0,-6-41 0 32,0 0-416-32,0 0-64 0,0 0-16 0,0 0 0 15,0 0-1104-15,0 0-208 0</inkml:trace>
  <inkml:trace contextRef="#ctx0" brushRef="#br0" timeOffset="54986.33">14045 12599 11055 0,'-4'8'480'0,"2"0"112"0,2-8-464 0,-10 16-128 0,10-16 0 0,-4 13 0 15,4-13 2944-15,-5 27 560 0,-5 8 112 0,0 8 32 16,4 1 64-16,1-3 32 0,1 0 0 0,4-4 0 0,4-6-1936 0,-4-31-384 16,15 44-80-16,-15-44 0 0,0 0-640 0,0 0-128 15,60 31-32-15,-60-31 0 0,0 0-288 0,0 0-64 0,89-31-16 0,-89 31 0 16,39-60-176-16,-39 60 0 16,27-52 0-16,-27 52 0 0,18-51 0 0,-12 22 0 0,-6-2 128 0,-4 6-128 15,2-4 0-15,-8 4 0 0,-3 0 0 16,-3-1 0-16,-5 7 0 0,-3-4 0 15,-7 3 0-15,2 3 0 0,0 3 0 0,0 5-192 16,8 3 32-16,1 6 16 16,1 6-320-16,3-1-64 0,1 9-16 0,5 0 0 15,1 7-928-15,5-6-176 0</inkml:trace>
  <inkml:trace contextRef="#ctx0" brushRef="#br0" timeOffset="55721.51">15166 12349 9215 0,'-6'-15'816'0,"6"15"-656"0,-6-16-160 0,6 16 0 0,0 0 3776 0,0 0 704 16,0 0 160-16,0 0 32 0,0 0-576 0,0 0-96 16,0 0-32-16,0 0 0 0,0 0-2576 0,35 68-528 15,-25-31-96-15,0 6-32 0,-1 7-384 0,-3-1-80 16,-2 7-16-16,2 0 0 0,-4 2-16 0,-2-5-16 15,0-3 0-15,-2-5 0 0,2-10-80 0,-4-6-16 0,0-4 0 0,4-25 0 0,-2 31-128 0,2-31 0 16,-6 8 144-16,-1-10-144 16,7 2 0-16,-12-22 0 15,2 1 0-15,0-2 0 0,-3-8-304 0,1-6 32 16,3 0 0-16,-1-8 0 0,-4-3 32 0,3-1 16 16,-3 3 0-16,4-3 0 0,5 9 224 0,1-3 0 0,2 0-160 15,8 5 160-15,-3-1 0 0,5 6 0 0,6 0 0 0,-14 33 0 16,31-54 0-16,-31 54 160 0,44-47-32 0,-44 47-128 15,59-35 272-15,-59 35-48 0,60-27-16 0,-60 27 0 16,0 0-80-16,87-23 0 0,-87 23-128 0,0 0 192 0,85 0-64 0,-85 0-128 0,0 0 176 16,0 0-176-1,76 38 304-15,-76-38-48 0,0 0-16 0,25 47 0 0,-25-47 80 16,2 39 32-16,-6-20 0 0,-2 4 0 16,-1-3-32-16,-3 1-16 0,0-1 0 0,-1-1 0 15,1-2-176-15,-4 3-128 0,3-3 144 0,1 3-144 0,-5-5 0 0,1 1 0 16,2-1 0-16,-1-1 0 15,3 1 0-15,0-5 0 0,1 0 0 0,-1-1 0 0,4-3 0 16,-4-2 0-16,10-4 0 0,-9 8 0 0,9-8 0 16,0 0 0-16,0 0 0 0,0 0 0 15,0 0 0-15,0 0 0 0,0 0 0 0,0 0 0 0,50 48 0 0,-50-48 0 16,0 0 0-16,45 43 0 0,-45-43 0 0,0 0 0 0,58 60 128 0,-58-60-128 16,39 45 0-16,-39-45 128 15,35 44-128-15,-35-44 0 0,31 37 0 0,-31-37 128 0,0 0-128 0,44 43 0 16,-44-43 0-16,0 0 0 15,0 0 0-15,0 0 0 0,68 11-800 0,-68-11-48 0,0 0-16 0,27-40 0 32,-27 40-336-32,14-51-64 0</inkml:trace>
  <inkml:trace contextRef="#ctx0" brushRef="#br0" timeOffset="55904.18">15810 12252 9215 0,'0'0'816'0,"-6"6"-656"0,6-6-160 0,0 0 0 16,-4 4 5632-16,4-4 1104 0,0 0 224 0,0 0 32 15,0 0-3488-15,0 0-704 0,0 0-144 0,0 0-32 16,0 0-1568-16,78-4-320 0,-78 4-64 0,66-29-16 0,-66 29-224 0,70-41-48 16,-70 41-16-16,79-46 0 15,-79 46-240-15,83-47-128 0,-83 47 128 0,70-44-128 0,-70 44-160 0,55-45-96 16,-55 45-32-16,0 0 0 16,40-50-928-16,-40 50-176 0</inkml:trace>
  <inkml:trace contextRef="#ctx0" brushRef="#br0" timeOffset="56052.99">16206 11907 24879 0,'-10'20'1088'0,"10"-20"256"0,0 0-1088 0,-10 29-256 0,10-29 0 0,0 0 0 15,-6 35 3424-15,6-35 624 0,-9 65 128 0,1-6 32 0,-2 7-2224 0,8 5-432 0,-4 1-80 0,6 2-32 16,2 0-672-16,8-5-128 16,-4 5-16-16,4-10-16 0,3-4-416 0,-1-11-64 0,5-5-128 0,-17-44 176 31,27 62-752-31,-27-62-128 0</inkml:trace>
  <inkml:trace contextRef="#ctx0" brushRef="#br0" timeOffset="147432.21">25336 16284 911 0,'0'0'0'0,"0"0"0"0,0 0 0 0,0 0 0 16,0 0 1600-16,0 0 256 15,0 0 32-15,0 0 16 0,0 0 832 0,0 0 160 0,0 0 48 0,0 0 0 16,0 0-256-16,0 0-32 0,0 0-16 0,0 0 0 16,0 0-544-16,66-6-112 0,-66 6-32 0,0 0 0 15,0 0-544-15,0 0-128 0,0 0 0 0,0 0-16 16,0 0-592-16,68 0-112 0,-68 0-32 0,0 0 0 16,0 0-256-16,0 0-48 0,0 0-16 0,0 0 0 0,0 0 0 0,0 0 0 15,0 0 0-15,0 0 0 16,62 26-48-16,-62-26-16 0,0 0 0 0,0 0 0 15,0 0 0-15,0 0 0 0,0 0 0 0,67 9 0 0,-67-9 32 0,0 0 0 16,0 0 0-16,0 0 0 16,0 0 16-16,70-13 16 0,-70 13 0 0,0 0 0 0,0 0-16 0,0 0-16 15,0 0 0-15,68-6 0 16,-68 6-48-16,0 0 0 0,0 0 0 0,0 0 0 0,0 0 0 0,0 0 0 16,70-4 0-16,-70 4 0 0,0 0 0 0,0 0-128 15,0 0 192-15,0 0-64 0,0 0-128 0,70 6 160 16,-70-6-160-16,0 0 160 0,0 0-160 0,0 0 128 15,0 0-128-15,0 0 128 0,70 23-128 0,-70-23 128 0,0 0-128 0,0 0 128 16,0 0-128-16,0 0 192 16,0 0-192-16,79 10 192 0,-79-10-64 0,0 0 0 15,0 0 0-15,0 0 0 0,70 0-128 0,-70 0 192 16,0 0-192-16,0 0 192 0,68-4-192 0,-68 4 0 0,0 0 144 0,0 0-144 16,0 0 0-16,79-4 144 15,-79 4-144-15,0 0 0 0,0 0 144 0,66-8-144 0,-66 8 0 0,0 0 144 0,0 0-144 0,70-8 192 16,-70 8-192-16,0 0 192 15,0 0-192-15,68-11 160 16,-68 11-160-16,0 0 160 0,0 0-160 0,70-16 0 0,-70 16 144 0,0 0-144 16,0 0 0-16,68-9 144 0,-68 9-144 0,0 0 0 15,0 0 128-15,62-8-128 0,-62 8 0 0,0 0 0 16,0 0 0-16,0 0 128 0,78 0-128 0,-78 0 0 16,0 0 160-16,0 0-160 0,65-2 128 0,-65 2-128 15,0 0 176-15,0 0-48 0,78-10-128 0,-78 10 192 16,0 0-32-16,0 0-16 0,76-9 0 0,-76 9 0 15,0 0-144-15,0 0 160 0,70-8-160 0,-70 8 160 0,0 0-160 0,0 0 0 16,64-12 0-16,-64 12 128 0,0 0-128 0,0 0 0 16,64-13 0-16,-64 13 0 15,0 0 0-15,0 0 128 0,64-16-128 0,-64 16 0 0,0 0 0 0,0 0 128 16,69-12-128-16,-69 12 0 16,0 0 0-16,0 0 0 0,66-3 128 0,-66 3-128 0,0 0 0 15,0 0 0-15,68-2 0 0,-68 2 0 0,0 0 0 16,0 0 0-16,70 0 0 0,-70 0 0 0,0 0 0 0,0 0 0 15,80 0 0-15,-80 0 0 0,0 0 0 0,0 0 0 16,83 0 0-16,-83 0 0 0,0 0 0 0,0 0 0 16,85 0 128-16,-85 0-128 0,0 0 0 0,0 0 0 15,74 2 144-15,-74-2-144 0,0 0 0 0,0 0 144 16,76 0-144-16,-76 0 0 0,0 0 128 0,0 0-128 16,73-6 0-16,-73 6 0 0,0 0 128 0,59-14-128 15,-59 14 0-15,0 0 0 0,60-11 0 0,-60 11 0 0,0 0 0 16,64-10 0-16,-64 10 0 0,0 0 0 0,0 0 0 0,81-8 0 15,-81 8 0-15,0 0 0 0,0 0 0 0,74-6 0 16,-74 6 0-16,0 0 0 16,0 0 0-16,0 0 0 0,83 0 0 0,-83 0 0 0,0 0 0 0,0 0 0 15,70-2 0-15,-70 2 0 0,0 0 0 0,0 0 0 16,64-4 0-16,-64 4 0 0,0 0 0 0,0 0 0 0,64-9 0 0,-64 9 0 16,0 0 0-16,0 0 0 15,0 0 0-15,60-24 0 0,-60 24 0 0,0 0 0 0,0 0 0 0,0 0 0 16,39-27 0-16,-39 27 0 15,0 0 0-15,0 0 0 0,0 0 0 0,0 0 0 16,0 0 0-16,31-33 0 0,-31 33 0 0,0 0 0 0,0 0 0 0,14-29 0 16,-14 29 0-16,0 0 0 15,7-29 0-15,-7 29 0 0,0 0 0 0,14-37 0 16,-14 37 0-16,10-25 0 0,-10 25 0 0,9-29 0 16,-9 29 0-16,10-31 0 0,-10 31 0 0,12-29 0 0,-12 29 0 0,8-25 0 15,-8 25 0-15,5-33 0 0,-5 33 128 0,4-27-128 16,-4 27 0-16,2-30 0 0,-2 30 0 0,-2-27 0 15,2 27 128-15,-4-27-128 0,4 27 0 0,-4-23 128 16,4 23-128-16,-5-25 0 0,5 25 128 0,-6-22-128 0,6 22 0 0,-6-23 0 16,6 23 0-16,-4-23 0 15,4 23 0-15,-6-22 0 0,6 22 128 0,-9-25-128 0,9 25 0 0,-4-25 0 16,4 25 0-16,-10-29 0 16,10 29 0-16,-4-25 0 0,4 25 0 0,-6-25 0 0,6 25 0 0,-4-26 0 15,4 26 0-15,-1-23 0 16,1 23 0-16,-6-25 0 0,6 25 0 0,-4-29 0 0,0 13 0 0,2 1 0 0,2 15 0 0,-4-25 0 15,4 25 0-15,0-24 0 16,0 24 0-16,0-21 0 16,0 21 0-16,-4-25 0 0,4 25 0 0,-2-20 0 15,-2 11 0-15,4 9 0 0,-5-20 0 0,5 20 0 0,-10-19 0 0,10 19 0 16,-6-20 0-16,2 9 0 0,-2-7 0 0,2 7 0 16,4 11 0-16,0 0 0 0,-3-20 0 0,3 20 0 15,0-15 0-15,0 15 0 0,0-20 0 0,0 20 0 16,0-25 0-16,0 25 0 0,3-23 0 0,-3 23 0 0,0-21 0 0,0 21 0 15,0-20 0-15,0 20 0 0,0 0 0 0,0-25 0 16,0 25 0-16,-5-10 0 16,5 10 0-16,0 0 0 0,-10-15 0 0,10 15 0 0,0 0 0 15,-16-4 0-15,16 4 0 0,0 0 0 16,-13 0 0-16,13 0 0 0,0 0 0 0,-14-6 0 0,14 6 0 0,0 0 0 0,-11 2 0 0,11-2 0 16,0 0 0-16,-16 4 0 15,16-4 0-15,0 0 0 0,-13 0 0 0,13 0 0 0,0 0 0 0,-16-4 0 16,16 4 0-16,0 0 0 15,-15-2 0-15,15 2 0 0,-14-4 0 0,14 4 0 16,-16-4 0-16,7 2 0 0,9 2 0 0,-16-3 0 16,16 3 0-16,-15-4 0 0,15 4 0 0,-18-6 0 15,18 6 0-15,-17-6 0 0,7 6 0 0,0-6 0 16,10 6 0-16,-17-8 0 0,5 6 0 0,3-3 0 16,-1 1 0-16,0-2 0 0,-3 2 128 0,5 0-128 15,-2 0 0-15,0 2 0 0,-3 2 0 0,1 0 0 16,3-3 0-16,-5 1 0 0,0 0 0 0,-1 0 0 15,3-2 0-15,-1 2 0 0,1-2 128 0,-2 2-128 0,-1 0 0 0,-1 0 0 16,3-2 0-16,-1 2 0 0,3 0 0 0,-3 1 0 16,2 1 128-16,12 0-128 15,-23-6 0-15,11 6 0 0,-3-2 0 0,1 2 0 0,5-2 0 0,-7 2 0 16,16 0 0-16,-19 0 0 0,5-4 0 0,3 4 0 16,11 0 0-16,-24-2 0 0,24 2 0 0,-21 0 0 0,21 0 0 0,-23 0 0 15,23 0 0-15,-26 0 0 16,15 0 0-16,-7 0 0 0,7 0 0 0,-5 0 0 0,3 0 0 0,-1 0 0 15,2 0 0-15,-3 0 0 16,-4 0 0-16,5 0 0 0,2-2 0 0,-1 2 0 16,-3 0 0-16,-3 0 0 0,3 0 0 0,1 2 0 0,-3-2 0 0,1 0 0 15,3 0 0-15,-5 2 0 16,3-2 0-16,1 4 0 0,-1-4 0 0,3 4 0 16,-7-2 0-16,5 2 0 0,1-3 0 0,-1 1 0 0,3 0 128 0,-1 2-128 15,-1-2 0-15,-2 0 0 0,5 0 0 0,11-2 0 16,-29 6 0-16,15-2 0 0,2-4 0 0,-1 2 0 15,-7 5 0-15,5-3 0 0,-1 2 0 0,1-4 0 16,-3 2 0-16,1 0 0 0,3 0 0 0,-5 1 0 16,4-3 0-16,-1 2 0 0,1-2 0 0,1 2 0 15,-5 0 0-15,3-2 0 0,0 0 0 0,-1 0 0 16,0 2 0-16,-3-4 0 0,1 0 0 0,3 2 0 0,3-4 0 0,-7 2 0 16,5 2 0-16,-5 0 0 15,5-2 0-15,-1 0 0 0,-3 2 0 0,-6-2 0 16,0 3 0-16,-3-3 0 0,7 2 0 0,-4 0 0 0,0 4 0 15,-1-6 0-15,3 6 0 0,-2-6 0 16,0 2 0-16,-1 2 0 0,1 0 0 0,2-2 0 16,2-1 0-16,-3 1 0 0,1 2 0 0,2-4 0 0,-3 0 0 0,3-4 0 15,0 8 0-15,1-4 0 0,1 0 0 16,0 0 0-16,-1 2 0 0,1-2 0 0,-3 2 0 0,3 0 0 16,0 2 0-16,-3-4 0 0,-1 0 0 0,-2 0 0 15,2 2 0-15,1 0 0 0,-1 4 0 0,-2-6 0 16,0 0 0-16,-1 0 0 0,-5 6-128 0,2-5 128 15,4 3 0-15,-2 0-176 0,0 0 176 0,1-2-160 16,-3 2 160-16,4 0 0 0,-4-2-144 0,0 2 144 0,4-4 0 16,-4 2 0-16,3-1 0 0,1 1 0 15,0 2-128-15,6-4 128 0,-5 0 0 0,7 2 0 0,3-2 0 0,-1 0 0 16,1-2 0-16,3 2 0 16,1 6 0-16,-4-4 0 0,3 0 0 0,1 0 0 0,0 2-128 0,1-4 128 15,-1 2 0-15,10-2 0 0,-20 4 0 0,11 0 0 16,9-4 0-16,-16 9 0 0,16-9 0 0,-15 10 0 15,5-4 0-15,10-6 0 0,-16 15 0 0,16-15 0 16,-13 20 0-16,13-20 0 0,-14 19-128 0,14-19 128 16,0 0 0-16,-11 25 0 0,11-25 0 0,0 0 0 15,-6 29-144-15,6-29 144 0,0 0 0 0,0 0 0 16,-4 31 0-16,4-31 0 0,0 0 0 0,-6 39 0 16,6-39 0-16,-4 29 0 0,4-29 0 0,-9 27 0 15,9-27 0-15,-10 28 0 0,10-28 0 0,-12 34 0 0,12-34 0 16,-9 30 0-16,9-30 0 0,-14 31 0 0,14-31 0 0,-12 34 0 15,12-34 0-15,-9 33 0 0,9-33 0 0,-14 33 0 16,14-33 0-16,-10 39 0 16,10-39 0-16,-11 43 0 0,11-43 0 0,-8 35 0 0,8-35 0 0,-6 40 0 15,6-40 0-15,-10 39 0 0,10-39 0 16,-5 39 0-16,5-39 0 0,0 35 0 0,0-35 0 0,0 0 0 16,0 50 0-16,0-50 0 0,0 0 0 0,9 51 0 15,-9-51 0-15,0 0 0 0,0 0 0 0,22 54 0 0,-22-54 0 0,0 0 0 16,0 0 0-16,38 60 0 15,-38-60 0-15,0 0 0 0,39 51 0 0,-39-51 0 0,0 0 0 16,41 54 128-16,-41-54-128 0,0 0 0 0,39 58 0 0,-39-58 128 16,0 0-128-16,0 0 0 15,41 56 144-15,-41-56-144 0,0 0 128 0,0 0-128 16,31 53 0-16,-31-53 128 0,0 0-128 0,0 0 0 16,0 0 0-16,29 54 0 0,-29-54 0 0,0 0 0 0,0 0 0 0,0 0 0 15,0 0 0-15,0 0 0 0,35 50 0 0,-35-50 0 16,0 0 0-16,0 0 0 0,0 0 0 15,0 0 0-15,0 0 0 0,0 0 0 0,0 0 128 0,0 0-128 16,0 0 0-16,0 0 128 0,0 0-128 0,0 0 192 0,0 0-192 16,0 0 192-16,0 0-192 0,0 0 0 15,0 0 0-15,0 0 128 0,0 0-128 0,0 0 0 0,0 0 0 0,0 0 0 16,0 0 0-16,0 0 0 16,0 0-176-16,0 0 176 15,0 0-576-15,0 0-16 0,0 0-16 0,58 39 0 16,-58-39-480-16,0 0-112 0,0 0-16 0,0 0-20752 0</inkml:trace>
  <inkml:trace contextRef="#ctx0" brushRef="#br0" timeOffset="149220.24">25338 13996 14735 0,'-6'-8'1312'0,"6"8"-1056"0,0 0-256 0,-6-10 0 16,6 10 2560-16,0 0 464 0,0 0 96 0,0 0 16 16,0 0 112-16,0 0 16 0,0 0 16 0,0 0 0 0,0 29-1904 0,0-29-384 15,0 47-80-15,0-18-16 16,-6 6-576-16,2 4-128 0,-2 5-32 0,-3 1 0 16,-1 1-160-16,0-1 0 0,-5 0 144 0,5-7-144 15,-3-5 0-15,1-2 144 0,2-5-144 0,1-7 0 16,5-3 128-16,-2-7-128 0,-2-3 0 0,8-6 0 15,0 0 0-15,-6-12 0 0,6 12 0 0,4-32 0 0,2 6 0 0,0-5 0 16,3-4 0-16,5-9 0 0,-2-1 0 0,5-7 0 16,-1-4 0-16,3-5 0 15,6-1 0-15,-3 6 0 0,1 2 0 0,2 0 0 16,4-5 0-16,0 3 0 0,2 2 0 0,0 3 0 0,2 3 0 0,-4 7 192 16,-1 6-64-16,-28 35-128 0,48-48 368 0,-48 48-48 0,0 0 0 15,0 0 0-15,66-25-112 0,-66 25-16 16,0 0-16-16,0 0 0 0,45 58 64 0,-45-58 16 0,17 50 0 0,-17-50 0 15,10 62-16-15,-8-27 0 16,-2 2 0-16,0 4 0 0,-2-2-240 0,2-3 144 16,-4 7-144-16,0-8 128 0,2-6-128 0,-2 2 0 15,4 0 0-15,-6 2 0 0,6-8 0 0,-5-1 0 16,5-24 0-16,-4 40 0 16,4-40-448-16,-10 24 0 0,10-24-16 0,-14 13 0 15,9-9-384-15,-7 0-80 0,2-4-16 0,1 0 0 16,-9 0-1088-16,3 0-208 0,-1-4-64 0,-3 2 0 15,3 0-656-15,1 0-144 0,-3-2-32 0,7 2 0 16,-5-3 1424-16,6 1 288 0,10 4 48 0,-15-16 16 0,15 16 1040 0,-10-11 320 0,10 11-128 0,0 0 128 16,-4-22 1072-16,4 22 272 0,0 0 64 0,0 0 16 15,0 0 1200-15,20-37 256 0,-20 37 32 0,0 0 16 16,0 0-336-16,0 0-64 0,0 0-16 0,60-33 0 16,-60 33-1280-16,0 0-256 0,0 0-48 0,0 0-16 15,79-19-320-15,-79 19-64 0,0 0-16 0,0 0 0 0,0 0-288 0,88-19-64 16,-88 19-16-16,0 0 0 0,62-26-144 0,-62 26 0 15,0 0 0-15,58-25 0 32,-58 25-512-32,0 0-16 0,0 0-16 0,60-35-12944 0,-60 35-2576 0</inkml:trace>
  <inkml:trace contextRef="#ctx0" brushRef="#br0" timeOffset="149852.54">25823 13978 3679 0,'0'0'320'0,"-6"0"-320"0,6 0 0 0,0 0 0 0,-8 0 1920 0,8 0 320 15,0 0 64-15,0 0 16 0,-8 2 864 0,8-2 160 0,-4 8 48 0,4-8 0 16,-5 6-896-16,5-6-192 0,0 0-16 0,0 0-16 16,0 29-608-16,0-29-112 15,0 0-16-15,5 39-16 0,-5-39-608 0,6 40-112 16,-6-40-32-16,4 51 0 0,-4-22-352 0,0-2-80 16,-4 0-16-16,2 4 0 0,-2-2 80 0,-1 0 16 15,-3-3 0-15,2-1 0 0,-4-2-80 0,4-3-16 16,-1 1 0-16,-1-2 0 0,4-3-192 0,4-16-128 0,-10 31 128 0,10-31-128 15,0 0 0-15,0 29 0 16,0-29 0-16,0 0 0 0,0 0-512 16,0 0-80-16,0 0-16 0,0 0-12240 0,0 0-2448 0</inkml:trace>
  <inkml:trace contextRef="#ctx0" brushRef="#br0" timeOffset="150594.44">26042 13736 21183 0,'0'0'944'0,"0"0"192"16,0 0-912-16,0 0-224 0,0 0 0 0,0 0 0 0,0 0 3088 0,0 0 576 15,0 0 112-15,0 0 32 0,0 0-1552 0,0 0-304 16,7 54-64-16,-7-54-16 0,6 47-1248 0,-6-47-256 16,4 68-48-16,-2-30-16 0,2 3-112 0,-4 0 0 15,0 7-16-15,0-3 0 0,0 0-176 0,-6-5 0 16,4 3 144-16,0-8-144 0,-4 0 0 0,6-35 0 16,-3 50 0-16,3-50 0 0,0 33 0 0,0-33-256 0,0 0 32 0,0 0 16 31,0 0-368-31,0 0-64 0,0 0 0 0,0 0-16 15,3-35-784-15,-1 12-160 0,-2-8-16 0,4 2-16 16,-4 0 224-16,0-6 64 0,2 2 0 0,0-4 0 0,0-2 1040 0,2-1 304 0,-4-3 0 0,6-2-128 16,-2 1 496-16,-4-1 96 0,0 4 32 0,2 1 0 15,2-5 208-15,-4 6 32 0,5 4 16 0,3 2 0 16,-8 33 96-16,18-42 32 0,-18 42 0 0,0 0 0 16,0 0 80-16,44-35 32 0,-44 35 0 0,0 0 0 15,0 0-544-15,0 0-128 0,87 23 0 0,-87-23-16 16,0 0-128-16,0 0-32 0,80 43 0 0,-80-43 0 15,0 0-144-15,56 31 128 0,-56-31-128 0,0 0 128 16,0 0-128-16,62 54 0 0,-62-54 0 0,0 0 0 0,22 49 0 16,-22-49 0-16,0 0 0 0,-4 44 0 15,4-44 0-15,-12 21 0 0,-1-7 0 0,1-4 0 0,-2-1 0 0,-1-3 0 16,-1 4-160-16,-3-6 160 16,3 4-224-16,-3-5 48 0,0 1 16 0,-1-2 0 15,-1-2 160-15,1 0 0 0,5-2-144 0,-3 2 144 0,7 0 0 0,-3-4 0 16,3 3 0-16,1 1 0 0,10 0 0 0,-16 0 0 15,16 0 0-15,0 0 128 0,0 0 16 0,-7 21 0 16,7-21 0-16,0 0 0 0,0 0-16 0,0 0 0 16,15 50 0-16,-15-50 0 0,0 0 240 0,0 0 32 0,29 60 16 0,-29-60 0 15,0 0 32-15,33 62 0 16,-33-62 0-16,31 49 0 0,-31-49 64 0,29 56 0 16,-29-56 16-16,35 51 0 0,-35-51-112 0,35 48-32 0,-35-48 0 0,45 37 0 15,-45-37-96-15,0 0-32 16,75 45 0-16,-75-45 0 0,0 0-256 0,84 27 0 15,-84-27 0-15,0 0 0 0,85 5 0 0,-85-5 0 0,0 0-192 0,88-5 48 32,-88 5-912-32,0 0-176 0,75-14-48 0</inkml:trace>
  <inkml:trace contextRef="#ctx0" brushRef="#br0" timeOffset="150891.47">26953 13622 30927 0,'-9'1'672'0,"9"-1"144"0,-14 4 16 0,14-4 64 0,0 0-720 0,0 0-176 0,0 0 0 0,0 0 0 0,0 0 2656 0,0 0 496 15,0 0 112-15,0 0 0 0,0 0-1888 0,0 0-384 16,68-29-80-16,-68 29-16 0,58-29-272 0,-58 29-64 16,66-37-16-16,-66 37 0 0,74-35-304 0,-74 35-64 15,74-36-16-15,-74 36 0 0,75-33-160 0,-75 33-272 0,74-35 64 0,-74 35-14064 32,60-24-2800-32</inkml:trace>
  <inkml:trace contextRef="#ctx0" brushRef="#br0" timeOffset="151107.01">27235 13447 34143 0,'-14'12'752'0,"14"-12"144"0,-14 11 48 0,14-11 16 0,0 0-768 0,0 0-192 0,-11 24 0 0,11-24 0 15,-10 38 1600-15,10-38 256 0,-6 70 64 0,6-70 16 16,0 68-1344-16,0-68-272 0,0 76-48 0,0-76-16 15,6 79-128-15,-6-79-128 0,2 80 144 0,-2-80-144 16,4 79 0-16,-4-79 0 0,4 70 0 0,-4-70 0 16,6 60-448-16,-6-60-128 0</inkml:trace>
  <inkml:trace contextRef="#ctx0" brushRef="#br0" timeOffset="151288.9">27062 14318 33167 0,'0'0'1472'0,"0"0"304"0,-16 7-1424 0,16-7-352 0,0 0 0 0,0 0 0 0,0 0 2224 0,0 0 368 16,0 0 80-16,0 0 16 0,0 0-1072 0,86 6-208 16,-86-6-32-16,64-6-16 0,-64 6-176 0,79-9-32 15,-79 9-16-15,80-18 0 0,-80 18-688 0,79-21-144 16,-79 21-32-16,76-21 0 0,-76 21-272 0,78-20 0 16,-78 20-176-16,69-19 176 15,-69 19-1072-15,66-21-96 0,-66 21-32 0,59-14-20928 16</inkml:trace>
  <inkml:trace contextRef="#ctx0" brushRef="#br1" timeOffset="157981.51">27543 7895 8287 0,'4'-14'736'0,"-2"5"-592"0,2 3-144 0,-4-4 0 16,0 6 1728-16,0 0 304 0,2-2 64 0,-2 1 16 15,4-11 1088-15,-4-1 240 0,3-1 32 0,-3-5 16 16,0 4-800-16,0-1-176 0,-3 5-16 0,-7 3-16 15,0-2-1072-15,-1 5-192 0,-7 3-64 0,-3 6 0 16,1 0-544-16,-5 6-112 0,-4 3-32 0,0 5 0 16,-2 3-128-16,-4 3-16 0,-4 7-16 0,-2 4 0 0,-3 2-96 0,-5 8-16 15,5-1 0-15,3 5 0 16,0 0-64-16,2-1 0 0,5 5-128 0,4 1 192 0,11-9-64 0,0 2-128 0,7 1 176 16,2-7-176-1,10 2 192-15,0 0-192 0,0-39 192 0,20 79-192 0,-20-79 192 16,40 83-64-16,-40-83 0 0,61 82-128 0,-61-82 128 15,73 77-128-15,-73-77 0 0,93 63 0 0,-93-63 0 0,101 38 0 0,-101-38 128 0,113 24-128 16,-113-24 240-16,155 5-16 16,-72-7 0-16,3-5 0 0,-1-3 96 0,-5-2 0 0,-3-5 16 0,-11-2 0 15,2-3 112-15,-4-3 0 16,-10-6 16-16,1-2 0 0,-5-6 32 0,-5 2 0 0,-7-5 0 0,3-3 0 0,-2-5-112 0,-8-1 0 31,0 1-16-31,-4 1 0 0,-7 1-144 0,-5 1-32 16,-3 1 0-16,-8 3 0 0,-4 0-16 0,-4 3-16 0,-2 5 0 0,-8-8 0 15,-3 0 144-15,-10-3 16 16,0-1 16-16,-8-3 0 0,-4 3 0 0,0 7 0 0,4 5 0 0,-6 6 0 16,-3 2 144-16,-10 7 32 0,-1 1 0 0,-5 9 0 15,0 6-384-15,2 4-128 0,0 6 0 16,1 2 0-16,3 1 0 0,-4 1 0 0,4 0 0 0,1 0 0 16,5-1 0-16,3 3 0 0,-3 1 0 0,1 3 0 0,2 3 0 0,7-3 0 15,-3-3 0-15,8 3 0 16,-2 1 0-16,4 1 0 0,4-3 0 0,5-5 0 31,7 2-416-31,-1-5-80 0,7 3-16 0,5-8 0 16,4 2-704-16,4-4-128 0,2 0-48 0,7-6 0 15,-13 6-560-15,51-19-112 0</inkml:trace>
  <inkml:trace contextRef="#ctx0" brushRef="#br1" timeOffset="159928.31">26982 10912 46591 0,'0'2'0'15,"2"4"0"-15,-2-6 1152 0,0 0 256 0,0 0 32 16,0 0 16-16,0 0-592 0,0 35-112 0,0-35-32 0,-11 33 0 16,11-33-528-16,-10 72-192 0,-5-28 0 0,-5 7 144 15,5-3 224-15,1-5 32 0,4-2 16 0,1-6 0 16,-1-6-240-16,4 0-48 0,-4-4-128 0,5 2 192 16,-3-2-192-16,0 0 0 0,0-1 0 0,8-24 0 31,-11 39-816-31,11-39-48 0,-4 29-16 0,4-29-13904 0,0 0-2768 0</inkml:trace>
  <inkml:trace contextRef="#ctx0" brushRef="#br1" timeOffset="160107.18">27215 11323 15663 0,'0'0'1392'0,"-23"18"-1120"15,23-18-272-15,0 0 0 0,-19 12 5648 0,19-12 1072 16,0 0 224-16,0 0 32 0,-22 17-4624 0,22-17-944 15,-25 16-176-15,25-16-32 0,-17 11-864 0,17-11-160 16,0 0-48-16,0 0 0 0,0 0-352 0,0 0-80 16,0 0-16-16,0 0-12992 15,0 0-2592-15</inkml:trace>
  <inkml:trace contextRef="#ctx0" brushRef="#br1" timeOffset="160660.59">27367 10976 35935 0,'0'0'1600'0,"-22"14"320"0,22-14-1536 0,0 0-384 0,-19 10 0 0,19-10 0 15,0 0 1552-15,0 0 240 0,0 0 64 0,-22 0 0 16,22 0-768-16,0 0-128 0,0 0-48 0,0 0 0 15,-3-26-208-15,3 26-64 0,0 0 0 0,38-48 0 16,-38 48-224-16,35-31-48 0,-35 31-16 0,51-39 0 16,-51 39-96-16,58-39-32 0,-58 39 0 0,60-31 0 15,-60 31-224-15,49-25 128 0,-49 25-128 0,0 0 0 16,69-19 0-16,-69 19 0 0,0 0 0 0,0 0 0 0,0 0 0 16,0 0 0-16,0 0 0 0,61 25 0 0,-61-25 0 0,0 0 0 15,-10 43 0-15,10-43-160 0,-14 34 160 0,14-34-192 16,-15 41 192-16,15-41-192 0,-22 45 192 0,22-45 0 15,-13 37 0-15,13-37-128 0,-14 35 128 0,14-35 0 16,-8 31 0-16,8-31-128 0,0 0 128 0,0 0-128 16,6 50 128-16,-6-50-128 0,0 0 128 0,0 0-208 15,0 0 80-15,0 0 128 0,66 45-208 0,-66-45 80 16,0 0 128-16,0 0-208 0,78 15 16 0,-78-15 16 16,0 0 0-16,60 12 0 0,-60-12 0 0,0 0 0 15,64 33 0-15,-64-33 0 0,0 0 176 0,45 46 0 0,-45-46-144 16,0 0 144-16,29 56 0 0,-29-56 0 0,0 0 0 0,-4 61 0 15,4-61 0-15,-10 40 0 0,10-40 0 16,-23 39 128-16,23-39 64 0,-31 35 16 0,15-19 0 0,-7-3 0 16,2-1-16-16,-5 1-16 0,-3-5 0 0,-2 2 0 15,2-2-176-15,-6-3 0 0,2-1 0 0,2-2 0 16,2-2-144-16,4 0-112 0,2-2-32 0,5-4 0 31,1 3-704-31,5-5-144 0,-1-2-16 0,13 10-18912 0</inkml:trace>
  <inkml:trace contextRef="#ctx0" brushRef="#br1" timeOffset="163861.41">19608 15332 24879 0,'0'0'2208'0,"0"0"-1760"0,0 0-448 0,0 0 0 16,0 0 1232-16,0 0 176 0,0 0 16 0,0 0 16 15,0 0 32-15,0 0 16 0,0 0 0 0,0 0 0 16,0 0-144-16,54-19-16 0,-54 19-16 0,0 0 0 15,0 0-736-15,0 0-160 0,0 0-32 0,72 9 0 16,-72-9-192-16,0 0-32 0,0 0-16 0,68 16 0 16,-68-16 0-16,0 0 0 15,0 0 0-15,66 21 0 0,-66-21-16 0,0 0-128 16,0 0 192-16,77 18-64 0,-77-18 0 0,0 0 0 0,0 0 0 0,80 9 0 16,-80-9 0-16,0 0 0 0,60 0 0 0,-60 0 0 15,0 0 0-15,70-4 0 0,-70 4 0 0,0 0 0 16,77-5 48-16,-77 5 0 0,0 0 0 0,76-18 0 15,-76 18-176-15,0 0 160 0,70-23-160 0,-70 23 160 16,54-23-32-16,-54 23-128 0,54-26 192 0,-54 26-64 16,49-35 0-16,-49 35 0 0,45-38 0 0,-45 38 0 15,40-39-128-15,-40 39 160 0,35-39-160 0,-35 39 160 16,20-35-32-16,-20 35 0 0,13-31 0 0,-13 31 0 16,8-25 32-16,-8 25 0 0,8-31 0 0,-8 31 0 15,6-27 0-15,-6 27 0 0,9-35 0 0,-9 35 0 16,10-41-160-16,-10 41 0 0,15-44 0 0,-15 44 0 0,14-51 0 15,-8 22 0-15,0 0 0 0,-2-2 0 0,1 2 0 0,-5 0 0 0,0 0 0 0,-2 0 0 32,-1 1 0-32,-1 3 0 0,2-4 0 0,-8 4 0 0,2-2 0 0,-3 0 0 15,-3-3 0-15,2 1 0 0,3-2 0 0,-7-2 0 16,6 2 0-16,-3 0 0 0,-1 2 0 0,3 0 128 16,-3 4-128-16,2-4 0 0,3 4 128 0,-7-4-128 15,7 5 0-15,-5 1 128 0,-2 0-128 0,1-1 0 16,-2 7 0-16,-1 0 128 0,-5-1 0 0,-2 5 0 15,-1-3 0-15,-3 1 0 0,0 5 64 0,0 0 0 16,-2 0 0-16,-4 1 0 0,-4 1 48 0,2 6 16 16,1-2 0-16,1 8 0 0,4-2-96 0,0 6-16 15,2-2 0-15,-1 3 0 0,1 1-144 0,-2 4 0 16,-2 1 0-16,-2 1 0 0,4 3 0 0,-4 0 0 0,-3 3 0 0,-3 7 0 16,2-4 0-16,-2 4 0 0,3 2 0 0,-1 2 0 15,2 4 0-15,0 0 0 0,6 0 0 0,0 1 0 16,-2 1 0-16,6 0 0 0,4 2 0 0,-1 3 0 0,7-3 0 15,-1 4 0-15,7-1 0 0,-3-1 0 16,5 1 0-16,3 1 0 0,0 5 0 0,0-5 0 0,2 0 0 0,4-45 0 16,-6 83 0-16,6-38 0 15,0-45 0-15,2 91 0 0,-2-91 0 0,14 89 0 16,-14-89 0-16,15 83 0 0,-15-83 0 0,26 72 0 16,-26-72 0-16,33 70 0 0,-33-70 0 0,36 64 0 0,-36-64 0 15,51 62 0-15,-51-62 0 0,64 52 0 16,-64-52 0-16,70 37 0 0,-70-37 0 0,99 27 0 15,-99-27 0-15,106 14 0 0,-106-14 192 0,99 4-64 16,-99-4-128-16,72 2 192 0,-72-2-192 0,60-2 192 0,-60 2-336 0,0 0-64 16,64-10-16-16,-64 10 0 15,0 0-992-15,0 0-208 0</inkml:trace>
</inkml:ink>
</file>

<file path=ppt/ink/ink27.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53:18.770"/>
    </inkml:context>
    <inkml:brush xml:id="br0">
      <inkml:brushProperty name="width" value="0.05292" units="cm"/>
      <inkml:brushProperty name="height" value="0.05292" units="cm"/>
      <inkml:brushProperty name="color" value="#FF0000"/>
    </inkml:brush>
  </inkml:definitions>
  <inkml:trace contextRef="#ctx0" brushRef="#br0">18993 16344 5519 0,'0'0'496'0,"0"0"-496"0,0 0 0 0,-10 4 0 0,10-4 1760 0,0 0 256 15,0 0 48-15,0 0 16 0,0 0 496 0,0 0 112 16,0 0 0-16,0 0 16 0,0 0-576 0,0 0-112 16,0 0-32-16,0 0 0 0,0 0-304 0,0 0-64 15,0 0-16-15,70-8 0 0,-70 8-448 0,0 0-80 16,0 0-32-16,0 0 0 0,0 0-432 0,64-11-96 15,-64 11 0-15,0 0-16 0,0 0-224 0,0 0-32 16,74-10-16-16,-74 10 0 0,0 0 0 0,0 0 0 16,66-14 0-16,-66 14 0 0,0 0 16 0,58-11 0 15,-58 11 0-15,0 0 0 0,0 0-32 0,79-10 0 16,-79 10 0-16,0 0 0 0,0 0-16 0,72 0-16 0,-72 0 0 0,0 0 0 16,0 0 16-16,0 0 0 0,72 2 0 0,-72-2 0 15,0 0-64-15,0 0-128 0,0 0 192 0,70 12-64 0,-70-12-128 16,0 0 0-16,0 0 144 0,0 0-144 15,73 9 0-15,-73-9 0 0,0 0 0 0,0 0 128 0,0 0-128 16,76 0 128-16,-76 0-128 0,0 0 128 16,0 0-128-16,66 2 144 0,-66-2-144 0,0 0 160 0,0 0-160 0,0 0 192 0,72 12-192 0,-72-12 192 31,0 0-64-31,0 0-128 0,0 0 192 0,66 17-64 16,-66-17-128-16,0 0 192 0,0 0-192 0,0 0 192 15,0 0-192-15,74 20 0 0,-74-20 144 0,0 0-144 16,0 0 0-16,0 0 144 0,65 10-144 0,-65-10 0 15,0 0 144-15,0 0-144 0,0 0 0 0,70 15 144 16,-70-15-144-16,0 0 0 0,0 0 144 0,0 0-144 0,78 16 0 16,-78-16 128-16,0 0-128 0,0 0 0 15,70 9 0-15,-70-9 128 0,0 0-128 0,0 0 0 0,64 2 0 0,-64-2 0 0,0 0 0 16,0 0 128-16,79 0-128 0,-79 0 0 16,0 0 0-16,0 0 0 0,80 0 0 0,-80 0 128 0,0 0-128 0,0 0 0 15,79-6 0-15,-79 6 144 16,0 0-144-16,0 0 0 0,80 4 128 0,-80-4-128 0,0 0 0 0,0 0 0 15,70 4 0-15,-70-4 0 0,0 0 0 0,0 0 0 16,77 6 0-16,-77-6 0 0,0 0 0 0,0 0 0 16,66-4 0-16,-66 4 0 15,0 0 0-15,0 0 0 0,78 0 0 0,-78 0 0 16,0 0 128-16,66 0-128 0,-66 0 0 0,0 0 0 16,0 0 128-16,79 0-128 0,-79 0 0 0,0 0 0 15,64-4 0-15,-64 4 0 0,0 0 128 0,70-6-128 16,-70 6 0-16,0 0 0 0,74-5 0 0,-74 5 0 0,0 0 128 0,74-12-128 15,-74 12 0-15,0 0 0 0,62-4 0 0,-62 4 0 16,0 0 128-16,67-4-128 0,-67 4 0 0,0 0 0 16,57-6 0-16,-57 6 0 0,0 0 0 0,0 0 0 15,77-5 0-15,-77 5 0 0,0 0 0 0,70-2 0 16,-70 2 0-16,0 0 0 0,74 2 0 0,-74-2 0 0,0 0 0 0,74-2 0 16,-74 2 0-16,0 0 0 15,75 2 0-15,-75-2 0 0,0 0 0 0,68 7 0 0,-68-7 0 16,0 0 0-16,76 4 0 0,-76-4 0 0,0 0 0 0,75 4 0 15,-75-4 0-15,0 0 0 0,78 0 0 16,-78 0 0-16,0 0 0 0,74 0 0 16,-74 0 0-16,0 0 0 0,79-8 0 0,-79 8 0 15,0 0 0-15,86-2 0 0,-86 2 0 0,56-5 0 16,-56 5 0-16,68-4 0 0,-68 4 0 0,70 0 0 0,-70 0 0 0,67-4 0 16,-67 4 0-16,76-2 0 0,-76 2 0 0,80-4 0 15,-80 4 0-15,83-10 0 0,-83 10 0 0,76-6 0 16,-76 6 0-16,73-9 0 0,-73 9 0 0,64-10 0 15,-64 10 0-15,57-12 0 0,-57 12 0 0,58-11 0 16,-58 11 0-16,56-12 0 0,-56 12 0 0,0 0 0 0,72-19 0 0,-72 19 0 16,0 0 0-16,60-29 0 15,-60 29 0-15,0 0 0 0,54-37 0 0,-54 37 0 0,0 0 0 0,51-45 0 16,-51 45 160-16,0 0-160 0,44-48 128 0,-44 48-128 16,29-33 0-16,-29 33 128 0,30-37-128 0,-30 37 0 15,25-35 0-15,-25 35 128 0,25-39-128 0,-25 39 0 16,25-39 0-16,-25 39 0 0,20-36 128 0,-20 36-128 15,19-35 0-15,-19 35 0 0,10-35 0 0,-10 35 0 16,0 0 0-16,15-43 0 0,-15 43 0 0,10-46 0 0,-10 46 0 0,6-45 0 16,-6 45 0-16,4-43 0 15,-4 43 0-15,5-37 0 0,-5 37 0 0,0-36 0 16,0 36 0-16,6-41 0 0,-6 41 128 0,4-43-128 16,-4 43 0-16,0-41 128 0,0 41-128 0,-6-38 128 15,6 38-128-15,-9-37 160 0,9 37-160 0,-14-41 160 16,8 24-160-16,-4-1 128 0,-3 1-128 0,1-3 128 15,-1 3-128-15,1-2 128 0,-2 1-128 0,1-1 128 16,1 1-128-16,-3-1 128 0,1-1-128 0,3-1 128 0,-3 4-128 16,4-3 128-16,-3 5-128 0,1-3 128 0,-2 1-128 15,3 1 0-15,-5 1 144 0,7-1-144 16,-5 3 0-16,2-3 144 0,3-7-144 0,-9 2 0 0,7 1 0 0,-5 5 0 16,2-3 0-16,-1 3 0 0,-1 3 0 0,3-5 0 15,-7 5 0-15,5-4 0 0,-6 3 128 0,1-1-128 0,1 3 0 16,-1 1 0-16,1 0 0 0,-2 5 0 0,-3-5 128 15,3 0-128-15,-2 0 0 0,-2 1 0 0,1-1 128 0,3 0-128 16,-2 1 0-16,1-1 0 16,3 2 0-16,-2-2 0 0,1 3 128 0,-3-3-128 15,2 4 0-15,1 0 0 0,-3-3 0 0,2 1 0 16,-3 0 0-16,3 0 0 0,-8 1 128 0,4 3-128 16,1-6 0-16,-1 2 0 0,-2 3 0 0,0-1 0 15,0 0 0-15,2-4 0 0,1 4 128 0,-1-1-128 16,0 1 0-16,0 0 0 0,1-4 0 0,-1 4 0 0,0-1 0 15,0 1 0-15,-1 2 128 0,-3-2-128 0,4 6 0 16,-2-4 0-16,0 8 0 0,2-10 0 0,-3 1 0 0,1-3 0 16,0 2 0-16,0 2 0 0,-2-2 0 0,-2 0 0 15,2 5 0-15,0-1 0 0,-2-4 0 0,3 0 0 16,1 2 0-16,0 0 0 0,0 2 0 0,2-2 0 16,-4 4 0-16,3-5 0 0,1 1 0 0,2 4 0 0,-2-6 0 15,-4 8 0-15,3 2 0 0,1-4-144 16,0-6 144-16,-4 2-208 0,4 0 80 0,-1 2 128 15,1-2-224-15,2 2 80 0,-2 2 16 0,0 0 0 0,1 2 128 16,-1-2 0-16,4 4-144 0,-6-8 144 0,1 4 0 16,-1 0 0-16,4 4-144 0,-2-4 144 15,0 10 0-15,-5-8-128 0,5-8 128 0,0 2 0 0,0 2 0 16,-2 2-128-16,1 0 128 0,1 2 0 0,0 2 0 16,0-4 0-16,0 2 0 0,-1 0 0 0,-1 4 0 0,2-6 0 15,0 0 0-15,0 2 0 0,-1 0 0 0,1-2 0 16,2 0 0-16,1 0 0 0,-3 1 0 0,2-1 0 15,2 0 0-15,-5 0 0 0,7-1 0 0,-6 1 0 16,2-2 0-16,1 2 0 0,-1-2 0 0,2 4 0 16,-3 5 0-16,3-5 0 0,-2-4 0 0,-1-3 0 0,3 1 0 0,-4 4 0 15,2 0 0-15,-3 0 0 16,5 0 0-16,-4 2 0 0,5 1 0 0,-5 1 0 16,2-4 0-16,2 4 0 0,-7-2 0 0,7 2 0 0,-4 0 0 15,2 2 0-15,-3-4 0 0,1 2 0 0,0-1 0 0,2 3 0 0,1-4 0 0,-3 6 0 16,0-6 0-16,-2 6 0 15,5-4 0-15,-3 1 0 0,0 1 0 16,0-2 0-16,1 2 0 0,-1-2 0 0,0 11 0 0,0-9 0 16,0-10 0-16,-4 2 0 0,5 2 0 0,-3 0 0 0,4 2-192 15,0-2 64-15,1 4 128 0,-3 0-208 16,6-2-144-16,-3 2-32 0,3 0 0 0,-1 1 0 16,-3 1 64-16,2 0 0 0,1 2 0 0,-3-2 0 15,2 0 112-15,-2 1 16 0,5 3 16 0,-1 0 0 16,-1 1 176-16,1 1-160 0,-2-4 160 0,1 1-160 0,-3 3 160 15,2 2-128-15,3-9 128 0,1 3-128 16,-3 4 128-16,1-1 0 0,3 1 0 0,-3 0 0 16,3 1 0-16,-1-1 0 0,1 2 0 0,1-3-128 15,-6 5 128-15,3 1 0 0,3-1 0 0,-5-1 0 16,5 1 0-16,-1 1-128 0,-3-1 128 0,3-3 0 16,1 3 0-16,1-1 0 0,-1 1 0 0,-5 3 0 0,5-7 0 0,-3 5 0 15,1-1 0-15,-1 3 0 0,1-3 0 0,3 3 0 16,-1-7 0-16,-1 5 0 0,16-17 0 0,-27 27 0 0,16-13 0 15,11-14 0-15,-24 29 0 0,24-29 0 0,-21 29 0 16,21-29 0-16,-19 31 0 0,19-31 0 16,-20 31 0-16,20-31 0 0,-15 33 0 0,15-33 0 15,-16 35 0-15,16-35 0 0,-17 37 0 0,17-37 0 16,-12 37 0-16,12-37 0 0,-10 38 0 0,10-38 0 16,0 0 0-16,-13 37 0 0,13-37 0 0,-8 39 0 15,8-39 0-15,-10 47 0 0,10-47 0 0,-13 52 0 0,13-52 0 16,-6 50 0-16,6-50 0 0,-10 49 0 0,10-49 0 15,-4 44 0-15,4-44 0 0,-2 45 0 0,2-45 0 0,0 47 0 16,0-47 0-16,6 42 0 0,-6-42 0 0,10 45 0 16,-10-45 0-16,0 0 0 0,19 60 0 0,-19-60 0 15,0 0 0-15,25 48 0 0,-25-48 0 0,0 0 0 16,0 0 0-16,45 47 0 0,-45-47 0 0,0 0 0 0,45 43 0 16,-45-43 0-16,0 0 0 0,0 0 0 15,50 60 0-15,-50-60 0 0,0 0 0 0,39 50 0 16,-39-50 0-16,0 0 0 0,45 45 0 0,-45-45 0 0,0 0 0 0,60 35 144 15,-60-35-144-15,0 0 0 0,73 23 256 0,-73-23-64 16,0 0-16-16,80 16 0 16,-80-16-48-16,0 0 0 0,79 15 0 0,-79-15 0 15,0 0-128-15,84 10 0 0,-84-10 0 0,0 0 0 16,0 0-640-16,70 19-48 0,-70-19-16 0,0 0-20112 16</inkml:trace>
</inkml:ink>
</file>

<file path=ppt/ink/ink28.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54:40.881"/>
    </inkml:context>
    <inkml:brush xml:id="br0">
      <inkml:brushProperty name="width" value="0.05292" units="cm"/>
      <inkml:brushProperty name="height" value="0.05292" units="cm"/>
      <inkml:brushProperty name="color" value="#FF0000"/>
    </inkml:brush>
  </inkml:definitions>
  <inkml:trace contextRef="#ctx0" brushRef="#br0">13281 11331 27647 0,'-6'2'2448'0,"2"-2"-1952"0,4-6-496 0,-4 4 0 15,4 2 2048-15,-2 2 320 0,-4-2 64 0,-2 6 16 16,-3 4-592-16,1 3-112 0,-5 7-16 0,1-1-16 16,4 3-944-16,-3 7-176 0,1 2-32 0,2 4-16 15,1 7-96-15,-1 3-32 0,0 1 0 0,4 7 0 16,1-3-112-16,1 4-32 0,-2-5 0 0,6 1 0 15,0-5-272-15,2 0 0 0,2-9 128 0,0-3-128 16,-4-33 0-16,5 60 0 0,-5-60 0 0,2 49-144 31,-2-49-464-31,2 35-96 0,-2-35 0 0,2 31-16 0,-2-31-448 0,0 0-96 0,0 0-16 0,0 0-17152 16</inkml:trace>
  <inkml:trace contextRef="#ctx0" brushRef="#br0" timeOffset="450.11">13641 11671 24879 0,'-4'0'2208'0,"4"0"-1760"0,0 0-448 0,0 0 0 15,0 0 2128-15,-5 7 352 0,5-7 64 0,-4 10 16 0,-6 0-384 0,4 5-80 16,-2 5-16-16,1 1 0 16,-3 8-1280-16,-4 4-256 0,1 8-48 0,-3 3-16 0,-5 11-208 0,2 5-32 0,-7-4-16 0,-3 6 0 31,-2 2-32-31,-4 6-16 0,2-4 0 0,-5 8 0 0,-3 5-48 0,0 1-128 16,-4 3 192-16,7-7-64 0,-3-7-128 0,6-7 0 15,0-5 0-15,6-9 0 0,6-3 0 0,1-10-224 16,7 0 48-16,1-10 16 15,5-6-544-15,3-7-128 0,-2-3 0 0,8-9-18144 0</inkml:trace>
  <inkml:trace contextRef="#ctx0" brushRef="#br0" timeOffset="9290.54">9739 12885 14735 0,'-18'15'1312'0,"10"-7"-1056"0,-1-2-256 16,5-2 0-16,0-3 2304 0,2-1 416 15,2 0 80-15,-8-1 16 0,2-3 528 0,-3-8 112 0,7-7 32 0,-2-14 0 16,4-6-1888-16,4-8-368 0,2-1-80 0,-1-6 0 15,9-3-704-15,2-7-128 0,3-5-16 0,6-5-16 16,0 0-160-16,4 8-128 0,1 12 192 0,-5 5-192 16,0 13 0-16,-4 6 0 0,-1 7 0 0,-20 23 0 15,0 0 0-15,0 0 0 0,0 0 0 0,0 0 0 16,0 0 0-16,0 0 0 0,54 58 128 0,-56-27-128 16,0 8 128-16,0 8-128 0,-2 7 144 0,2 2-144 15,2 2 0-15,0 5 128 0,-3 0-128 0,6-2 0 16,-1-3 0-16,4-2 0 0,2-7 0 0,4-7 0 15,1-5 0-15,3-16 144 0,-16-21-144 0,0 0 128 0,0 0-128 0,0 0 0 16,108-9 144-16,-108 9-144 0,55-66 0 0,-30 23 0 16,-2-2 0-16,2-7 128 0,-5-6-128 15,-3-12 0-15,1-4 0 0,-3-3 128 16,-3 5-128-16,-3 8 0 0,1 6 0 0,-2 4 0 0,0 3-256 16,-1 5-80-16,-1 3-16 0,-2 8 0 15,2 10-304-15,-2 5-64 0,-4 9-16 0,0 7-17472 16</inkml:trace>
  <inkml:trace contextRef="#ctx0" brushRef="#br0" timeOffset="9685.48">10503 12588 5631 0,'0'29'128'0,"0"-14"16"0,0 3 16 0,0-8 0 0,0-5-160 0,0-1 0 0,0 2 0 0,0 4 0 16,0 1 2240-16,2 3 400 0,0-8 96 0,4-8 16 15,-4-8-192-15,1-7-48 0,1-5 0 0,2-11 0 16,0-3-464-16,2-5-112 0,-1-2-16 0,7-3 0 16,0-7-672-16,1 3-144 0,1 7-16 0,-3 1-16 15,5 3-672-15,-1 6-128 0,3 8-16 0,-20 25-16 16,0 0-240-16,0 0 144 0,0 0-144 0,0 0 128 0,0 0-128 0,0 0 0 16,0 0 0-16,50 42 0 15,-50-17 0-15,0 10 0 0,-4 6 0 0,2 4 0 0,0-3 0 16,0 3 0-16,-2 0 0 0,2 1 0 15,-1-3-144-15,3-2 144 0,0-7 0 0,0-1 0 0,0-2 0 0,3-9 0 16,-1-7 0-16,4-7 0 0,2-4 336 0,2-8-16 16,-1-2-16-16,1-7 0 15,-2-11 272-15,2-3 48 0,-1-2 16 0,1-10 0 0,3-1-80 16,-3-1-16-16,0-2 0 0,0-3 0 16,1-9-240-16,-1 1-48 0,3 0-16 0,-7 3 0 0,4 7-240 0,-4 5 0 15,0 4 128-15,-2 6-128 0,-1 8-240 0,-3-1-80 16,0 5-32-16,0-3-12096 15,-3 5-2416-15</inkml:trace>
  <inkml:trace contextRef="#ctx0" brushRef="#br0" timeOffset="9933.56">11153 11961 24879 0,'-6'4'1088'0,"2"2"256"0,0-2-1088 0,2 2-256 0,2 0 0 0,-4 1 0 0,4 9 1584 0,-6 3 256 16,-1 16 48-16,-1 16 16 15,-2 3-416-15,6 0-80 0,-1 3 0 0,-3 1-16 0,6 2-528 0,-2-4-96 16,4-2-32-16,0-1 0 16,0-13-416-16,4-1-96 0,2-4-16 0,-2-6 0 15,1-4-208-15,1-5 0 0,2-9 0 0,-2-3 0 16,3-6-608-1,-3-8-224-15</inkml:trace>
  <inkml:trace contextRef="#ctx0" brushRef="#br0" timeOffset="10089.76">11207 12392 28559 0,'-4'4'1264'0,"2"2"272"16,2-4-1232-16,0 2-304 0,0-3 0 0,2 1 0 0,2 0 1728 0,-2 4 272 15,6 2 64-15,1-2 16 0,1 0-848 0,-10-6-160 0,0 0-48 0,0 0 0 16,0 0-832-16,0 0-192 15,95-6 0-15,-95 6 0 0,0 0-576 16,0 0-112-16,66-47-16 0,-52 30-16224 0</inkml:trace>
  <inkml:trace contextRef="#ctx0" brushRef="#br0" timeOffset="10261.27">11510 11956 22111 0,'-6'17'976'0,"2"-7"208"0,-2 1-944 0,2 1-240 16,4-6 0-16,-6 4 0 0,2 3 2560 0,-1 8 480 0,-9 18 96 0,2 8 0 15,-1 11-1184-15,-1 2-240 0,7 2-48 0,-3 4-16 16,6 0-1136-16,4 2-240 0,4 0-32 0,-4 2-16 16,10-8-224-16,-5-6 0 0,5-6 128 0,2-15-128 15,1-8-192-15,1-7-96 0,-14-20-16 0,0 0-11456 32,0 0-2288-32</inkml:trace>
  <inkml:trace contextRef="#ctx0" brushRef="#br0" timeOffset="10420.06">11742 12295 27647 0,'0'8'2448'0,"-4"-6"-1952"0,4 0-496 0,0-2 0 0,4 0 1664 0,-4 0 224 0,2 5 48 0,2-5 16 16,6 6-704-16,-10-6-144 16,0 0-16-16,0 0-16 0,0 0-896 0,89-6-176 15,-89 6 0-15,0 0-17120 16</inkml:trace>
  <inkml:trace contextRef="#ctx0" brushRef="#br0" timeOffset="10576.84">11857 12437 38703 0,'-23'15'1712'0,"11"-5"352"0,2 0-1648 0,0-1-416 0,5-7 0 16,1 0 0-16,-2 4 944 0,2 0 96 15,-8 5 32-15,3 1 0 0,1 3-384 0,6-5-80 16,4-2-16-16,-2-8 0 0,0 0-592 0,0 0 0 0,0 0 0 15,97 12 0-15,-97-12-448 16,0 0-176-16</inkml:trace>
  <inkml:trace contextRef="#ctx0" brushRef="#br0" timeOffset="11748.37">13548 12627 14735 0,'0'-2'1312'0,"0"2"-1056"0,0 0-256 0,0 0 0 16,0 0 1856-16,0 2 320 0,0 2 64 0,0 1 16 16,4 9 800-16,-4 5 144 0,2 7 48 0,2 5 0 15,-2 11-1488-15,-2 3-288 0,0 5-64 0,-2-3-16 16,-4 5-688-16,2-3-128 0,-2-5-16 0,-3 7-16 0,1-1-256 0,-2-5-48 16,4-5-16-16,1-7 0 0,1-11-224 0,2-7 144 15,-2-1-144-15,4-10 128 16,0-4-128-16,0-10 0 0,0-4 0 0,4-5 0 0,-4-6 0 15,2-6-144-15,2-8 144 0,1-11-160 0,3-3-48 0,-2-7-16 0,4-2 0 0,-4-2 0 0,3 0 224 16,-3 0 0 0,2 4 0-16,-2 6 0 0,-1 9 0 0,1 2 0 15,2 6 0-15,-6-1 0 0,2-3 0 0,2 8 0 16,-1 6 0-16,-1 4 0 0,2 3 144 0,2 11 32 16,-6 12 0-16,2 7 0 0,0 6 64 0,-2-3 16 15,1 9 0-15,1 1 0 0,2 10 64 0,-4 4 0 16,2 3 16-16,2 5 0 0,2 3-96 0,-3 3-32 0,5 3 0 15,-4 6 0-15,4-4-208 0,-1-3 144 0,1-9-144 0,-4-7 128 16,3-2-128-16,1-2 0 0,4 0 0 0,1-2 128 16,5-10-128-16,-20-21-224 15,0 0 48-15,50 43 16 0,-50-43-736 0,0 0-128 16,0 0-48-16</inkml:trace>
  <inkml:trace contextRef="#ctx0" brushRef="#br0" timeOffset="11944.34">13488 12846 32255 0,'-17'8'1424'0,"9"-3"304"0,4 3-1392 0,0-2-336 0,2-6 0 0,2 0 0 0,0 4 1360 0,0 2 208 0,6-4 32 0,0 1 16 32,7-1-528-32,-13-2-128 0,0 0 0 0,0 0-16 15,0 0-752-15,101-5-192 0,-101 5 0 0,0 0 0 0,0 0 0 0,113-30 0 16,-113 30 0-16,0 0 0 15,99-36-1632-15,-99 36-208 0,60-41-32 0</inkml:trace>
  <inkml:trace contextRef="#ctx0" brushRef="#br0" timeOffset="12461.87">14099 12499 4607 0,'0'0'400'16,"0"0"-400"-16,0 2 0 0,0 3 0 0,0-3 3056 0,0 6 528 15,0-2 96-15,0 13 32 0,0 7 944 0,0 8 192 0,4 5 32 0,-4 6 16 0,2 3-2816 0,2 3-560 31,0 3-112-31,-2-4-32 0,1-5-656 0,1 2-128 0,2-1-16 0,-2-3-16 0,2-6-112 0,0-2 0 32,0-6-16-32,1-8 0 0,-1-2-288 0,-2-7-144 15,-2-4 160-15,-2-6-160 0,0-4 0 0,-2-6 0 0,-2-8 0 0,-2-5 0 16,-3-12-192-16,-1-2-64 0,-4-5-32 0,3-5 0 16,1 6-48-16,-4-2-16 0,3-1 0 0,-7-5 0 15,7-3 208-15,1 3 144 0,0 1-192 0,4 5 192 16,3 4 0-16,3 2 0 0,3 4 0 0,-1 0 0 15,6 6 0-15,0 2 0 0,5 1 0 0,-13 22 0 16,0 0 0-16,39-42 0 0,-39 42 160 0,0 0-32 0,0 0-128 0,0 0 128 16,0 0-128-16,95-12 128 15,-95 12-128-15,0 0 0 0,0 0 0 0,51 51 0 0,-44-32 0 16,-1-2 0-16,-2 7 0 0,-4-3 0 16,-4 6 0-16,0-8 0 0,-1 7 128 0,-1-9-128 0,-4 3 128 15,-3-5-128-15,1 3 160 0,-2-9-160 16,-1 1 0-16,-1-4-192 0,3 0 16 0,-3-1 0 0,6 3-16 0,-3-4 0 15,7-4 0-15,-4 2 0 0,8-2-48 16,0-2-16-16,2-2 0 0,0-2 0 0,4 2 256 0,0-3-144 16,2 5 144-16,4-2-128 0,-10 4 128 0,0 0 0 15,0 0 0-15,0 0 0 0,60 39 0 0,-45-18 192 16,3 2-32-16,-6 1-16 0,1 1 224 0,3 0 32 16,-3 6 16-16,-1-2 0 0,3 0-80 0,3-2-16 15,-3 2 0-15,1 4 0 0,3-2-144 0,1 0-48 16,-5-3 0-16,1-11 0 0,-3 0-128 0,-13-17 0 0,0 0 0 0,55 35 0 15,-55-35-240-15,0 0-80 0,0 0 0 0,0 0-12496 32,110-9-2496-32</inkml:trace>
  <inkml:trace contextRef="#ctx0" brushRef="#br0" timeOffset="12672.65">14456 12695 38703 0,'-21'19'1712'0,"11"-13"352"0,2 3-1648 0,2-5-416 0,1 2 0 0,5-4 0 16,-4 0 912-16,-2 4 112 0,0 4 0 0,2-3 16 15,6-3-384-15,2-4-80 0,-4 0 0 0,0 0-16 16,0 0-240-16,64-39-64 0,-64 39 0 0,0 0 0 16,80-50-128-16,-80 50-128 0,58-41 192 0,-58 41-192 15,50-44 0-15,-50 44-144 0,49-51-16 0,-49 51-20000 16</inkml:trace>
  <inkml:trace contextRef="#ctx0" brushRef="#br0" timeOffset="12851.52">14654 12373 33167 0,'-10'11'1472'0,"4"-3"304"0,-1-2-1424 0,5 4-352 16,-2-7 0-16,0 3 0 0,2 4 1136 0,-6 5 144 0,0 15 48 15,-1 6 0-15,1 9-336 0,2 7-64 16,0 8-16-16,6-1 0 0,0 1-512 0,6 0-96 0,-2-10-32 0,6-1 0 15,-4-5-272-15,3-3 0 16,1-2 0-16,5-6 0 0,-1 0 0 0,-14-33-256 16,25 46 64-16,-9-28-18384 0</inkml:trace>
  <inkml:trace contextRef="#ctx0" brushRef="#br0" timeOffset="13005.44">14570 13121 41471 0,'-11'10'1840'0,"3"-6"368"0,2 2-1760 0,0-5-448 0,3 1 0 0,3 0 0 15,-4 2 832-15,2 2 96 0,2-2 16 0,-4 6 0 16,10-5-320-16,-6-5-64 0,0 0-16 0,0 0 0 16,0 0-304-16,116-13-64 0,-116 13-16 0,89-25 0 0,-89 25-160 0,117-37-144 15,-117 37 144-15,133-39-14080 16,-133 39-2688-16</inkml:trace>
</inkml:ink>
</file>

<file path=ppt/ink/ink29.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55:13.051"/>
    </inkml:context>
    <inkml:brush xml:id="br0">
      <inkml:brushProperty name="width" value="0.05292" units="cm"/>
      <inkml:brushProperty name="height" value="0.05292" units="cm"/>
      <inkml:brushProperty name="color" value="#FF0000"/>
    </inkml:brush>
  </inkml:definitions>
  <inkml:trace contextRef="#ctx0" brushRef="#br0">20997 8521 23039 0,'-10'4'2048'0,"0"-4"-1648"15,1 4-400-15,-1 2 0 0,10-6 1680 0,-22 15 256 16,-7 1 48-16,-25 19 16 0,-14 15 16 0,-7 12 0 15,1 10 0-15,8 0 0 0,8-1-928 0,11 7-176 16,8-2-32-16,10 3-16 0,10 1-416 0,7-1-96 16,8 3-16-16,8-5 0 0,12-3 16 0,5-6 0 15,8-4 0-15,10-10 0 0,6-4-80 0,9-11-16 0,2-6 0 16,4-6 0-16,-60-27-256 0,128 26 128 0,-50-26-128 0,1-10 0 16,1-6 0-16,5-7 0 0,4-6 0 15,-5-8 0-15,5-4 0 0,-15-5 0 0,-4-1 0 16,-16-5-144-16,-7-2 144 0,-9-6-208 0,-7-2 80 0,-7-2 128 0,-5 1-128 15,-13 7 128-15,-2-4 0 16,-8 2 0-16,-12-2 0 0,-9 0 0 0,-10-2 0 0,-17-4 0 16,-4-4 0-16,-8 0 0 0,0 6 160 0,-2 6-160 15,2 11 384-15,-4 3-16 0,2 7-16 0,-2 10 0 16,8 7-64-16,-8 5-16 0,2-1 0 0,-4 7 0 16,6-1-272-16,0 0 0 0,4 1 0 0,0-5 0 31,7 2-768-31,3-1-192 0</inkml:trace>
  <inkml:trace contextRef="#ctx0" brushRef="#br0" timeOffset="712.83">17113 1074 28559 0,'-4'4'2544'16,"3"2"-2032"-16,1-6-512 0,0 0 0 0,0 0 1600 0,0 25 208 0,0-25 48 0,1 49 16 15,3-9-144-15,-4 15-16 16,6 1-16-16,-2 8 0 0,2-2-1280 0,0 0-256 16,1 2-160-16,5-2 192 0,-8 0-192 0,6-4 0 15,-1-9 0-15,-1-8 0 0,-8-41-128 0,23 56-64 0,-23-56-16 0,0 0-12048 16,0 0-2400-16</inkml:trace>
  <inkml:trace contextRef="#ctx0" brushRef="#br0" timeOffset="1170.12">17098 1030 29487 0,'-23'9'1296'0,"11"-7"288"0,2 6-1264 0,1-4-320 0,-1 2 0 0,6-4 0 0,-6 5 2256 0,-5 3 400 16,-5 8 80-16,-5 1 16 0,2-2-1472 0,5 1-304 16,5-4-48-16,3-5-16 0,10-9-416 0,0 0-96 0,0 0-16 0,0 0 0 15,0 0-224-15,0 0-160 16,76 4 192-16,-76-4-192 0,68-17 144 0,-68 17-144 0,83-20 0 0,-83 20 144 15,91-17-144-15,-91 17 0 16,93-8 0-16,-93 8 0 0,76 8 0 0,-76-8 0 0,0 0 0 16,74 37 0-16,-74-37 0 0,0 0 0 15,25 58 0-15,-25-58 0 0,-6 46 0 0,-4-19 0 16,-3 1 0-16,-3 5 0 0,1-4 0 0,-5 6 0 16,-1 0 0-16,2-1 0 0,-1 1 0 0,5-4 0 15,-1 2 0-15,-1-6 0 0,1 6 0 0,5-3 128 16,1-3-128-16,2 0 0 0,6-8 128 0,2-19-128 0,0 41 0 0,0-41 128 15,0 0-128-15,27 48 0 0,-27-48 144 16,0 0-144-16,68 35 0 0,-68-35 0 0,0 0 0 16,99 35 0-16,-99-35 0 0,74 18 0 0,-74-18 0 0,0 0 0 15,85 33-192-15,-85-33 64 0,0 0 0 0,64 46 0 16,-64-46 128-16,0 0-192 0,29 55 192 0,-29-55-192 16,0 32 192-16,-9-12 0 0,-1-3 0 0,-6 1 0 15,-3-3 0-15,-4-1 0 0,-2 1 0 0,-10-5 0 0,-4-4 0 16,-2-2 0-16,-4-2 0 0,1-2 0 15,-1-2-128-15,1-2-112 0,3-2-16 0,2-2 0 32,0-1-752-32,8-1-144 0,6 2-48 0</inkml:trace>
  <inkml:trace contextRef="#ctx0" brushRef="#br0" timeOffset="1701.95">18434 1656 15663 0,'0'0'1392'0,"8"-25"-1120"0,-8 25-272 0,0 0 0 0,0 0 1952 0,0 0 336 16,0 0 64-16,0 0 16 0,0 0 1024 0,0 0 192 0,0 0 64 0,66 64 0 16,-66-64-2064-16,16 68-416 0,-13-31-80 0,1-1 0 15,-2-1-736-15,2 0-144 0,-2-6-16 0,0-2-16 16,-2-27 80-16,12 51 0 0,-12-51 16 0,0 0 0 15,25 52-80-15,-25-52 0 0,0 0-16 0,0 0 0 16,0 0-176-16,77 35 0 0,-77-35 0 0,0 0 0 16,0 0 0-16,76-19-144 0,-76 19 144 0,0 0-208 31,0 0-288-31,74-31-48 0,-74 31-16 0,0 0 0 0,0 0-464 0,56-27-80 0,-56 27-32 0,0 0 0 0,0 0 624 0,0 0 128 16,0 0 32-16,0 0 0 15,58 36 352-15,-58-36 0 0,0 0 192 0,0 0-64 16,20 43 512-16,-20-43 80 0,0 0 32 0,0 0 0 15,0 0-48-15,0 0 0 0,60 37 0 0,-60-37 0 0,0 0-384 0,0 0-96 0,68-37-16 0,-68 37 0 16,40-43-208-16,-40 43 144 16,41-52-144-16,-41 52 128 0,43-56-128 0,-22 23-224 0,-21 33 48 0,33-56-12256 31,-33 56-2464-31</inkml:trace>
  <inkml:trace contextRef="#ctx0" brushRef="#br0" timeOffset="2033.03">19480 1650 19343 0,'0'0'848'0,"0"0"192"0,-6 14-832 0,6-14-208 0,0 0 0 0,0 0 0 16,-4 11 3520-16,4-11 672 15,-6 24 128-15,0-5 32 0,-1 6-2112 0,-3 4-400 0,0 1-96 0,-1 2-16 16,3 1-1184-16,0-3-240 0,0-5-48 0,6-4-16 16,-1 2 16-16,3-23 0 0,0 35 0 0,0-35 0 0,0 0-16 0,0 0 0 15,0 0 0-15,0 0 0 16,0 0-240-16,0 0 128 0,0 0-128 0,83-23 0 0,-83 23 0 0,25-43 0 15,-25 43 0-15,22-48 0 16,-13 23 0-16,-1-1 0 0,0 3 0 0,-1 0 0 16,-7 23 0-16,16-37 0 0,-16 37 0 0,14-31 0 15,-14 31 0-15,0 0 0 0,0 0 0 0,0 0 0 16,0 0 0-16,0 0 0 0,0 0 0 0,0 0 0 16,0 0 0-16,5 45 0 0,-10-30 0 0,-3 3 0 15,6 1 0-15,-2-2 0 0,0 5 0 0,4-22 144 16,-2 31-144-16,2-31 0 0,0 0 0 0,0 0 0 15,0 0-272-15,0 0-48 0,51 42 0 0,-51-42-12544 16,0 0-2496-16</inkml:trace>
  <inkml:trace contextRef="#ctx0" brushRef="#br0" timeOffset="2331.4">20025 1549 22111 0,'-10'6'1968'0,"4"0"-1584"15,6-6-384-15,-9 8 0 0,9-8 2928 0,-10 8 496 0,10-8 96 0,-25 27 32 16,-2-2-1440-16,-1 0-304 0,3 0-48 0,2 1-16 0,7-3-1152 0,1-2-224 31,-1-1-48-31,16-20-16 0,-9 34-80 0,9-34-16 0,0 0 0 0,0 0 0 16,27 51 64-16,-27-51 16 0,0 0 0 0,0 0 0 16,87 33-128-16,-87-33-32 0,0 0 0 0,85 21 0 15,-85-21-128-15,0 0 0 0,80 29 0 0,-80-29 0 16,0 0 0-16,68 31 0 0,-68-31 0 0,0 0 0 15,0 0-144-15,35 49 144 0,-35-49-192 0,-8 29 192 16,-4-19-240-16,-7 1 64 0,0-1 16 0,-11 0 0 0,1-5 160 16,-2-1-160-16,-4 0 160 0,4-4-160 31,-5 0-288-31,1-4-64 0,4 0-16 0,1-3-18160 0</inkml:trace>
  <inkml:trace contextRef="#ctx0" brushRef="#br0" timeOffset="2874.07">21567 1218 30399 0,'0'0'2704'0,"0"0"-2160"0,0 0-544 0,0 0 0 0,0 0 2144 0,0 0 320 0,0 0 64 0,0 0 16 31,0 0-1344-31,0 0-272 0,54 44-48 0,-54-44-16 16,0 0-480-16,72-15-112 0,-72 15-16 0,62-27 0 15,-62 27-64-15,66-27-32 0,-66 27 0 0,64-26 0 16,-64 26-160-16,58-19 0 0,-58 19 144 0,0 0-144 0,70-10 128 0,-70 10-128 15,0 0 128-15,0 0-128 0,0 0 176 0,72 29-48 16,-72-29 0-16,0 0 0 16,17 60 16-16,-17-60 0 0,2 61 0 0,-2-23 0 0,0 7-144 0,-2 0 160 15,2 9-160-15,-4 6 160 0,4 6-160 0,-5 2 0 16,1 2 0-16,2-10 0 0,0 0 0 0,2-8 0 16,4-7 0-16,-4-45 0 0,9 64-176 0,-9-64-64 0,0 0-16 15,24 54-13168 1,-24-54-2640-16</inkml:trace>
  <inkml:trace contextRef="#ctx0" brushRef="#br0" timeOffset="3045.88">21840 1670 40543 0,'-5'13'1792'0,"5"-13"384"0,0 0-1744 0,0 0-432 0,0 0 0 0,0 0 0 15,0 0 848-15,0 0 96 0,0 0 16 0,0 0 0 16,0 0-496-16,100-9-80 0,-100 9-32 0,88-18 0 15,-88 18-352-15,99-27 128 0,-99 27-128 0,104-29 0 32,-104 29-448-32,101-41-176 0,-101 41-16 0</inkml:trace>
  <inkml:trace contextRef="#ctx0" brushRef="#br0" timeOffset="3412.12">22797 1039 5519 0,'-16'14'496'0,"6"-6"-496"0,3-1 0 0,1 1 0 0,6-8 6160 0,-14 18 1136 0,5-7 240 0,-3 13 32 0,-11 5-3968 0,-5 15-784 0,-4 7-176 0,2 3-16 16,5 0-1536-16,4-3-288 16,1 3-64-16,5-4-16 0,5 1 80 0,4 1 16 0,3-3 0 15,3 1 0-15,5-5-96 0,-5-45-16 16,26 89 0-16,-26-89 0 0,44 74-368 0,-44-74-80 16,60 56 0-16,-60-56-16 0,72 39-240 0,-72-39 0 15,82 19 0-15,-82-19 0 16,87 6-448-16,-87-6-16 0,79-10-16 0,-79 10 0 15,57-19-160-15,-57 19-16 0,33-39-16 0,-24 18 0 16,-3-10 160-16,-6 2 16 0,0-1 16 0,-6-3 0 0,-1 2 80 0,-5 2 16 0,-4 4 0 16,3 4 0-16,-3-2 256 0,1 7 128 15,1 2-128-15,-1 9 128 0,-1 1 0 0,-1 6 0 0,1 4 0 16,1 3 0-16,-5 7 368 0,5-3 0 16,-5 5 0-16,5-1 0 0,-1 1-224 0,3-1-144 0,3 3 192 15,10-20-192-15,-10 34 0 0,10-34 0 0,0 0 0 0,0 0 0 16,24 55-144-16,-24-55-96 0,0 0-16 0,0 0 0 31,73 23-688-31,-73-23-144 0,0 0-16 0,95-17-17520 0</inkml:trace>
  <inkml:trace contextRef="#ctx0" brushRef="#br0" timeOffset="3864.01">23761 1026 34095 0,'-6'-2'1504'0,"6"2"320"0,-12-6-1456 0,12 6-368 0,-9-4 0 0,9 4 0 0,-10 0 1616 0,0 0 256 16,-9 0 48-16,-5 0 16 0,-3 4-1056 0,-2 4-224 15,-4 2-32-15,2 5-16 0,0 2-128 0,2 5-32 16,0 1 0-16,0 2 0 0,4 1 80 0,-1 3 16 0,3 0 0 0,6 2 0 16,3-6 64-16,14-25 16 15,-15 54 0-15,15-54 0 0,-6 49-176 0,6-49-16 0,0 0-16 0,25 60 0 16,-25-60-256-16,0 0-160 15,0 0 192-15,80 29-192 0,-80-29 0 0,0 0 0 0,95-18 0 0,-95 18 0 32,73-31-384-32,-73 31-16 0,74-42-16 0,-37 17 0 15,-2-3-96-15,-2-1-32 0,-6-4 0 0,0 6 0 0,-10-2 160 0,1 4 48 16,-6 0 0-16,-5-2 0 0,1 1 128 0,-4 5 16 0,0-2 16 16,-2 5 0-16,-2 5 176 0,-2-3 0 0,2 16 0 0,-6-15-128 15,6 15 128-15,0 0 128 0,0 0-128 16,-10 5 176-16,10-5 208 0,0 0 64 0,-9 47 0 0,9-47 0 15,-4 45-16-15,4-45 0 0,0 52 0 0,0-52 0 16,-4 56 112-16,4-56 32 0,0 72 0 0,4-27 0 16,-4 7-80-16,4 6-16 0,1 6 0 0,-1 2 0 15,6 8-144-15,2-1-16 0,-3 3-16 0,5-6 0 16,-4-8-304-16,1-8 128 0,-11-54-128 0,24 80 0 16,-24-80-656-1,25 52-240-15,-25-52-64 0,0 0-14432 0,0 0-2896 0</inkml:trace>
  <inkml:trace contextRef="#ctx0" brushRef="#br0" timeOffset="4959.72">25074 1648 8287 0,'0'0'736'0,"0"0"-592"0,0 0-144 0,0 0 0 0,0 0 2384 0,0 0 448 15,-4 29 96-15,4-29 16 0,0 0 560 0,4 57 112 0,0-22 32 0,-2 3 0 32,2 7-1280-32,-1-6-256 0,-1 3-64 0,2 1 0 15,-4 2-1088-15,0-5-208 0,0 3-48 0,-6 0-16 0,3-4-288 0,-3-1-48 16,2-7-16-16,-2-2 0 0,6-29-144 0,-8 45-48 16,8-45 0-16,-6 29 0 0,6-29-144 0,0 0 0 15,0 0 0-15,-3-19 0 0,3-1 0 0,0-1 0 16,0-8-192-16,1-6 192 0,1 0-416 0,2-10 32 15,-2 1 16-15,2-5 0 16,0-5-112-16,-2-6-32 0,2-4 0 0,-4 4 0 0,4 9 144 0,-2-3 32 0,5-10 0 0,9-2 0 16,-1 8 48-16,5 0 16 15,5 11 0-15,0 9 0 0,4 6 272 0,-29 32-128 0,55-36 128 0,-55 36 0 16,0 0 0-16,79-10 0 16,-79 10 0-16,0 0 0 0,74 35 0 0,-74-35 224 0,0 0-32 15,54 62-16-15,-54-62 224 0,25 54 48 0,-25-54 16 0,20 55 0 16,-20-55-80-16,2 60-32 0,-2-29 0 0,-6 2 0 0,0-2-16 15,-4-2 0-15,-5 0 0 0,1-4 0 16,-5-4-64-16,0-5-16 0,-3-3 0 0,-1-3 0 0,2-6-128 16,-5-8-128-16,-1-2 144 0,6-1-144 15,0-3-144-15,1-2-128 0,-5-11-32 0,6-2-18848 16</inkml:trace>
  <inkml:trace contextRef="#ctx0" brushRef="#br0" timeOffset="5274.98">25534 1489 24239 0,'0'0'528'0,"0"0"112"0,0 0 32 0,11 43 16 0,-11-43-560 0,0 0-128 0,0 0 0 0,0 0 0 0,0 0 3264 0,0 0 640 16,0 0 112-16,78 43 16 0,-78-43-2624 0,0 0-512 0,0 0-128 0,79-26 0 15,-79 26-544-15,0 0-96 16,45-38-128-16,-45 38 176 0,21-33-176 0,-21 33 0 15,14-31 0-15,-14 31 0 0,6-26 0 0,-6 26 0 0,-4-15 0 0,4 15 0 16,-12-4 0-16,2 8 0 16,1 6 0-16,-5-3 128 0,-1 7 16 0,-1 3 0 15,-7 5 0-15,1 1 0 0,-3 2 16 0,2 2 0 16,2 1 0-16,1-1 0 0,1-2 80 0,3 0 16 16,3 2 0-16,7-5 0 0,6-22-112 0,-6 40-16 15,6-40 0-15,0 0 0 0,0 0-128 0,37 55 0 16,-37-55 0-16,0 0 0 15,0 0-352-15,83 13-96 0,-83-13-32 0,0 0-12400 0,94-23-2480 0</inkml:trace>
  <inkml:trace contextRef="#ctx0" brushRef="#br0" timeOffset="5544.14">26199 1371 23951 0,'-16'12'1056'0,"7"-7"224"0,-1 3-1024 0,0 2-256 0,10-10 0 0,-15 10 0 16,15-10 2944-16,-18 15 544 0,-1 5 96 0,-8 7 32 0,-2 6-1712 0,3-4-352 15,1 6-64-15,6-4-16 16,-1-2-688-16,11 0-144 0,-1 0-16 0,4-4-16 0,6-25-144 0,0 47-16 0,0-47-16 0,0 0 0 31,0 0-176-31,51 52-16 0,-51-52-16 0,0 0 0 16,73 0-224-16,-73 0 0 0,0 0 0 0,90-29 0 16,-90 29 0-16,64-31-256 0,-64 31 48 0,50-39 16 15,-50 39-448-15,45-52-96 16,-26 25-16-16,-7-2 0 0,-3 3 112 0,1-3 32 0,-6 4 0 0,-4 0 0 15,-4 2-432-15,2 3-96 0,-2 1-16 0,-2 7 0 16,-3-1-448-16,1 3-80 0,-2 4-32 0,-1 0-13072 0</inkml:trace>
  <inkml:trace contextRef="#ctx0" brushRef="#br0" timeOffset="5882.58">26486 1555 23039 0,'0'0'1024'0,"0"0"192"0,10 45-960 0,-10-45-256 0,0 0 0 0,0 0 0 16,0 0 2992-16,0 0 544 0,0 0 112 0,50 50 32 15,-50-50-1840-15,0 0-368 0,0 0-80 0,83 14-16 16,-83-14-992-16,0 0-192 0,61-25-32 0,-61 25-16 16,35-33-144-16,-35 33 0 0,25-41 0 0,-25 41 0 15,11-43 0-15,-7 26 0 0,-4-3 0 0,0-3 0 16,-6 6 0-16,1-1 0 0,-5 3 0 0,0 3 0 15,-3 0 0-15,1 5 0 0,-7 3 128 0,1 4-128 16,1 4 0-16,-3 5 0 0,5 1 144 0,-9 8-144 0,3 7 176 0,-6 4-48 16,0 10 0-16,0 1 0 15,0 9 48-15,-3 1 0 0,1 8 0 0,4 6 0 0,0 0-48 0,6 2 0 16,-1-2 0-16,5-7 0 0,5-5-128 16,0-7 0-16,6-7 0 0,4-38 128 0,4 57-128 0,-4-57 0 0,0 0 0 15,0 0 0 1,0 0-800-16,74-6-32 0</inkml:trace>
  <inkml:trace contextRef="#ctx0" brushRef="#br0" timeOffset="6100.16">27101 940 39615 0,'-14'22'1760'0,"14"-22"352"0,-15 23-1680 0,15-23-432 16,0 0 0-16,-16 25 0 0,16-25 912 0,-19 33 112 0,-1 0 0 0,-5 10 16 15,0 3-336-15,2-1-80 0,1-2-16 0,5 1 0 16,5-3-176-16,-1 0-48 0,3 1 0 0,0-3 0 16,10-39-240-16,-6 72-144 0,6-72 160 0,4 52-160 15,-4-52 0-15,0 0 0 0,0 0-208 0,41 57 64 16,-41-57-672 0,0 0-128-16,0 0-16 0,60 0-18864 0</inkml:trace>
  <inkml:trace contextRef="#ctx0" brushRef="#br0" timeOffset="6378.03">27225 1478 12895 0,'0'0'1152'0,"0"0"-928"0,0 0-224 0,0 0 0 15,0 0 4048-15,0 0 768 0,0 0 160 0,8 42 16 16,-8-42-1600-16,0 0-320 0,0 0-64 0,33 47 0 0,-33-47-2000 0,0 0-400 16,0 0-80-16,0 0-16 0,64-12-256 0,-64 12-64 15,0 0-16-15,35-39 0 0,-35 39-176 0,19-29 0 16,-19 29 0-16,12-33 0 0,-12 33 0 0,4-29 0 15,-4 16 0-15,-10 1 0 0,4 2 0 0,-8 1 0 16,-1 5 0-16,-1-2 0 0,-3 6-176 0,3 6 176 16,-3 4-128-16,4 5 128 0,5 6 0 0,0 3 0 15,10-24 0-15,-10 50 128 0,10-50 192 0,0 52 32 16,0-52 16-16,16 53 0 0,-16-53-240 0,29 48-128 16,-29-48 128-16,0 0-128 0,80 45 0 0,-80-45-160 0,69 10 16 0,-69-10 0 31,76-4-704-31,-76 4-144 0</inkml:trace>
  <inkml:trace contextRef="#ctx0" brushRef="#br0" timeOffset="7983.89">17604 3434 21183 0,'-4'-2'1888'0,"-2"4"-1504"0,3 2-384 0,-1-2 0 16,2-2 1936-16,-4 4 320 16,2 0 64-16,-10 6 16 0,-5 5 496 0,-8 10 112 0,-6 6 0 0,-2 2 16 15,-2-4-1936-15,-2 4-384 16,1 6-64-16,-1 0-32 0,12-8-160 0,-3 6-16 15,1 9-16-15,-2 7 0 0,8-3 32 0,4 1 0 16,7-3 0-16,8-3 0 0,4-3-16 0,0-42 0 0,20 72 0 0,-20-72 0 0,0 0-112 0,73 60-32 31,-73-60 0-31,76 16 0 0,-76-16-224 0,95 4 128 16,-95-4-128-16,109-18 0 0,-109 18 0 0,108-23 0 16,-108 23-128-16,103-33 128 15,-103 33-976-15,89-33-96 0</inkml:trace>
  <inkml:trace contextRef="#ctx0" brushRef="#br0" timeOffset="8509.94">18989 3731 16575 0,'0'-4'1472'0,"-4"2"-1168"15,4 2-304-15,-2 0 0 0,2 0 2752 0,0 0 512 0,0 0 80 0,0 0 32 16,-6 26-176-16,6-26-48 0,-3 40 0 0,-1-11 0 16,2 0-2192-16,2 6-432 15,0 0-80-15,0 0-32 0,0-35-240 0,11 54-48 0,-11-54-128 0,0 0 192 16,39 62-192-16,-39-62 0 16,0 0 0-16,0 0 0 0,80 30 0 0,-80-30 0 15,0 0 0-15,75-12 0 0,-75 12 0 0,0 0-160 0,80-29 0 0,-80 29 0 31,0 0-512-31,74-31-96 0,-74 31-32 0,0 0 0 0,67-14-512 0,-67 14-96 16,0 0-32-16,0 0 0 16,0 0 304-16,76 31 64 0,-76-31 16 0,0 0 0 0,0 0 864 0,41 55 192 0,-41-55 0 0,0 0 0 15,0 0 704-15,0 0 80 0,0 0 32 0,0 0 0 16,0 0 176-16,0 0 32 0,0 0 16 0,0 0 0 16,77 15-272-16,-77-15-64 0,0 0-16 0,0 0 0 15,47-35-448-15,-47 35-96 0,0 0-16 0,39-35 0 16,-39 35-1168-1,0 0-240-15</inkml:trace>
  <inkml:trace contextRef="#ctx0" brushRef="#br0" timeOffset="8839.79">20066 3780 22111 0,'-10'15'976'0,"4"-9"208"0,0 4-944 0,2-6-240 16,4-4 0-16,-5 11 0 0,5-11 1776 0,-10 21 304 15,-4 3 64-15,3 5 16 0,-5 10-224 0,3 3-32 0,-1-3-16 0,8 0 0 0,0-10-400 0,2-2-80 32,4-27 0-32,4 35-16 0,-4-35-880 0,0 0-192 15,0 0-16-15,0 0-16 0,0 0-288 0,0 0 128 0,70-25-128 0,-70 25 0 16,25-31 0-16,-25 31 0 0,26-35 0 0,-11 10 0 16,-1 1 0-16,-1 3 0 0,3-2 0 0,-16 23 0 15,19-31 0-15,-19 31 0 0,18-25 0 16,-18 25 0-16,0 0 0 0,19-30 0 0,-19 30 0 0,0 0 0 15,0 0 0-15,0 0 0 0,-2 4 0 0,-2 6 0 16,-2 0 0-16,-1 5 0 0,5 1 0 0,-4 3 0 0,2 6 0 16,-2-3 0-16,2 5 0 0,4 0 0 15,0 0 0-15,0-27-256 0,10 45 64 0,-10-45 0 32,0 0-1088-32,0 0-224 0</inkml:trace>
  <inkml:trace contextRef="#ctx0" brushRef="#br0" timeOffset="9090.17">20719 3677 20271 0,'0'0'1792'0,"-9"6"-1424"15,9-6-368-15,0 0 0 0,-10 7 3248 0,10-7 576 16,-10 12 112-16,-2-2 32 0,-1 3-1744 0,-1 5-352 16,3 5-64-16,5-4-16 0,6-19-1152 0,-4 45-224 15,4-45-48-15,14 47-16 0,-14-47-128 0,25 52-32 16,-25-52 0-16,35 52 0 0,-35-52-32 0,40 53-16 15,-40-53 0-15,0 0 0 0,55 60-144 0,-55-60 160 16,0 0-160-16,0 0 160 0,29 50 32 0,-29-50 16 16,-14 18 0-16,3-13 0 0,-9 1 64 0,-5-2 16 15,-4 0 0-15,-6-2 0 0,0-2-288 0,-8 0 0 16,3 0 0-16,-5-4-13504 16,4 2-2672-16</inkml:trace>
  <inkml:trace contextRef="#ctx0" brushRef="#br0" timeOffset="10694.55">22217 3489 27647 0,'0'0'2448'16,"0"0"-1952"-16,0 0-496 0,-6 0 0 0,6 0 2032 0,-4-4 304 15,-2 4 64-15,-7 4 16 0,-3-4-672 0,-3 6-128 16,-7 3-16-16,3 1-16 0,-2 0-928 0,0 1-176 15,-4-1-32-15,3 0-16 0,1 1-112 0,2 3 0 16,2 3-16-16,5-3 0 0,1 1-64 0,1 1-16 0,8-3 0 0,6-13 0 16,0 0-224-16,0 0 128 15,10 57-128-15,-10-57 0 0,0 0 0 0,54 60 0 0,-54-60 0 0,0 0 0 16,76 68 0-16,-76-68 0 16,70 50 0-16,-70-50 0 0,75 47 0 0,-75-47 0 15,74 52 0-15,-74-52 0 0,62 45 0 0,-62-45 0 16,0 0 0-16,60 60 0 0,-60-60 0 0,0 0 0 15,0 0 0-15,35 68 0 0,-35-68 0 0,0 0 0 16,-6 44 0-16,6-44 0 0,-13 18-144 0,-3-11 144 0,-1-5 0 0,-1 2-144 31,-5 0-464-31,-2-4-96 0,-6-2 0 0,2-4-18704 0</inkml:trace>
  <inkml:trace contextRef="#ctx0" brushRef="#br0" timeOffset="10894.96">21943 3588 25791 0,'-19'9'2304'0,"9"-3"-1856"0,0 0-448 0,5-2 0 0,1 0 3056 0,4-4 512 15,0 0 96-15,0 0 32 16,0 0-1904-16,0 0-384 0,0 0-80 0,0 0-16 0,0 0-736 0,75 25-128 0,-75-25-48 0,68-4 0 16,-68 4-208-16,86-10-32 15,-86 10-16-15,102-15 0 0,-102 15-144 0,105-22-144 0,-105 22 144 0,99-19-13600 31,-99 19-2592-31</inkml:trace>
  <inkml:trace contextRef="#ctx0" brushRef="#br0" timeOffset="11362.27">22851 3330 10127 0,'-8'-4'448'0,"2"4"96"0,1 0-544 0,-1 4 0 16,2-4 0-16,0 4 0 0,-2 1 3600 0,-4 5 624 0,-13 6 112 0,-4 7 16 15,-8 8-512-15,0-4-128 16,0 4 0-16,2-4-16 0,4 2-2256 0,2 0-448 0,8-3-96 15,-1-5 0-15,5 2-432 0,15-23-80 0,-14 39 0 0,14-39-16 16,0 0-80-16,0 0-16 0,31 72 0 0,-31-72 0 16,0 0-80-16,72 54-32 15,-72-54 0-15,70 43 0 0,-70-43-160 0,95 46 0 0,-95-46 0 0,83 43 128 16,-83-43-128-16,72 41 0 0,-72-41 0 0,78 50 0 16,-78-50 0-16,54 52 0 0,-54-52 0 0,35 57 0 15,-35-57-272-15,4 54 64 0,-4-54 16 0,-18 50 0 16,1-26-32-16,-3-9 0 0,-7 1 0 0,0-3 0 15,-6-7 224-15,2-2 0 0,-4-4-160 0,-4-6 160 16,-1-2-192-16,5-3 16 0,0-5 16 0,2-1 0 16,4-3 160-16,4-1 0 0,3-10 0 0,9 2-128 15,7 2 128-15,2 0 0 0,8-2 0 0,2 3 0 16,7-7 176-16,3 2 16 0,9-9 0 0,-2 3 0 0,-1 10-48 0,3-6 0 16,4 2 0-16,6-2 0 15,-4 6 48-15,2-1 16 0,-8 7 0 0,0-2 0 0,-25 23-208 0,43-33 144 16,-43 33-144-16,25-27 128 0,-25 27-128 0,16-22 0 15,-16 22 0-15,0-19 0 0,-4 13 0 0,-2-4 0 16,-4 5 0-16,-1 1 0 0,-3-4 0 0,-2 2 0 16,-3 2 0-16,-6 2 0 0,2-2 0 0,-3 4 0 0,-5 0 0 0,2 4 0 15,0-4-240-15,4 2 32 16,0 2 0-16,1 0 0 16,9 0-400-16,-1-2-80 0,1 2-16 0,5-2 0 15,4 0-2064-15,2-2-432 0</inkml:trace>
  <inkml:trace contextRef="#ctx0" brushRef="#br0" timeOffset="11768.07">23229 3355 13359 0,'0'0'288'0,"0"0"64"0,0 0 16 0,0 0 16 0,0 0-384 0,0 0 0 0,0 0 0 0,0 0 0 16,0 0 5104-16,-13 31 944 0,-5-4 192 0,-7 0 32 15,2 2-3664-15,-3 0-752 0,1 0-128 0,0 1-48 16,-4 3-832-16,4-4-160 0,1 0-48 0,5-4 0 0,4 0-160 0,3 0-32 15,12-25-16-15,-8 43 0 0,8-43-128 0,0 0-32 16,0 0 0-16,29 64 0 0,-29-64-144 0,0 0-128 16,89 70 192-16,-89-70-192 15,84 46 0-15,-84-46 0 0,101 47 0 0,-101-47 0 0,112 43 0 16,-112-43 0-16,119 42 0 0,-119-42 0 16,114 37-256-16,-114-37-16 0,91 35 0 0,-91-35 0 15,70 37-16-15,-70-37 0 0,0 0 0 0,0 0 0 0,52 70 288 16,-52-70-128-16,-19 19 128 0,0-19 0 0,-3 2-128 0,-5-2 128 0,-4-2 0 15,-8-6 0-15,-2 1-192 0,-1-3 64 16,-3-4 128-16,3-1-208 0,-7-3 208 0,4-5-144 0,5-6 144 16,1 0-128-16,4-6 128 0,2-6 0 0,6-5 0 0,4-1 0 15,7 3 0-15,6-1 0 16,5 6 0-16,6 4 0 0,7 0 0 0,4 0 0 16,1 10 0-16,-3-2 128 0,6 4-128 0,-1 0 0 15,5-1 0-15,1 3-128 16,2-4-304-16,-23 25-48 0,39-35-16 0,-39 35 0 15,35-25-928-15,-35 25-192 0</inkml:trace>
  <inkml:trace contextRef="#ctx0" brushRef="#br0" timeOffset="12293.51">24616 3803 18431 0,'0'0'1632'0,"0"0"-1312"15,0 0-320-15,0 0 0 0,0 0 3232 0,0 0 576 16,0 0 112-16,0 0 32 0,66 72-1216 0,-66-72-240 15,45 64-64-15,-45-64 0 0,40 87-1792 0,-22-39-352 16,-3 7-80-16,-5-1-16 0,-4 0-64 0,-2-3-128 16,-4-1 176-16,0-7-176 0,-4-4 240 0,4-39-64 15,-4 56-16-15,4-56 0 0,-2 35-160 0,2-35 0 0,0 0 0 0,-10 13 128 16,10-13-128-16,-13-19 0 16,7-2 0-16,0-1 0 0,-4-5-384 0,3-2 32 0,-3-6 16 0,2-8 0 31,-1-3-160-31,-1-5-16 0,0-1-16 0,0-4 0 0,5-8 144 0,-5 0 48 15,10 4 0-15,2 0 0 0,6-4 336 0,7 4 0 0,5 5 0 16,5 5 0-16,4 11 0 0,6 4 0 16,2 10 0-16,-37 25 0 0,77-29 208 0,-77 29 64 15,86-10 16-15,-86 10 0 0,73 10 112 0,-73-10 32 0,0 0 0 0,80 44 0 16,-80-44-128-16,0 0-32 0,44 64 0 16,-44-64 0-16,4 55 80 0,-8-24 16 0,-1 0 0 0,-9 2 0 15,-5-2 80-15,-1-2 0 0,-1 0 16 0,-2-4 0 16,-3-5-48-16,1-1-16 0,-4-4 0 0,0-5 0 15,2-6-272-15,-2-4-128 0,0-4 0 0,3-6 128 32,5 3-608-32,2-5-128 0,-1-7-32 0</inkml:trace>
  <inkml:trace contextRef="#ctx0" brushRef="#br0" timeOffset="12586.02">25144 3778 26719 0,'0'0'1184'0,"0"0"240"15,0 0-1136-15,0 0-288 0,0 0 0 0,0 0 0 0,0 0 2496 0,54 52 432 0,-54-52 80 0,0 0 32 16,83 6-1536-16,-83-6-304 16,74-12-64-16,-74 12-16 0,70-27-736 0,-70 27-160 15,64-37-32-15,-64 37 0 0,46-42-64 0,-46 42-128 16,30-37 176-16,-30 37-176 0,11-29 128 0,-11 29-128 16,-2-20 0-16,-4 12 0 0,-3 7 160 0,-5-3-32 15,-5 2 0-15,3 8 0 0,-3-3 240 0,-1 7 32 16,1 2 16-16,4 1 0 0,-7 7-128 0,3 1-32 0,-1-2 0 0,-1 1 0 15,4-1-96-15,5 1-32 0,2-5 0 16,1 1 0-16,9-16-128 0,0 0 0 0,0 38-192 16,0-38 192-1,0 0-768-15,0 0-48 0,0 0 0 0,69 41 0 16,-69-41-944-16,0 0-192 0,84 2-32 0,-84-2-15072 0</inkml:trace>
  <inkml:trace contextRef="#ctx0" brushRef="#br0" timeOffset="12826.88">25960 3751 1839 0,'0'0'160'0,"0"0"-160"0,0 0 0 0,41-28 0 0,-41 28 3488 0,0 0 672 15,0 0 128-15,-6-2 16 16,-4-1 976-16,1 6 192 0,-7-3 32 0,-3 6 16 0,-1 4-3216 0,-3 4-656 16,2-3-128-16,-2 5-32 0,1 1-544 0,3 1-112 15,-2 1-32-15,1 4 0 16,3-1-80-16,1 1-16 0,5 2 0 0,7-6 0 16,4-19-64-16,-6 35-32 0,6-35 0 0,0 0 0 0,0 0-224 15,0 0-32-15,54 47-16 0,-54-47 0 16,0 0-336-16,66-2 144 0,-66 2-144 0,58-19 0 0,-58 19 0 0,60-30 0 15,-60 30 0-15,55-44-192 16,-55 44-400 0,40-47-80-16,-24 22-16 0,-2 2 0 0,-5-6-304 0,-3 2-64 0,-2-1-16 0,-8 1 0 15,2 4-144-15,-6-2-16 0,3 5-16 0,-5 5-11312 16,0-3-2272-16</inkml:trace>
  <inkml:trace contextRef="#ctx0" brushRef="#br0" timeOffset="13208.9">26125 3634 9215 0,'0'0'400'16,"0"0"96"-16,0 0-496 0,0 0 0 16,45 53 0-16,-45-53 0 0,0 0 3616 0,0 0 624 15,29 64 128-15,-29-64 32 0,39 89-96 0,-39-89-16 0,31 95 0 0,-31-95 0 16,21 85-2768-16,-21-85-560 0,10 70-128 0,-10-70 0 16,4 58-256-16,-4-58-32 0,-6 41-16 0,6-41 0 15,0 0-272-15,-10 17-64 0,10-17-16 0,-4-13 0 16,0-1-176-16,2-1 0 0,-2-1 0 0,1-9 0 15,1-6-224-15,2-2-32 0,-4-8 0 0,4 2 0 32,0 4-192-32,4-5-64 0,0-3 0 0,1-2 0 0,5-5 240 0,2 5 32 0,1 1 16 0,3 9 0 15,3 0 224-15,1 6-192 0,1 4 192 0,-21 25-192 0,45-35 192 16,-45 35 0-16,0 0-160 0,69-18 160 16,-69 18 0-16,0 0 0 0,0 0 0 0,72 27 0 0,-72-27 192 15,0 0 16-15,35 61 0 0,-35-61 0 0,0 0 112 16,12 64 0-16,-12-64 16 0,-2 44 0 15,2-44 48-15,-10 45 16 0,10-45 0 0,-19 39 0 0,5-22 128 16,-1-1 32-16,-1-3 0 0,-3-3 0 0,-5-4-224 0,3-2-32 16,2-10-16-16,-7-2 0 0,3-2-288 0,2-1 0 15,1-5 0-15,-1-7-144 16,-2-2-752-16,1-8-128 0,5-2-48 0</inkml:trace>
  <inkml:trace contextRef="#ctx0" brushRef="#br0" timeOffset="13651.78">26591 3087 14735 0,'0'0'1312'16,"0"0"-1056"-16,0 0-256 0,0 0 0 0,0 0 4768 0,0 0 896 0,0 0 176 0,15 70 48 15,-15-70-3008-15,10 70-608 16,-10-70-112-16,13 83-32 0,-13-83-1200 0,8 86-240 0,-8-86-48 0,8 81-16 16,-8-81-272-16,0 72-48 0,0-72-16 0,0 64 0 15,0-64-288-15,0 0 0 0,10 70 0 0,-10-70 0 16,0 0-320-1,0 0-112-15,37 58-16 0,-37-58-16 16,0 0-256-16,0 0-48 0,67 15-16 0,-67-15 0 16,0 0-192-16,0 0-48 0,70-5 0 0,-70 5 0 15,0 0 160-15,58-16 32 0,-58 16 0 0,0 0 0 0,63-4 544 0,-63 4 112 0,0 0 32 0,58-4 0 16,-58 4 144-16,0 0 128 0,0 0-128 0,70 4 176 16,-70-4 480-16,0 0 112 0,0 0 0 0,60-8 16 15,-60 8 112-15,0 0 0 0,0 0 16 0,42-31 0 0,-42 31-304 0,0 0-64 16,16-29-16-16,-16 29 0 15,-6-21-80-15,2 11-32 0,-6-5 0 0,-5 1 0 0,-1 1 64 0,-3 1 16 16,0 0 0-16,-1 8 0 0,5 1 0 16,-5 6 0-16,5 7 0 0,-3 0 0 0,3 5 48 15,15-15 16-15,-22 35 0 0,22-35 0 0,-9 35-176 0,9-35-48 0,0 0 0 0,9 56 0 16,-9-56-336-16,0 0 128 16,35 55-128-16,-35-55 0 0,0 0 0 0,61 42 0 0,-61-42 0 0,0 0 0 15,89 41 0-15,-89-41-128 16,73 21 128-16,-73-21-192 15,86 8-880-15,-86-8-176 0,87 0-32 0,-87 0-20352 0</inkml:trace>
  <inkml:trace contextRef="#ctx0" brushRef="#br0" timeOffset="35850.07">7964 12570 23039 0,'0'0'2048'0,"0"0"-1648"0,-16 10-400 0,16-10 0 15,0 0 2000-15,0 0 320 0,-23 25 64 0,8-3 16 16,-11 5-96-16,1 10-32 0,-4 1 0 0,4-1 0 16,2-2-1504-16,1-4-288 0,7 0-64 0,15-31-16 15,-28 45-176-15,28-45-32 0,-17 35-16 0,17-35 0 16,0 0 0-16,-4 44 0 0,4-44 0 0,0 0 0 16,0 0-48-16,29 51 0 0,-29-51 0 0,0 0 0 0,47 48-128 0,-47-48 0 15,0 0 0-15,62 51 128 0,-62-51-128 0,0 0 0 16,70 48 0-16,-70-48 0 15,56 29 0-15,-56-29 0 0,0 0 0 0,74 35 0 0,-74-35 0 0,0 0 0 16,0 0 0-16,44 43 0 0,-44-43 0 16,0 0 0-16,0 0 0 0,-15 44 0 0,15-44 0 0,-29 30 0 0,9-17 144 0,-1 1-16 15,-6 1-128 1,-4 1 192-16,0-1-64 0,-4-1 0 16,0-3-448-16,-8-1-64 0</inkml:trace>
  <inkml:trace contextRef="#ctx0" brushRef="#br0" timeOffset="36053.54">7578 12914 19343 0,'0'0'1728'0,"0"0"-1392"0,0 0-336 0,0 0 0 16,0 0 2896-16,0 0 512 0,54-26 112 0,-54 26 0 15,74-34-816-15,-20 8-160 0,6 3-48 0,0-4 0 16,4 0-1920-16,-5 0-400 0,1 1-176 0,-4 3-18256 16</inkml:trace>
  <inkml:trace contextRef="#ctx0" brushRef="#br0" timeOffset="36526.32">8400 12423 27647 0,'0'0'1216'0,"-31"23"256"16,31-23-1168-16,0 0-304 0,-23 27 0 0,23-27 0 0,0 0 2384 0,-25 30 432 15,25-30 64-15,-39 54 32 0,18-15-1520 0,7-4-304 16,0-1-64-16,14-34-16 0,-7 64-496 0,7-64-112 16,15 55-16-16,-15-55 0 0,35 50-128 0,-35-50-48 0,45 41 0 0,-45-41 0 15,0 0-48-15,81 46-16 16,-81-46 0-16,78 41 0 0,-78-41-144 0,79 45 0 15,-79-45 0-15,60 35 0 0,-60-35 0 0,61 46 0 0,-61-46 0 0,36 53-176 16,-36-53-160-16,0 0-48 16,8 64 0-16,-8-64 0 0,-17 42 16 0,-3-22 0 15,-5-1 0-15,-4 0 0 16,0-3-464-16,-6-3-80 0,0-1-32 0,0-4 0 0,0-2-2000 16,0-8-416-16,6-2-80 0,-2-6-16 15,2-5 0-15,4-5 0 0,6 1 0 0,3-6 0 0,6-8 3824 0,1-4 752 16,9 4 160-16,5-2 16 0,1 0 1632 0,8 4 320 0,1-6 64 0,5 10 16 15,-20 27-1136-15,35-48-208 0,-10 13-64 0,6-4 0 16,2 2-848-16,-2 0-176 0,2 6-48 0,-4 0 0 0,-2 2-544 0,2 4-112 16,-5 0-32-16,-24 25 0 15,44-45-160-15,-44 45 0 0,25-29 0 0,-25 29 0 16,12-25 0-16,-12 25-192 0,-2-20 64 0,2 20 128 31,-14-19-992-31,14 19-80 0,-21-14-16 0,4 12 0 16,-1-3-80-16,-1 3-32 0,19 2 0 0,-35 0 0 0,35 0 176 0,-29 4 48 0,29-4 0 0,-25 5 0 15,25-5-1536-15,0 0-304 0</inkml:trace>
  <inkml:trace contextRef="#ctx0" brushRef="#br0" timeOffset="36948.8">8618 12458 6447 0,'0'0'272'0,"0"0"80"0,0 0-352 0,0 0 0 16,44-18 0-16,-44 18 0 0,0 0 2064 0,0 0 352 15,0 0 64-15,0 0 16 0,66-13 1296 0,-66 13 272 0,0 0 48 0,0 0 16 16,0 0-1152-16,0 0-224 15,0 0-64-15,0 0 0 0,0 0-1472 0,6 66-320 0,-6-66-48 0,-31 48-16 16,15-19-128-16,-3-3-48 16,3 9 0-16,-3-6 0 0,4 0-80 0,15-29 0 15,-24 54-16-15,24-54 0 0,-13 50-160 0,13-50-16 16,0 0-16-16,2 55 0 0,-2-55-224 0,0 0-144 16,36 54 192-16,-36-54-192 0,0 0 0 0,84 43 0 15,-84-43 0-15,85 23 0 0,-85-23 0 0,93 21 0 0,-93-21 0 0,99 20 0 16,-99-20 0-16,99 19 0 0,-99-19 0 0,86 23 0 15,-86-23-128-15,67 26-48 0,-67-26 0 0,51 29 0 32,-51-29-240-32,0 0-48 0,31 50-16 0,-31-50 0 0,0 0 160 0,-6 41 48 0,6-41 0 0,-31 27 0 15,31-27 272-15,-39 17-128 0,10-11 128 0,-6-4 0 16,0-2-160-16,2-2 160 0,2-4-128 0,-4 1 128 16,-3-7 0-16,-3-6-160 0,-4-3 160 0,1-8 0 0,-5-6 0 0,8-6 0 15,6 3 0-15,10-5 0 16,6 2 0-16,9 1 144 0,6-1 16 0,4 2 0 15,8 0 96-15,-2-1 32 0,0 7 0 0,3 2 0 16,1 1-144-16,0 5-16 0,-1 0-128 0,-9 25 192 16,16-33-192-16,-16 33 0 0,0 0-144 0,14-25 144 15,-14 25-832 1,0 0-80-16,0 0-16 0</inkml:trace>
  <inkml:trace contextRef="#ctx0" brushRef="#br0" timeOffset="37360.71">9882 12685 28559 0,'0'0'1264'0,"0"0"272"15,0 0-1232-15,0 0-304 0,0 0 0 0,0 0 0 0,0 0 2304 0,0 0 416 0,25 64 80 0,-25-64 16 0,10 74-1456 0,-10-74-272 16,6 77-64-16,-6-77-16 15,6 72-400-15,-6-72-80 0,6 62-16 0,-6-62 0 0,0 0 208 0,13 72 48 16,-13-72 0-16,0 0 0 16,0 0-128-16,0 0 0 0,0 0-16 0,54 27 0 15,-54-27-368-15,20-31-80 0,-20 31-16 0,19-47 0 16,-19 47-160-16,22-54 0 0,-9 27 0 0,-3 0 0 16,0 1-592-16,-10 26-112 0,17-38 0 0,-17 38-13600 15,17-29-2720-15</inkml:trace>
  <inkml:trace contextRef="#ctx0" brushRef="#br0" timeOffset="37659.11">10443 12685 25791 0,'0'0'1152'0,"0"0"224"0,0 0-1104 0,0 0-272 16,0 0 0-16,0 0 0 0,0 0 2880 0,-20 11 528 0,20-11 112 0,-25 28 0 15,6-9-2000-15,-1 2-416 16,20-21-80-16,-35 45 0 0,35-45-592 0,-29 41-112 0,29-41-32 0,-21 40 0 15,21-40 16-15,-14 37 0 16,14-37 0-16,0 0 0 0,4 53-16 0,-4-53 0 0,0 0 0 0,0 0 0 16,45 58-144-16,-45-58-16 0,0 0-128 0,62 39 192 15,-62-39-192-15,0 0 0 0,78 31 0 0,-78-31 0 16,0 0 0-16,0 0 0 0,73 23 0 0,-73-23 0 16,0 0 0-16,66 21 0 0,-66-21 0 0,0 0 0 15,0 0 0-15,0 0 0 0,0 0 0 0,0 0 0 16,0 0 0-16,0 0 0 0,-15 35 0 0,-10-31 0 31,-5 0-448-31,5-4-144 0,0 2-32 0,-4-4-19088 0</inkml:trace>
  <inkml:trace contextRef="#ctx0" brushRef="#br0" timeOffset="37772.53">10582 13111 9215 0,'0'0'400'0,"0"0"96"0,0 0-496 0,0 0 0 16,0 0 0-16,0 0 0 0,0 0 544 0,0 0 16 15</inkml:trace>
  <inkml:trace contextRef="#ctx0" brushRef="#br0" timeOffset="38208.04">11723 12186 24879 0,'0'0'1088'0,"0"0"256"0,0 0-1088 0,0 0-256 0,0 0 0 0,0 0 0 16,0 0 3040-16,0 0 544 0,0 0 128 0,0 0 0 0,0 0-1600 0,0 0-336 16,0 0-64-16,0 0-16 0,0 0-656 0,54-5-128 15,-54 5-16-15,0 0-16 0,60-16-448 0,-60 16-96 16,51-15-16-16,-51 15 0 0,54-24-320 0,-54 24 128 16,53-21-128-16,-53 21 0 0,50-21 0 0,-50 21 0 15,0 0 0-15,66-4 0 0,-66 4 0 0,0 0 0 16,0 0 0-16,60 44 0 0,-60-44 0 0,0 0 0 15,27 82 0-15,-27-82 0 0,8 87 0 0,-10-38 0 0,-2 7 0 16,-2-2 0-16,0 4 0 0,-1-3 0 16,1-3 0-16,0 0 0 0,0-7 0 0,6-45 0 0,-9 79 0 15,9-79 0 1,0 61-576-16,0-61-48 0,0 0 0 0</inkml:trace>
  <inkml:trace contextRef="#ctx0" brushRef="#br0" timeOffset="38379.35">12010 12586 33167 0,'0'0'1472'0,"0"0"304"0,-23 19-1424 0,23-19-352 0,0 0 0 0,0 0 0 0,0 0 1856 15,0 0 288-15,0 0 64 0,0 0 16 16,0 0-1360-16,79 20-272 0,-79-20-48 0,58-4-16 0,-58 4-384 0,64-10-144 16,-64 10 0-16,80-15 144 15,-80 15-432-15,80-26-96 0,-80 26 0 0,73-25-18448 16</inkml:trace>
  <inkml:trace contextRef="#ctx0" brushRef="#br0" timeOffset="38589.53">12656 12274 20271 0,'0'0'896'0,"0"0"192"0,0 0-880 0,0 0-208 0,-25 9 0 0,25-9 0 16,0 0 2832-16,0 0 528 0,-31 41 96 0,31-41 32 16,-43 62-736-16,22-25-128 0,-3 2-48 0,5 0 0 0,0 1-1328 0,3 1-272 15,1 2-48-15,-1 1-16 0,1 1 16 0,5-2 0 16,10-43 0-16,-14 73 0 0,14-73-160 0,4 64-16 15,-4-64-16-15,16 51 0 0,-16-51-400 0,0 0-80 16,48 44 0-16,-48-44-16 0,0 0-240 0,80 8 0 16,-80-8 0-16,62-14-160 15,-62 14-512-15,62-21-96 0,-62 21-32 0,56-35 0 16,-56 35-384-16,43-44-80 0,-43 44-16 0,25-53-19264 0</inkml:trace>
  <inkml:trace contextRef="#ctx0" brushRef="#br0" timeOffset="39070.96">13156 12357 16575 0,'0'0'736'0,"0"0"160"0,0 0-720 0,0 0-176 0,0 0 0 0,-9-27 0 0,9 27 3984 0,0 0 768 16,0 0 160-16,-35-6 16 16,35 6-2112-16,-45 8-448 0,45-8-64 0,-44 25-32 0,44-25-1056 0,-45 35-192 15,45-35-64-15,-31 37 0 0,31-37-208 0,-33 46-48 16,33-46-16-16,-16 47 0 16,16-47-144-16,0 0-32 0,-5 64 0 0,5-64 0 0,0 0-192 0,0 0-32 15,31 50-16-15,-31-50 0 0,0 0-144 0,0 0-128 16,69 4 192-16,-69-4-192 0,45-15 0 0,-45 15 0 15,45-27 0-15,-45 27 0 0,38-28-176 0,-38 28-32 16,22-38-16-16,-22 38 0 0,17-41-32 0,-17 41 0 0,8-37 0 0,-8 37 0 16,0-35 112-16,0 35 16 15,-2-27 0-15,2 27 0 0,0 0 128 0,-10-23 0 16,10 23 0-16,0 0-128 0,0 0 128 0,0 0 0 16,-35 6 0-16,35-6 0 0,0 0 0 0,-23 29 0 15,23-29 128-15,0 0-128 0,-11 52 144 0,11-52-144 16,-10 52 192-16,10-52-192 0,-4 62 192 0,4-62-64 0,-2 70 0 0,2-70-128 15,0 66 0-15,0-66 0 16,6 54 0-16,-6-54 0 0,0 0 0 0,19 51-192 0,-19-51 0 0,0 0 0 31,0 0-688-31,0 0-128 0,0 0-16 0,57 8-13040 0,-57-8-2592 16</inkml:trace>
  <inkml:trace contextRef="#ctx0" brushRef="#br0" timeOffset="39673.08">13071 12776 12895 0,'0'0'1152'0,"0"0"-928"16,0 0-224-16,0 0 0 0,0 0 3248 0,0 0 592 16,0 0 128-16,0 0 32 0,0 0-256 0,-10 45-48 15,10-45-16-15,0 0 0 0,0 58-2336 0,0-58-448 16,0 0-112-16,0 66-16 0,0-66-496 15,0 0-96-15,-4 71-32 0,4-71 0 0,0 0-320 0,4 61-64 0,-4-61-16 0,0 0-12576 32,0 0-2528-32</inkml:trace>
  <inkml:trace contextRef="#ctx0" brushRef="#br0" timeOffset="40137.14">12759 12972 30399 0,'0'0'1344'0,"0"0"288"0,0 0-1312 0,0 0-320 0,0 0 0 0,0 0 0 16,0 0 2048-16,0 0 320 0,19-33 80 0,-19 33 16 15,21-29-1248-15,-21 29-256 0,20-27-64 0,-20 27 0 16,12-37-512-16,-12 37-96 0,0 0-32 0,7-31 0 0,-7 31-80 15,0 0-32-15,-17-22 0 0,17 22 0 16,-22-5 0-16,22 5 0 0,-34-2 0 0,8 2 0 0,1 2 80 0,-4 3 16 16,0-3 0-16,-6 6 0 0,6 2 128 0,-2 1 16 15,-4 3 16-15,6 3 0 0,-2 1-48 0,-2 1-16 16,4 1 0-16,2-3 0 0,3-3 0 0,24-14 0 16,-38 23 0-16,38-23 0 0,-26 12-336 0,26-12 144 15,0 0-144-15,0 0 0 0,0 0 0 0,0 0-352 16,0 0 48-16,0 0-14160 15,0 0-2816-15</inkml:trace>
</inkml:ink>
</file>

<file path=ppt/ink/ink3.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09:53.364"/>
    </inkml:context>
    <inkml:brush xml:id="br0">
      <inkml:brushProperty name="width" value="0.05292" units="cm"/>
      <inkml:brushProperty name="height" value="0.05292" units="cm"/>
      <inkml:brushProperty name="color" value="#FF0000"/>
    </inkml:brush>
  </inkml:definitions>
  <inkml:trace contextRef="#ctx0" brushRef="#br0">3778 13971 34095 0,'-14'-2'3024'16,"9"-2"-2416"-16,5 4-480 0,0 0-128 15,0 0 1328-15,0 0 240 0,-16 6 48 0,6-4 16 16,1 3-912-16,-7-3-176 0,16-2-32 0,-17 8-16 0,17-8-496 0,0 0 0 16,0 0 0-16,0 0 0 0,0 0 0 0,0 0 0 0,0 0-192 0,54 35 192 0,-54-35-288 0,49 10 48 31,-49-10 16-31,65 15 0 0,-65-15 224 0,78 6 0 0,-78-6 0 0,85 6 0 16,-32-4 0-16,-1 0 208 15,6-4-16-15,6 2 0 0,0 0 176 0,8-4 16 16,2 0 16-16,3 0 0 0,9 2-80 0,3-2 0 0,4 0-16 15,-2-1 0-15,-3 1-112 0,3-4-32 16,12 2 0-16,1-4 0 0,5 7-160 0,-1-7 192 0,1 6-192 16,2-2 192-16,3 0-192 0,4-3 0 15,-17 3 144-15,8 2-144 0,9-2 0 0,1 2 0 16,-1 0 0-16,2 2 0 0,-5-1 0 0,7 3 0 16,-2 0 0-16,4 0 128 0,0 3 0 0,-5-3 16 0,-1 0 0 0,-2-3 0 15,12 3 32-15,0 0 0 0,-2-4 0 0,2 2 0 0,1-6-32 16,-1 0 0-16,3 0 0 0,1 3 0 15,-4-1 112-15,-7 2 0 0,-11-2 16 0,3-4 0 16,1 7 0-16,-3 1 0 0,-3 4 0 0,-5 3 0 0,-10 3-48 16,-4-2-16-16,1-2 0 0,-9 2 0 15,3 3-208-15,-5-3 144 0,4 8-144 0,-3 1 128 0,-8 1-128 16,0-1 0-16,-7 3 0 0,-1-1 0 16,-9 1 0-16,1-3 0 0,2 5 0 0,-3-5 0 15,-1 1 0-15,0-1 0 0,-3-1 0 0,-3-3 0 0,3-1 0 0,-7-2 0 16,1 0 0-16,-6-5 0 15,-39-3 0-15,69 4 0 0,-69-4 0 0,55-4 0 0,-55 4 0 0,37-9 0 16,-37 9 0-16,23-12 0 16,-19 2-352-16,-2 1-96 0,2-1-32 15,-8-2-13888-15,2 1-2784 0</inkml:trace>
  <inkml:trace contextRef="#ctx0" brushRef="#br0" timeOffset="7137.67">2713 11184 5519 0,'-6'-2'496'0,"2"0"-496"15,2 0 0-15,2-2 0 0,-3 2 992 0,3-2 96 16,0 2 32-16,-4-2 0 0,2-1 1680 0,2-5 336 0,-4 0 64 0,2 1 0 16,4 1-192-16,-2 0-32 15,0 4-16-15,0 4 0 0,0 0-512 0,4 0-96 16,-4 10-32-16,0-10 0 0,0 0-1280 0,19 41-256 16,-19-41-48-16,18 54-16 0,-5-13-272 0,1 3-64 0,1 5-16 0,-3-1 0 15,2 5-208-15,-1 5-32 16,-3 2-128-16,5 0 192 0,-5 2-64 0,6-6 0 0,-1 2-128 0,-1-3 192 15,-3-11 16-15,-1-3 0 0,0-6 0 0,-5-6 0 16,-5-29-208-16,10 49 128 0,-10-49-128 0,4 27 0 16,-4-27 0-16,-6 4 0 0,2-8 0 0,-1-8 0 15,-5-7 0-15,0-7 0 0,-5-3-144 0,-5-6 144 32,1 1-448-32,-4-7 0 0,1 4 0 0,-1 0 0 0,2 2 112 0,-9-5 16 0,1 1 16 0,-2-6 0 15,6 6 304-15,-4-1 0 0,4 5 0 0,2 2 0 0,3 8 0 0,3-5 144 16,3 5 16-16,1 0 0 15,1 6 224-15,6-1 32 0,-2 1 16 0,8 1 0 0,4 1-208 16,-4 17-32-16,22-31-16 0,-22 31 0 0,0 0-176 0,62-49 128 16,-62 49-128-16,0 0 128 15,75-40-128-15,-75 40 0 0,74-31 0 0,-74 31 0 16,76-24 0-16,-76 24 0 0,83-25 0 0,-83 25 0 0,83-10 0 0,-83 10 0 16,0 0 0-16,99 10 0 0,-99-10 0 0,0 0 0 15,0 0 0-15,64 41 0 0,-64-41 0 0,0 0 0 16,8 45 0-16,-10-32 0 0,-6 3 0 0,1-5-144 15,-3 7 144-15,0-3-160 0,-7-3-32 0,-1 5 0 16,-1-7 0-16,0 6 0 0,-5-1 64 0,3 1 0 16,-2 1 0-16,1 0 0 0,-3 1 128 0,2 3 0 15,2 1 0-15,-3 1-128 0,3 2 128 0,2 4 0 0,-3 0 0 16,5 0 0-16,5 2 192 0,2-9 32 16,5 1 0-16,5-8 0 0,0-1 272 0,0-14 48 0,0 0 16 0,0 0 0 15,71 54 16-15,-71-54 16 0,74 27 0 16,-74-27 0-16,85 26-96 0,-85-26-32 0,97 23 0 15,-97-23 0-15,99 19-208 0,-99-19-32 0,95 10-16 0,-95-10 0 16,90 2-208-16,-90-2 0 0,83 2 0 0,-83-2 0 0,0 0 0 0,97-8-256 16,-97 8 16-16,0 0 16 31,0 0-1024-31,87-19-208 0,-87 19-32 0</inkml:trace>
  <inkml:trace contextRef="#ctx0" brushRef="#br0" timeOffset="7565.79">3918 11197 27759 0,'-12'-3'608'0,"4"1"128"0,2 2 32 0,-3 0 0 0,3 2-608 0,2 1-160 0,-6 1 0 0,-1 4 0 0,-9 6 2992 0,-5 7 560 15,-4 4 112-15,0 8 32 0,-2 6-2288 0,2-2-448 0,4 2-80 0,1 1-32 16,9-1-144-16,-1 0-48 15,3 2 0-15,7-3 0 0,2-9-48 0,4-3-16 0,0-26 0 0,10 44 0 16,-10-44-112-16,0 0-32 0,0 0 0 0,58 45 0 16,-58-45-240-16,0 0-48 0,0 0-16 0,70-25 0 15,-70 25-144-15,0 0 0 16,44-55 0-16,-28 24 0 0,3 2-400 0,-5-4 32 16,3-4 16-16,-3 2 0 0,-3 4-16 0,-1-2 0 15,0 4 0-15,-2 0 0 0,-3 6 208 0,-1 6 160 16,-4 1-208-16,0 6 80 0,0 3 128 0,-4 1 0 0,-1 6 0 15,1 0 0-15,-2 0 160 0,2 4-32 0,-2 7-128 16,2 5 192-16,4-16 64 0,-2 35 0 0,2-35 0 0,6 46 0 16,-6-46 64-16,12 45 0 0,-12-45 16 0,17 44 0 15,-17-44-96-15,0 0-32 0,51 51 0 0,-51-51 0 16,0 0-208-16,0 0 0 0,83 15 0 0,-83-15 0 16,0 0-192-16,70-33-144 0,-70 33-32 0,56-44 0 31,-56 44-912-31,62-66-192 0,-31 25-48 0,0-1-19056 0</inkml:trace>
  <inkml:trace contextRef="#ctx0" brushRef="#br0" timeOffset="7762.57">4453 10703 5519 0,'-6'-6'496'0,"2"0"-496"0,4 6 0 0,-4 0 0 0,4 0 4720 0,0 0 848 16,-5 6 160-16,-1-2 32 0,0 2-1120 0,-2 7-224 16,2 9-64-16,1 1 0 0,1 8-2496 0,-2 6-512 15,6 9-112-15,-4 5-16 0,4-1-368 0,4 4-80 16,2 5 0-16,-2 1-16 0,5 0-144 0,1 0-32 15,0-2 0-15,1-3 0 0,-1-5-208 0,4-5-48 16,-14-45-16-16,25 69 0 0,-25-69-304 0,21 49 0 16,-21-49 0-16,0 0 0 15,0 0-928-15,0 0-144 0,0 0-16 0,0 0-13696 16,0 0-2752-16</inkml:trace>
  <inkml:trace contextRef="#ctx0" brushRef="#br0" timeOffset="7958.75">4418 11149 7359 0,'-15'13'656'0,"5"-7"-528"0,2 0-128 0,2-2 0 0,6-4 6432 0,-2 6 1248 16,2-6 256-16,0 0 64 16,-7 17-4528-16,5-5-896 0,2-12-176 0,0 0-32 15,0 0-1312-15,0 0-256 0,0 0-48 0,0 0-16 16,60 48-432-16,-60-48-96 0,0 0-16 0,0 0 0 16,91 2-192-16,-91-2-128 0,0 0 128 0,68-11-208 31,-68 11-432-31,0 0-96 0,64-29-16 0,-64 29 0 15,35-33-288-15,-35 33-64 0,31-33-16 0,-31 33-11504 0,33-33-2304 0</inkml:trace>
  <inkml:trace contextRef="#ctx0" brushRef="#br0" timeOffset="8264.44">4814 11044 7359 0,'0'0'656'15,"0"0"-528"-15,0 0-128 0,0 0 0 0,0 0 2688 0,0 0 496 16,0 0 96-16,0 0 32 16,0 0 464-16,0 0 112 0,0 0 16 0,0 0 0 0,0 0-1968 0,0 0-384 15,0 0-80-15,0 0 0 0,85 10-896 0,-85-10-192 16,0 0-16-16,80-21-16 0,-80 21-144 0,64-31-16 15,-64 31-16-15,69-43 0 0,-69 43-16 0,65-49 0 16,-65 49 0-16,60-60 0 0,-31 20-160 0,0-3 0 16,-4 4 0-16,-9 2 0 0,-7 8 0 0,-7 0 0 15,-2 6 0-15,-8 5 0 0,-1 5 0 0,-11 7 0 16,-5-2 0-16,-4 10 0 0,0 4 0 0,-6 4 0 16,-4 9 0-16,2 6 0 0,-5 6 320 0,5 8-32 0,2 0 0 15,6-2 0-15,-4 5 320 0,8-5 64 16,3 2 16-16,5-4 0 0,5 4-112 0,6-4-32 15,3-4 0-15,3-31 0 0,9 58-288 0,-9-58-64 16,0 0-16-16,51 54 0 0,-51-54-176 0,0 0 0 0,89 19 144 0,-89-19-144 16,74-3 0-16,-74 3-240 0,93-24 48 0,-93 24 0 31,91-31-704-31,-91 31-128 0,89-40-16 0</inkml:trace>
  <inkml:trace contextRef="#ctx0" brushRef="#br0" timeOffset="8651.61">3262 12501 41471 0,'-52'44'1840'0,"17"-13"368"15,8-2-1760-15,7-9-448 0,10-11 0 0,5-3 0 0,-5 4 832 0,0 5 64 16,-7 7 32-16,5 1 0 0,6-4-160 0,6-19-48 16,0 0 0-16,80-9 0 0,-14-20-48 0,21-12-16 0,14-8 0 0,27-15 0 15,27-11 96-15,18-11 16 16,9-3 0-16,8-2 0 0,4 0-144 0,-6 4-32 16,-5 5 0-16,-34 9 0 0,-11 9-128 0,-4 0-16 0,5 0-16 0,-11 7 0 15,-11 7-112-15,-18 7 0 16,-16 12-16-16,-19 8 0 0,-64 23 112 0,91-27 32 0,-91 27 0 0,0 0 0 15,0 0-448-15,0 0 0 0,0 0 0 16,0 0 0-16,0 0-352 0,0 0-160 0,0 0-16 0,0 0-16 31,-35 15-208-31,4-9-32 0,-4 2-16 0,0-2 0 16,2 5-448-16,2-3-96 0,6 0 0 0,0 0-16 16,6-3-352-16,-5-1-64 0</inkml:trace>
  <inkml:trace contextRef="#ctx0" brushRef="#br0" timeOffset="29718.37">12650 15000 20271 0,'0'0'1792'0,"-19"10"-1424"0,13-10-368 0,6 0 0 15,-4 2 1008-15,4-2 128 16,0 0 16-16,-29 17 16 0,13-7 112 0,1 0 32 15,15-10 0-15,-25 17 0 0,25-17-672 0,0 0-128 0,0 0-16 0,0 0-16 16,0 0 544-16,0 0 128 0,70 14 0 0,-70-14 16 16,64 4-160-16,-64-4-48 15,79 6 0-15,-34-3 0 0,-1 3-560 0,3-4-112 16,1 2-32-16,7 0 0 0,-1-2-256 0,2 2 0 16,2 0 0-16,-1-4 0 0,-3 0 0 0,-2 0 0 15,3-6 0-15,-9 2 0 16,-1-2-416-16,-3 2-32 0,-7-2-16 0,-7 3 0 15,-5-3-272-15,-23 6-48 0,35-4-16 0,-35 4 0 16,0 0-1152-16,0 0-224 0</inkml:trace>
</inkml:ink>
</file>

<file path=ppt/ink/ink30.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57:08.9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2866 2682 12895 0,'14'-43'1152'0,"-4"20"-928"15,-1 0-224-15,-3 3 0 0,0 9 256 0,-2-1 0 0,2 0 0 0,3-5 0 16,7-12 1024-16,3-4 224 16,1 2 32-16,-1 2 16 0,-7 11-16 0,-12 18 0 0,0 0 0 0,0 0 0 15,0 0 32-15,0 51 0 16,-12-14 0-16,-7 11 0 0,-7 6-688 0,-3 3-144 0,-6 7-32 0,-3 4 0 0,1-4-256 0,-6 5-48 15,-2 3-16-15,-3 4 0 16,1-1 560-16,-1-5 96 0,3-2 32 0,5-10 0 16,5-13-288-16,6-12-48 0,9-14-16 0,9-19 0 15,1-8-496-15,10-13-96 0,2-10-128 0,8-12 176 16,3-3-176-16,6-14-224 0,9-12 48 0,5-9 16 16,7-9-96-16,3-7 0 0,2 0-16 0,-1 6 0 15,-9 16 144-15,0 5 128 0,0-6-192 0,2 4 192 0,0 3 0 16,-2 3-128-16,0 6 128 0,-4 7 0 15,-2 9 0-15,-4 7 0 0,-10 12 0 0,-15 25 0 0,20-22 0 0,-20 22 0 16,-6 14 128-16,-4 5-128 0,-5 6 160 0,-10 10-16 16,1 10 0-16,-7 5 0 0,-4 5-144 0,-3 9 128 15,-5 5-128-15,-2 9 128 0,1 2-128 0,-1-1 0 16,4 1 0-16,2-5 0 0,3 3 144 0,7-14 48 0,3-8 16 0,3-8 0 16,8-7 64-16,5-8 16 15,4-8 0-15,6-25 0 0,0 0-160 0,0 0-128 0,0 0 192 0,0 0-192 16,89-50 128-16,-48 1-128 15,7-15 0-15,9-5 0 0,5-7 0 0,-2-2 0 0,6-1 0 0,2 1 0 16,-2 3 0-16,-4 9 0 16,-10 11 0-16,1 1 0 0,-3 6 0 0,-2 7 0 15,-7 8 0-15,-41 33 0 0,54-31 0 0,-54 31 0 16,0 0 0-16,0 0 0 0,0 0 0 0,22 83 0 16,-38-36 0-16,-5 15 0 0,-12 8 0 0,-4 3 0 0,-2 7-128 0,-9 0 128 15,7-9 0-15,-2 7 0 16,-3 1 0-16,3-3 0 0,6-6 0 0,-1 2 0 0,-3-3 0 0,12-7 0 15,4-7 352-15,5-16-32 0,10-14-16 0,10-12 0 16,0-13-144-16,0 0-32 0,39-44 0 0,-14-1 0 16,5 0-128-16,4-15 0 0,17-17 0 0,7-9 0 15,12-3 0-15,2-6 0 0,5 2 0 0,-3 4 0 16,-8 6 0-16,-8 13 0 0,-4 10 0 0,-3 5 0 16,-7 7 704-16,-3 7 256 0,-2 6 48 0,-8 10 16 31,-31 25-1648-31,0 0-320 0,0 0-64 0,0 0-16 0,0 0 800 0,0 0 224 0,-2 80 0 0,-27-34 0 0,-12 12-176 0,-3 6 176 0,-11 10-128 0,1 5 128 31,0 1-160-31,-6-1 160 0,-2 5-192 0,-1 1 192 0,9-1 0 0,0-9 0 0,9-5 0 0,3-8 0 16,10-10 0-16,7-9 0 15,6-18 160-15,13-13-32 16,2-10 16-16,10-12 16 0,8-9 0 0,1-10 0 0,8-14-160 0,8-9 0 16,10-12 0-16,12-14 128 0,11-7-128 0,1-4 0 15,9-6 0-15,-4 5 0 0,0 9 0 0,-6 9 0 16,-6 2 0-16,-2 8 0 0,-5 12 0 0,-9 9 0 15,-7 10 0-15,-35 31 0 0,47-33 0 0,-47 33 0 0,0 0 0 0,0 0 0 16,8 60 0-16,-26-21 0 16,-3 11 0-16,-14 9 0 0,0 5 704 0,-6 0 256 0,2 2 48 0,-9-1 16 31,-2 9-1648-31,-1 4-320 0,3-5-64 0,-1 5-16 0,3 0 832 0,7-9 192 0,0-1 0 0,10-13 0 16,8-11 0-16,5-13 0 15,10-15 144-15,6-16-144 0,0 0 208 0,0 0-48 16,56-49-16-16,-24 7 0 0,6-13-144 0,7-7 0 15,3-4 0-15,13-13 0 0,14-20 832 0,9-4 144 0,3 2 32 0,0 4 0 32,-3 8-1648-32,-5 8-336 0,-5 7-64 0,-14 14-16 0,-10 11 848 0,-1 5 208 0,-5 5 0 0,-5 8 0 15,-39 31 0-15,51-35 0 0,-51 35 0 0,0 0 0 16,0 0 768-16,4 39 208 0,-24-8 48 0,-5 10 0 31,-8 3-1648-31,-8 8-320 0,-3 11-64 0,-11 10-16 0,-3 5 784 0,-4 1 240 0,4-5 0 0,-2-2-160 16,2 1 160-16,3 1 0 0,3-4 0 0,9-6-128 15,4-6 1072-15,8-7 208 0,10-13 64 0,7-7 0 16,9-17-1536-16,5-8-288 0,0-6-64 0,21-23-16 16,-2-5 688-16,10-10 0 0,6-17 0 0,10-5 0 0,2-4 0 0,11-11 0 15,17-13 0-15,9-7 0 0,-1 0 0 0,-7 12 0 16,-8 9 0-16,-4 8 0 16,-4 8 0-16,-10 8 0 0,-1 7 0 0,-5 6 0 0,1 8 0 0,-45 29 0 0,64-41 0 15,-64 41 0-15,0 0 0 0,0 0 0 16,0 0 0-16,0 0 0 0,0 66 0 0,-19-35 0 0,-10 6 0 0,-4 10 0 15,-10 11 0-15,-4 2 0 16,-5 10 0-16,-2-4 0 0,5 2 0 0,5-3 0 0,-5 9 0 0,4-2 0 0,5-4 0 0,5-6 0 31,4-6 0-31,4-7 0 0,5-15 160 0,9-8-32 16,11-11-128-16,2-15 192 0,0 0-64 0,0 0 0 16,40-37-128-16,-10-1 192 0,4-13-192 0,11-11 0 15,4-4 0-15,3-8 0 0,10-1 0 0,-2 1 0 0,0 4 0 0,0 6 0 16,1-2 0-16,-7 12 0 15,-2 6 0-15,-7 3 0 0,1 6 0 0,-3 8 0 0,-8 2 0 0,-35 29 0 16,50-25 0-16,-50 25 0 0,0 0 0 0,0 0 0 16,4 48-128-16,-21-13 128 0,-8 8 0 15,-6 9 0-15,-10 3-128 0,-4 5 128 0,1 4 0 0,-1 0 0 16,0-2 0-16,1 2 0 0,-1 4 0 0,3 0 0 0,3-6 0 0,4 2 0 16,4-4 0-16,6-8 0 15,5-5 208-15,7-16 48 0,7-8 16 0,6-23 0 16,0 0-80-16,0 0-32 0,0 0 0 0,68-49 0 15,-37 13-160-15,2-9 0 0,2-5 0 0,5-7 0 16,9-9 0-16,3-3-144 0,10-5 144 0,-6 2 0 16,3 8-160-16,-9 6 160 0,-1 8-128 0,-14 11 128 15,-6 14 0-15,-29 25-128 0,40-35 128 0,-40 35 0 16,0 0 0-16,0 0-128 0,0 0 128 0,0 0 0 16,4 60-192-16,-23-25 64 0,-6 7 0 0,-3 3 0 0,1 0 128 0,-2-1-160 15,4 1 160-15,-14 11-160 0,-2 10 160 0,-1 2 0 16,5 0 0-16,-2-2 0 0,0-2 0 0,4 0 0 15,1-2 0-15,8-8 0 0,7-11 176 0,3-14 64 16,7-8 16-16,9-21 0 0,0 0-96 0,0 0-16 16,35-25 0-16,-14-8 0 0,6-4-144 0,4-8 0 15,8-9 0-15,6-10 0 0,5-10 0 0,8 1 0 16,2 1 0-16,0-2 0 0,-1 6 0 0,-5 6 0 16,-4 4 0-16,1 4 0 0,-12 5 0 0,-3 9 0 15,-3 5 0-15,-3 10 0 0,-13 5 0 0,-17 20 0 16,0 0 0-16,0 0 0 0,0 0 0 0,0 0 0 0,2 39 0 0,-21-4 0 0,-11 4 0 0,-4 11 0 15,-1 4 0-15,0-3 0 16,0-3 0-16,0 12 0 0,-8 10 0 0,-1 0 0 0,3-2 0 0,-2 2 0 31,6-6 0-31,2-2 0 0,0-4 0 0,6-12 0 0,6-7 0 0,8-15 0 16,9-5 0-16,6-19 0 0,0 0 0 0,0 0 128 16,29-33-128-16,-10 2 0 0,8-12 144 0,12-13-144 15,6-12 0-15,3-4 0 0,7-5 0 0,5-7 0 16,10-5 0-16,3-2 0 0,7 4 0 0,-1 5-128 15,-9 13 128-15,-4 1 0 0,6 2 0 0,-12 8-128 16,-6 9 128-16,-7 8 0 0,-4 10 0 0,-12 4-128 0,-31 27 128 16,38-23-192-16,-38 23 192 0,0 0-192 0,0 0 64 0,-5 46 0 15,-13-13 0-15,-9 12 0 0,-6 7 128 0,-8 10 0 16,-9 12-144-16,1-2 144 0,5-10 0 0,-7 6 0 0,-3 9 0 0,0 1 0 16,1-2 0-1,3-3 0-15,3 7 128 0,3-10-128 0,7-6 416 16,6-12 0-16,9-13 0 0,9-16 0 0,7-7-48 0,6-16-16 15,12-16 0-15,3-7 0 0,3-2-352 0,9-16 144 16,10-14-144-16,13-18 0 0,6-13 128 0,12-3-128 16,6-4 0-16,5 0 0 0,7 2 0 0,-7 4 0 0,-5 9 0 0,-10 14 0 0,-10 10 0 15,3 1 0 1,1 3-128-16,-8 3 128 0,-1 9 0 0,-12 9 0 16,-4 7 0-16,-33 22 0 0,0 0 0 0,0 0 0 15,0 0 0-15,0 0 0 0,2 66 0 0,-24-25 0 16,-9 11 0-16,-8 8 0 0,-5 12 0 0,-7 6 0 15,-7-1 0-15,8 5 0 0,-5-3 0 0,11-5 0 0,-1 0 0 16,-3-1 0-16,1 3 0 0,4-6 160 0,7-6-160 0,6-14 128 16,7-11 144-16,12-14 32 0,3-11 0 0,8-14 0 15,0 0-128-15,29-20-32 0,-10-5 0 0,10-14 0 0,8-15-144 0,6-6 0 16,2-2 0-16,5-10 0 16,14-17 0-16,0 0 0 0,10 0-144 0,-4 9 144 0,-6 6 0 0,-8 6-128 15,2 8 128-15,-8 10 0 16,1 1 0-16,-3 9 0 0,-9 5 0 0,-4 10 0 0,-35 25 0 0,50-31 0 15,-50 31 0-15,0 0 0 16,0 0 0-16,0 0 0 0,-15 42 0 0,-10-9 0 0,-2 8 0 16,-8 7 0-16,-2 7 0 0,-8 5 0 0,1 4 0 0,-1-2 0 15,6-6 0-15,0 4 0 16,3 2 128-16,-3 4-128 0,4 0 0 0,6-8 0 0,4 2 192 16,-1-5-48-16,9-11-16 0,9-9 0 15,8-35 96-15,-4 45 16 0,4-45 0 0,0 0 0 0,0 0-240 0,74-35 144 16,-39 0-144-16,6-10 128 0,3-7-128 15,10-12 0-15,11-8 0 0,8-9 0 0,3-1-128 0,0 3 128 16,-3 1-160-16,-5 9 160 0,-8 12 0 0,-5 13-144 16,-5 5 144-16,-7 4 0 0,-6 12 0 0,-37 23 0 0,58-27 0 15,-58 27 0-15,0 0 0 0,0 0 0 0,0 0 0 16,0 0-128-16,-6 85 128 0,-17-40 0 0,-8 3 0 0,-8 12 0 16,-6 10 0-16,1-2 0 15,-5 9 0-15,3 3 0 0,1 1 0 0,0-5 0 0,1-2 0 0,9-8 0 0,0-4 0 16,6-6 0-1,4-8 0-15,7-13 0 0,6-9 0 0,12-26 0 0,0 0 0 0,0 0 0 0,47-24 0 0,-18-13 0 16,10-15 0-16,5-14 0 16,5-4 0-16,3-9-160 0,10-10 160 0,0-6-160 0,6 1-48 0,-2 5-16 15,2 4 0-15,-10 11 0 16,-3 10 48-16,1-2 16 0,2 8 0 0,-5 4 0 16,1 9 160-16,-10 10 0 0,-11 10 0 0,-33 25 0 15,47-27-144-15,-47 27 144 0,0 0-160 0,0 0 160 16,0 0-208-16,10 56 48 0,-22-25 16 0,-7 0 0 15,-7 12 144-15,-3 1 0 0,-2 7 0 0,2-1 0 16,-6 3 0-16,6 3 176 0,-2-2-176 0,2-3 192 0,4-7 144 0,2 5 48 16,-3 1 0-16,1 1 0 15,2-5-32-15,5-5 0 0,5-6 0 0,7-16 0 16,6-19-48-16,0 0-16 0,0 0 0 0,0 0 0 16,0 0-288-16,64-15 0 0,-39-11 128 0,10-8-128 0,2-5 0 0,6-4 0 15,3-7 0-15,7-1 0 0,-3-1 0 0,-1 5 0 16,-5 3 0-16,-3 11-144 0,-6 8 144 0,-35 25-128 15,54-31 128-15,-54 31-128 0,0 0 128 0,0 0-160 16,0 0 160-16,0 0-160 0,39 64-32 0,-57-26-16 16,-3 13 0-16,-8 3 0 0,-2 8 208 0,-2 0-176 15,2 0 176-15,-2 2-160 0,-2 4 160 0,4-2 0 16,-4 2 0-16,2-4 0 0,6-8 320 0,2-7-16 16,11-9 0-16,1-13 0 0,13-27-16 0,0 0 0 15,0 0 0-15,0 0 0 0,0 0-288 0,58-36 0 0,-29-5 128 0,6-10-128 16,0-1 0-16,0 2 0 15,0-1 0-15,3-3 0 0,7-6 0 0,0 6 0 0,-5 5-144 0,-1 10 144 16,-4 12 0-16,-6 4-160 0,-29 23 160 0,41-21 0 16,-41 21-160-16,0 0 160 0,0 0-128 0,0 0 128 15,-6 62-224-15,-11-35 32 0,-5 8 16 0,-3 1 0 16,0 3 176-16,-4 0 0 0,3 2 0 0,1-2 0 16,6-5 0-16,-1-8 0 0,20-26 0 0,-15 40 0 15,15-40-704-15,0 0-48 0,0 0-16 0,0 0-14800 16,0 0-2976-16</inkml:trace>
</inkml:ink>
</file>

<file path=ppt/ink/ink3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56:39.19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2926 1253 2751 0,'4'-14'256'0,"0"8"-256"0,-4 0 0 0,2 1 0 16,-2 1 912-16,0 4 144 0,4-6 32 0,-4 2 0 16,0-6 1536-16,4-1 320 0,-2-3 64 0,2-1 16 15,-4 1-16-15,0 1 0 0,0 1 0 0,-6 0 0 16,4 5-688-16,-4 1-144 0,-4 0-16 0,1 2-16 16,-3 4-672-16,2 4-128 0,-5 2-16 0,1 3-16 15,-1 3-768-15,-5 5-160 0,5 5-16 0,-8-3-16 16,3 6-160-16,3 1-48 0,-7 5 0 0,3 5 0 0,2 5-144 0,-1-2 128 15,5-4-128-15,-3 0 128 16,7 2-128-16,1 1 0 0,4 1 0 0,2-6 0 16,0 0 0-16,8 0 0 0,0-8 0 0,2 1 0 15,4-3 0-15,1-4 0 0,-11-19 0 0,0 0 0 0,0 0 0 16,72 53 0-16,-72-53 0 0,0 0 0 0,0 0-384 0,95-6 0 16,-95 6 0-16,0 0 0 15,84-31-416-15,-84 31-96 0,50-29 0 0,-50 29-16 16,54-33-944-16,-28 15-192 0,3-5-48 0,-4 4-12736 0</inkml:trace>
  <inkml:trace contextRef="#ctx0" brushRef="#br0" timeOffset="316.4">3303 1257 6559 0,'0'-10'128'0,"-2"0"48"0,0 2 0 0,2 3 16 0,0 1-192 0,-2 2 0 16,2 2 0-16,-4-6 0 0,2 2 3200 0,-2-6 608 0,-5 5 112 0,3 5 32 15,-2 0-816-15,2 5-144 0,0 5-48 0,1 0 0 16,-3 5-1280-16,2 5-272 15,2 3-48-15,-2 4-16 0,2 2-368 0,2 0-80 0,-1 0-16 0,1 2 0 16,4-7-256-16,1 3-48 0,-1-2-16 0,6 0 0 16,2-3-224-16,1-1-64 0,3-6 0 0,-14-15 0 0,0 0-112 0,0 0-16 15,82 39-128-15,-82-39 192 16,0 0-192-16,0 0 0 0,98-19 0 0,-98 19 0 0,0 0 0 0,68-43 0 16,-46 26 0-16,-5-3 0 15,-1-1 0-15,-5-2 0 0,-1-1 0 0,-6 3 0 0,0-4 0 16,-8 2 0-16,0 3 0 0,-2-1 0 15,-4 0 0-15,-3-1 0 0,1 1 0 0,-7 0 0 16,3 3 0-16,-7 1 0 0,2 3 0 0,1 4 0 0,-3 5 0 16,2-3 0-16,-1 6 0 0,3 2 0 15,2 4-272-15,-1 2-48 0,4 3-16 0,-1-1-12064 16,-1 6-2400-16</inkml:trace>
  <inkml:trace contextRef="#ctx0" brushRef="#br0" timeOffset="863.33">3714 1309 17503 0,'-4'27'768'0,"2"-11"176"0,2-1-752 0,-4-1-192 0,4-5 0 0,0-3 0 15,-4 4 2176-15,2 5 384 0,-1 15 96 0,-3 4 16 16,0 7-592-16,2 0-112 15,-2 2-32-15,2-12 0 0,-1 2-688 0,5-14-144 0,-4 0-16 0,4-9-16 16,4-2-624-16,-4-8-128 0,1-2-32 0,7-8 0 16,-6-3-288-16,6-3 0 0,0-7 0 0,-1-2 0 31,5-5-432-31,2-2 16 0,-1-1 0 0,3 0 0 16,-1 0-480-16,1 0-80 0,3 2-32 0,-3 2 0 0,-1-1 384 0,3 9 80 15,-1 2 16-15,1 3 0 0,-1 6 528 0,1 3 0 0,-18 7 0 0,0 0 0 16,0 0 320-16,0 0-16 0,0 0-16 0,95 37 0 15,-95-37 160-15,0 0 48 0,40 66 0 0,-30-45 0 16,-2 2-144-16,-2-2-32 0,-1 7 0 0,-1 3 0 16,-2-2 160-16,2 0 32 0,-4 2 0 0,-4-10 0 0,2 2 128 15,2-9 48-15,0-2 0 0,0-5 0 16,2-5-352-16,-2-4-64 0,4-7-16 0,0-5 0 16,-2-1-256-16,6-9 0 0,-3-1 0 0,-1-4 0 0,4-2 0 0,2-8 0 15,3 0 0-15,-3 3 0 0,4-3 0 0,1 4 0 16,1 2 0-16,-5 6 0 0,7 0 0 0,-7 5 0 15,3 7 0-15,2-1 0 0,-7 7 0 0,3 5 0 16,-2 0 0-16,-1 6 0 0,-1 4 0 0,2-1 0 16,-4 5 0-16,-3 2 160 0,3 5 32 0,-4-1 0 15,2 3 0-15,0 6 0 0,-4-1-32 0,0 3 0 16,0 4 0-16,0 0 0 0,0 0-160 0,0-2 0 16,0 0 0-16,0-2 128 0,6-4-272 0,-6-3-64 15,4-3-16-15,1-1 0 16,1-5-1824-16,2-1-384 0</inkml:trace>
  <inkml:trace contextRef="#ctx0" brushRef="#br0" timeOffset="1274.32">4622 1402 17503 0,'4'14'1552'0,"-4"-3"-1232"0,2-1-320 0,1-2 0 0,-3-1 2176 0,4 7 384 15,-2 11 80-15,6 18 16 16,-2 17 208-16,4 10 32 0,-5 0 16 0,-5-2 0 0,4-6-1456 0,-8-4-304 0,0-8-48 0,-1-1-16 15,-1-9-448-15,-4-5-112 16,4-6-16-16,-3-5 0 16,1-3-160-16,0-7-32 0,-2-5-16 0,-3-3 0 0,3-6-304 0,-5-10 128 15,-1-3-128-15,3-7 0 16,-3-7 0-16,2-6 0 0,3-7 0 0,-5-11-192 16,7-1-320-16,-1-4-48 0,0-3-16 0,2-1 0 15,6-6-624-15,-1 0-128 0,6 0-16 0,7 2-16 16,0 8-432-16,7-2-64 0,7 8-32 0,-3 1 0 0,6 8 1248 15,-2 6 256-15,4 10 64 0,-29 25 0 0,61-42 320 0,-61 42 0 0,0 0 128 16,85-26-128-16,-85 26 656 0,0 0 48 16,0 0 16-16,85 33 0 0,-85-33 208 0,0 0 32 0,43 66 16 0,-33-37 0 15,-5 2 144-15,-1 2 32 16,-4-5 0-16,-4 6 0 0,1 3-352 0,-9 4-64 16,-2-2-16-16,-1 2 0 0,-7-3-160 0,3-3-48 0,0-4 0 15,-5-2 0-15,3-3-192 0,2-7-64 0,-3-4 0 16,3-5 0-16,0-2-256 0,3-6 0 0,-3-4 0 0,3-2 0 31,6-6-528-31,-3 1-176 0,7-7-16 0,-2-1-18640 0</inkml:trace>
  <inkml:trace contextRef="#ctx0" brushRef="#br0" timeOffset="1839.88">5177 1243 17503 0,'-6'0'768'0,"2"-4"176"0,-2 4-752 0,2 0-192 0,4 4 0 0,-6-4 0 15,2 4 2912-15,-1-2 544 0,-3 6 128 0,-4 1 0 0,-3 7-576 0,-5 1-128 16,1 3-32-16,3 3 0 0,-3-2-1792 0,3 3-352 16,3 1-80-16,1 0-16 0,3 4-144 0,-1 0-16 15,0-2-16-15,0 2 0 0,5 4-48 0,1-4-16 16,0 2 0-16,4-5 0 0,4-3-112 0,2-4-32 15,1-3 0-15,-7-16 0 0,0 0-224 0,0 0 0 0,0 0 0 0,0 0 0 16,101 21 0-16,-101-21 0 16,0 0 0-16,58-39 0 0,-38 20 0 0,-3-4 0 0,1-1-144 15,-3-5 144-15,1 4-272 0,-7 0 32 16,1-6 16-16,0 4 0 0,-4 2 16 0,-2 3 0 16,-4 3 0-16,0 5 0 0,-4 5 208 0,0 1 0 15,-2 6-160-15,-4 2 160 0,1 4 0 0,-3 2 0 0,2 3 0 16,1 1 0-16,-1 4-128 0,0-3 128 15,4 3 0-15,2-3 0 0,1 7 0 0,1-7 0 16,4 7 0-16,5-3 0 0,-1 1-208 0,-6-16 16 0,0 0 16 16,0 0 0-1,0 0-336-15,76 48-64 0,-76-48 0 0,0 0-16 16,0 0-1216-16,103 20-240 0,-103-20-64 0,0 0 0 16,85 13-880-16,-85-13-176 0,0 0-32 0,0 0-16 15,97 20 784-15,-97-20 144 0,0 0 48 0,0 0 0 0,0 0 1904 0,0 0 336 0,0 0 160 0,0 0-16 0,0 0 2336 0,0 0 464 16,0 0 80-16,0 0 32 15,0 0-112-15,0 0 0 0,15-27-16 0,-20 3 0 16,3 3-1392-16,0-2-288 0,2 1-48 0,0-5-16 16,0 0-672-16,0-2-144 0,4-2-32 0,1 2 0 15,-3 0-208-15,6 4-128 0,-2 1 160 0,-2 5-160 16,2 1 0-16,-1 5 0 0,3 1 0 0,0 3 0 16,2 1-832-16,-1 2-144 0</inkml:trace>
  <inkml:trace contextRef="#ctx0" brushRef="#br0" timeOffset="2065.94">5883 1233 5519 0,'-2'4'240'0,"-2"-2"64"0,2 2-304 16,0-4 0-16,0 4 0 0,2-4 0 0,0 2 2656 0,-4 2 480 16,2 2 80-16,-2 1 32 0,0 3-352 0,-1 2-64 0,5 1-16 0,-6 3 0 15,2-1-1600-15,0 1-336 0,2 3-64 0,-4 4-16 16,2 3-480-16,-2 1-80 0,3 2-32 0,-3-2 0 0,2 4 256 0,-2-6 48 15,2 0 16-15,0-1 0 16,4-5 208-16,-2-1 32 0,4-3 16 0,-2-3 0 16,4-5-464-16,0-3-80 15,-2 0-32-15,2-8 0 16,2-1-1040-16,-2-5-192 0</inkml:trace>
  <inkml:trace contextRef="#ctx0" brushRef="#br0" timeOffset="2215.91">5846 809 20271 0,'-20'-2'1792'0,"14"-2"-1424"0,-3 2-368 0,5 2 0 16,-2 0 1104-16,6 0 160 0,0 0 16 0,-4-4 16 0,4 4-880 0,-4 4-176 16</inkml:trace>
  <inkml:trace contextRef="#ctx0" brushRef="#br0" timeOffset="2518.25">6123 1544 28559 0,'-14'25'1264'0,"9"-14"272"0,-3 3-1232 0,2-4-304 15,4-4 0-15,-2-6 0 0,0 1 2368 0,2 3 400 16,-7 0 96-16,1 0 16 0,2-4-1600 0,0-4-320 0,2-5-64 0,4-7-16 15,4-3-560-15,2-5-128 16,4-3 0-16,3-2-16 0,3-6-176 0,3 6 0 0,1-4 0 0,1 6 0 16,-1 2 0-16,-1 5 0 15,0 1 0-15,-19 19 0 0,35-25 0 0,-35 25 0 0,0 0 0 0,0 0 0 16,0 0 0-16,0 0 0 0,0 0 0 0,0 0 0 16,70 54 0-16,-70-36 0 0,0 5 0 0,-4-2 0 0,4 4 0 0,-2 3 0 15,0-3 0-15,2 4 0 16,0-4-192-16,0 0-128 0,2-1-32 0,0-1 0 15,2 0-1680 1,2-4-336-16</inkml:trace>
  <inkml:trace contextRef="#ctx0" brushRef="#br0" timeOffset="2923.75">6585 1361 4607 0,'2'-9'400'0,"2"-1"-400"0,-4 4 0 0,0 6 0 15,0 0 3344-15,0-4 592 0,0-2 112 0,0-1 32 0,0 1 592 0,-4 0 128 16,-2 8 32-16,0 2 0 15,-4 9-2784-15,1 3-544 0,-1 3-112 0,-4 7-32 0,3 3-848 0,-3 6-160 16,2-1-32-16,3 3-16 0,-1 2 16 0,0 0 16 16,7-6 0-16,3-2 0 0,3-6-16 0,1-2 0 15,6-1 0-15,-10-22 0 0,0 0-320 0,0 0 128 16,0 0-128-16,85 38 0 0,-85-38 0 0,0 0 0 0,70-25 0 0,-70 25 0 16,45-29 0-16,-24 12-128 15,-2-9 0-15,1 1 0 0,-5-2-192 0,-1 4-16 16,-4-6-16-16,-1 0 0 0,1 3-32 0,-4-1 0 0,-6 6 0 15,4 4 0-15,-8 1 176 0,4 4 16 16,-6 5 16-16,2 3 0 0,-2 2 176 0,6 4 0 0,-5 4 0 16,5 1 0-16,0 5 0 0,2 3 0 15,1 5 0-15,3 3 0 0,4 4 0 0,-4 2 0 0,7 6 128 0,-1 2-128 16,2 4 208-16,-1 0-16 0,3 1-16 16,-1 5 0-16,-1 1 0 0,-5-3 0 0,-3 1 0 0,0-1 0 15,0-2 144-15,-6 3 16 0,-2 3 16 0,-2-5 0 16,-2-5-96-16,-3-2 0 0,-5 6-16 0,-5-5 0 15,-3-1-240-15,-3-4 176 0,-4-4-176 0,-2-4 160 16,-4-5-160-16,-4-5 0 0,-2 1 0 0,3-6 0 31,-5-7-448-31,6-1-128 0,2 2-32 0,0-8-18928 0</inkml:trace>
  <inkml:trace contextRef="#ctx0" brushRef="#br0" timeOffset="3557.78">7894 1346 23951 0,'0'8'2128'16,"0"-1"-1696"-16,0-1-432 0,0 0 0 15,0 0 1488-15,0 2 224 0,0 3 32 0,0 12 16 16,0 8-64-16,-4 6-16 0,2 4 0 0,-2-4 0 0,0-2-864 0,2-6-176 16,-1-4-48-16,-3-6 0 0,2-3 16 0,0-6 0 15,2-3 0-15,2-10 0 0,0-1-240 0,0-6-48 16,0-2-16-16,2-7 0 0,2-6-176 0,2-8-128 16,3-4 192-16,1-4-192 0,4 2 128 0,1-3-128 15,-1-1 0-15,7 0 0 0,0 3 128 0,3 5-128 16,5 0 0-16,-4 6 0 0,4 0 0 0,-2 7 0 15,0 3 0-15,-27 19 0 0,51-33 0 0,-51 33 0 0,0 0 0 0,0 0 0 16,79-19 0-16,-79 19 0 16,0 0-160-16,0 0 160 15,39 58-848-15,-33-37-112 0,-6 6 0 0,0-2-16736 0</inkml:trace>
  <inkml:trace contextRef="#ctx0" brushRef="#br0" timeOffset="3725.27">8445 1342 20271 0,'0'4'1792'0,"0"2"-1424"0,0-4-368 0,0-1 0 16,-4 5 2928-16,2-4 512 0,2 6 96 0,-4 4 32 0,0 5-1024 0,-2 1-208 15,3-1-32-15,1 0-16 16,-4 1-1648-16,2-3-320 0,4-3-64 0,-4 2 0 16,4-9-256-16,0 3 0 0,4-2 0 0,-4-6-12480 15,4-6-2512-15</inkml:trace>
  <inkml:trace contextRef="#ctx0" brushRef="#br0" timeOffset="4176.81">8868 1198 28559 0,'4'-9'1264'0,"-4"5"272"0,3-2-1232 0,-3 2-304 0,0 2 0 0,-3 2 0 16,3-4 2400-16,0 0 416 0,-6-1 96 0,-2-1 16 15,0 0-1760-15,-1 6-336 0,-5 0-80 0,4 6-16 16,-5 4-432-16,-1 1-96 0,3 7-16 0,-3-3 0 15,3 4-192-15,1 1 176 0,-2-5-176 0,5 1 160 0,3-3-160 0,0-1 0 16,2 2 0-16,-2-3 128 16,6 3-128-16,0-2 0 0,2-1 0 0,6 1 128 0,-2-2-128 0,0-5 0 15,3 3 0-15,1 0 0 16,-10-8 0-16,0 0 0 0,0 0 0 0,0 0 0 16,0 0-256-16,83 46 32 0,-83-46 0 0,0 0 0 0,0 0 64 0,0 0 16 15,0 0 0-15,66 57 0 0,-60-48 144 0,2-3 0 16,-8 2 0-16,2 0 0 15,-2-1 0-15,-2 3 0 0,-4 0 0 0,-2-2 0 0,3 3 128 16,-5-3-128-16,-2 2 128 0,3-5-128 16,-5 3 0-16,-2-4 0 0,3-4 0 0,1-2-12416 15,-1 0-2432-15</inkml:trace>
  <inkml:trace contextRef="#ctx0" brushRef="#br0" timeOffset="4596.45">9066 861 1839 0,'3'0'160'0,"-1"0"-160"16,2 4 0-16,-4 2 0 0,0-1 1904 0,0 1 336 15,0 4 80-15,0 7 16 0,-4 11-368 0,2 14-80 16,-1 5-16-16,-1 5 0 0,2-1 432 0,-4-1 64 0,6 8 32 0,-8-4 0 16,2 3-400-16,2 1-80 0,3-4 0 0,-3-1-16 15,8-5-688-15,-4-5-128 0,5-8-16 0,5-6-16 16,-10-29-416-16,0 0-96 0,0 0-16 0,0 0 0 15,0 0-176-15,0 0-32 0,83 7-16 0,-71-32 0 16,2-6 208-16,1-2 64 0,-1-4 0 0,1-5 0 16,1 3-368-16,-1-2-64 0,1 4-16 0,-3 2 0 15,1 6-128-15,-6 2 0 0,0 6 0 0,1 2 0 32,-3 7-1088-32,-2 2-112 0,-2 4-16 0,2 6 0 15,-2 2-2224-15,-2 8-448 0,-2 0-80 0,2 1-32 0,-4 7 2096 0,2-3 432 16,-6 5 64-16,6-1 32 0,-6-3 1376 0,7 3 448 0,-3-2 0 0,0 1 0 15,2-1 1888-15,-2 1 384 0,2-3 80 0,2-1 16 0,2 1 0 16,2-1 0-16,-2 0 0 0,6-3 0 16,-8-11-1584-16,0 0-304 0,0 0-64 0,0 0-16 15,56 53-480-15,-56-53-112 0,0 0 0 0,0 0-16 16,0 0-240-16,99 27 0 0,-99-27 0 0,0 0 0 0,0 0 0 0,108-2-320 16,-108 2 64-16,0 0-12560 15,86-18-2512-15</inkml:trace>
  <inkml:trace contextRef="#ctx0" brushRef="#br0" timeOffset="5194.99">10970 838 13823 0,'-2'-22'608'0,"2"13"128"16,0-3-592-16,-3 4-144 0,3 2 0 0,0 6 0 15,0-3 1488-15,-4-1 272 0,2 2 48 0,-2-6 16 0,-2 6-672 0,-4-2-144 16,5 4-32-16,1 0 0 0,-2 4-320 0,-4-4-64 16,6 0-16-16,0 2 0 0,-1 0 0 0,1 4 0 0,-2-4 0 0,4 2 0 15,-6-1 560-15,6 3 96 16,-6 0 32-16,6-2 0 0,-5 2-176 0,5-2-48 15,-4 1 0-15,2-1 0 0,0 0-272 0,2 2-64 16,-2-4-16-16,4 0 0 0,-3 4-416 0,1-6-80 16,2 0 0-16,0 2-16 0,0-2-176 0,0-2 0 0,0 2 0 0,2-6 0 15,-2 4 0-15,0 0 0 16,0-2 0-16,0 0 0 0,-2 2 0 0,2 2 128 16,-4 0-128-16,4 0 0 0,-6 2 304 0,-2 6-32 0,0 2 0 0,1 1 0 15,-3 7-112-15,0 3-32 0,1 4 0 0,-1 4 0 16,2 4-128-16,-2 2 0 15,3 6 0-15,1-4 0 0,2 2 0 0,2 0 128 0,2-1-128 16,-4-1 0-16,4 2 160 0,0-4-160 0,4-2 192 0,-2-6-192 16,2 0 128-16,0-4-128 0,1-5 0 0,1-5 0 31,2-5-416-31,-2-4-144 0,-2-8-16 0,2-4-17344 0</inkml:trace>
  <inkml:trace contextRef="#ctx0" brushRef="#br0" timeOffset="5599.98">10726 1212 9215 0,'-10'0'816'0,"4"0"-656"0,3 0-160 0,-3 0 0 16,6 0 2800-16,-4 2 528 0,4-2 96 0,-4 0 32 0,2 4-256 0,-2-4-32 16,0 0-16-16,4 0 0 15,4 0-2176-15,0 0-432 0,6 0-96 0,-10 0 0 0,0 0-448 16,0 0 0-16,0 0 0 0,0 0 0 0,95 9 0 0,-95-9 0 16,0 0 0-16,0 0 0 15,93-5-560-15,-93 5 16 0,0 0 0 0,0 0 0 16,97-14-1696-16,-97 14-320 0,0 0-80 0,0 0-16 15,74-19 0-15,-74 19 0 0,0 0 0 0,0 0 0 16,0 0 880-16,0 0 176 0,0 0 48 0,0 0 0 0,0 0 1024 0,0 0 208 0,7 13 32 0,-11-7 16 16,-5 4 1296-16,-1 1 256 15,0 3 48-15,5-4 16 0,-5 1 1280 0,4 1 256 0,-4 3 48 0,6 1 16 16,-5-2-448-16,5 3-64 16,-2-3-32-16,4 1 0 0,2-1-736 0,0-3-160 0,2-1-32 0,4-2 0 15,-6-8-672-15,0 0-144 0,0 0-16 16,0 0-16-16,0 0-304 0,0 0-64 15,97 6-16-15,-97-6 0 0,0 0-240 0,60-35 128 0,-41 17-128 16,1 1 0-16,-3-3 0 0,1 1 0 0,-7 0 0 0,-1-3 0 16,-2 3-160-16,-2-1-32 0,-6 1 0 0,0-2 0 31,-4 1-608-31,-2 1-128 0,0 2-32 0,-4-1 0 16,1 3-576-16,-1 1-112 0,0 4-16 0,-5-1-16 0,5 7-816 0,0 4-176 0,1 0-16 15,-1 4-7520-15</inkml:trace>
  <inkml:trace contextRef="#ctx0" brushRef="#br0" timeOffset="5798.84">11519 1297 14735 0,'2'2'640'0,"2"-2"160"16,-4 0-640-16,0-2-160 0,0 2 0 0,0-4 0 0,-4 2 3216 0,2-7 624 15,2-1 112-15,-4-9 16 0,2-7-1168 0,1-3-240 16,-1-4-64-16,4 2 0 0,-1 0-1552 0,5 2-320 0,0 4-64 0,0 2-16 15,2 3-544-15,-2 3 0 16,3 0 0-16,1 5 0 16,2 2-1360-16,-12 10-240 0,0 0-32 0,0 0-14432 15</inkml:trace>
  <inkml:trace contextRef="#ctx0" brushRef="#br0" timeOffset="6381.49">12582 1220 17503 0,'10'-12'768'0,"-4"6"176"0,-2-3-752 0,0 1-192 0,-3 6 0 0,3-4 0 0,-4 2 2112 0,4-5 400 15,6-7 80-15,-4-3 16 16,0-1-16-16,-3 7 0 0,-1 3 0 0,-4 4 0 0,-1 6-1280 0,-3 4-256 16,0 6-48-16,-4-1-16 0,1 7-576 0,-1-1-112 15,-4 5-32-15,3-5 0 0,1 5-16 0,0-1 0 16,4 0 0-16,-3 1 0 0,5-3-64 0,-2 1 0 15,6-3-16-15,0 5 0 0,6-5-176 0,-2-1 0 0,5-3 144 0,-9-11-144 16,0 0 0-16,0 0 0 16,0 0 0-16,0 0 0 0,0 0 0 0,0 0-192 0,90 16 64 0,-90-16 0 15,0 0-112-15,0 0-16 16,0 0 0-16,50-31 0 0,-40 21 48 0,-1 4 0 16,-3-1 0-16,4 1 0 0,0 4-48 0,-6-2 0 15,3 4 0-15,1 2 0 0,-2 0 16 0,-2 4 0 16,2-4 0-16,-3 5 0 0,3-1 240 0,-2 4 0 15,2 0 0-15,0-1 0 0,-2 3 0 0,1 2 0 0,5 5 0 0,-6 0 0 16,4 7 336-16,0 1 64 16,-3 6 16-16,-1 2 0 0,2 3 96 0,-2 3 0 0,-4 2 16 0,-4-1 0 15,-2 1-160-15,-1-4-48 0,-3 2 0 0,-2-7 0 16,2-4 0-16,-5-5 0 0,1-4 0 0,3-5 0 16,-3-3-192-16,-5-7-128 0,3-2 160 0,-5-4-160 15,2-6 0-15,-1-2 0 0,-5-3 0 0,0-5-160 16,1-1-528-16,1-5-96 15,-2-3-32-15,7-4-18064 0</inkml:trace>
  <inkml:trace contextRef="#ctx0" brushRef="#br0" timeOffset="6651.88">13133 1342 22111 0,'-12'29'976'0,"3"-13"208"0,3-1-944 0,-2-1-240 0,6-9 0 0,-2-1 0 0,-1 2 2752 0,1-2 512 16,-2 6 112-16,-8-1 16 15,3-1-1296-15,1-4-256 16,0-8-48-16,4-6-16 0,3-1-1136 0,-1-9-208 16,4-5-48-16,0 0-16 0,4-4-64 0,-1 0-16 15,3 0 0-15,-2 0 0 0,8 1-96 0,-3 3-32 0,1 6 0 0,0 0 0 16,0-1-160-16,5 7 0 0,-15 13 0 0,0 0-176 31,41-28-656-31,-41 28-128 0,0 0-16 0,0 0-17328 0</inkml:trace>
  <inkml:trace contextRef="#ctx0" brushRef="#br0" timeOffset="6928.67">13529 1051 17503 0,'0'2'768'0,"-4"0"176"0,2 2-752 0,2 0-192 0,-4 1 0 0,2-3 0 15,0 6 2912-15,0 4 544 0,-7 11 128 0,-1 2 0 16,0 6-848-16,-1 2-176 0,3-2-48 0,2 0 0 16,2 2-1376-16,2-7-288 0,2 3-48 0,0-4-16 15,6-4-208-15,-2-1-32 0,-4-20-16 0,0 0 0 16,0 0-192-16,0 0-32 0,0 0-16 0,0 0 0 16,97 19-288-16,-84-33 0 0,3-3 0 0,-1-6 0 0,3-3 0 0,-6 1 0 15,1-6-176-15,-7 2 176 0,4 0-384 16,-10 4 16-16,0-6 16 0,-6 8 0 0,-2-7-16 0,-4 5 0 15,3 4 0-15,-7 7 0 16,1 1-80-16,1 5 0 0,-1 4-16 0,-1 4 0 16,-1 0-304-16,5 4-48 0,-4 2-16 0,3 3 0 15,3-3-928-15,0 4-192 0</inkml:trace>
  <inkml:trace contextRef="#ctx0" brushRef="#br0" timeOffset="7157.29">13890 1134 17503 0,'-8'14'1552'0,"6"-4"-1232"0,-4-3-320 0,4 1 0 0,0-2 3280 0,2 0 608 15,0 2 112-15,0 1 32 16,-4 9-1040-16,4 5-208 0,0 0-32 0,4 2-16 16,-4-25-1744-16,16 41-352 0,-16-41-64 0,0 0 0 15,0 0-288-15,0 0-48 0,0 0-16 0,0 0 0 16,79 33-224-16,-79-33 144 0,0 0-144 0,31-29 128 15,-21 12-272-15,4-3-64 0,-5-3-16 0,3 2 0 32,1-1-1232-32,-3 1-240 0</inkml:trace>
  <inkml:trace contextRef="#ctx0" brushRef="#br0" timeOffset="7485.37">14173 1103 13823 0,'0'16'608'0,"0"-10"128"0,0 1-592 0,0 1-144 0,0 0 0 0,0-6 0 0,0 6 3040 0,2 3 576 16,2 7 112-16,1 7 32 0,3 6-80 0,-8-31-16 15,27 58 0-15,-27-58 0 0,33 56-2064 0,-33-56-432 16,39 51-80-16,-39-51 0 0,0 0-128 0,54 58 0 16,-54-58-16-16,0 0 0 0,0 0-368 0,0 0-64 15,86 45 0-15,-86-45-16 0,0 0-208 0,0 0-32 16,0 0-16-16,0 0 0 0,66-35-240 0,-59 15 0 16,3-1 128-16,-2-2-128 0,0-2 0 0,-2-5 0 15,-3 1 0-15,-3 0 0 0,0 2-272 0,-3-2 0 0,-1 4 0 0,-4 0 0 31,0 5-112-31,-4 1-32 0,3 7 0 0,-7 8 0 0,3 0 128 0,-3 8 32 16,1 6 0-16,1 2 0 0,-5 7 0 0,3 4 16 0,-7 4 0 0,2 6 0 16,1 2 240-16,-1 6-192 15,-2 8 192-15,1 5-192 0,-1 2 192 0,2 8-192 0,1 0 192 0,1 0-192 16,3-6-64-16,3-2 0 0,7-7 0 0,-2-10 0 31,8-8-160-31,4-6-32 0,-4-25-16 0,0 0 0 16,0 0-416-16,0 0-80 0</inkml:trace>
  <inkml:trace contextRef="#ctx0" brushRef="#br0" timeOffset="7769.79">15209 915 37775 0,'-14'-6'1664'0,"2"6"368"0,3 2-1632 0,-5 2-400 0,8 2 0 0,-3 2 0 15,-7 3 1088-15,-7 5 144 0,-12 13 32 0,-19 12 0 16,-3 7-496-16,9-3-80 0,3-6-32 0,10-2 0 15,6-5-192-15,8-2-32 0,7-3-16 0,8-4 0 0,3-2-112 0,6-1-32 16,-3-20 0-16,0 0 0 0,35 54-144 0,-35-54-128 16,0 0 192-16,72 58-192 0,-72-58 0 0,72 41 0 0,-72-41 0 0,72 43 0 15,-72-43 0-15,68 44 0 16,-68-44 0-16,0 0 0 0,64 66 0 0,-64-66 0 0,15 45 0 16,-15-26 0-16,-6 2 0 0,-3-1 0 15,-7-5 0-15,-3 1 0 0,-7-3 0 0,-7-7 0 16,2-2 0-16,-2 0 0 15,2-4-336-15,-3-4-80 0,-5 4-16 0,-2-6 0 16,2-1-592-16,-5-1-112 0</inkml:trace>
  <inkml:trace contextRef="#ctx0" brushRef="#br0" timeOffset="16161.93">14953 6454 3679 0,'3'-4'320'0,"-1"2"-320"0,2-2 0 0,0 2 0 0,-2 0 992 0,6 0 128 16,3-5 32-16,9-5 0 16,9-2 224-16,2 3 48 0,8-5 16 0,-4 3 0 0,5 3-208 0,3 0-32 15,2 4-16-15,-1 3 0 0,-44 3 752 0,86 0 160 16,-86 0 16-16,83 3 16 0,-83-3-736 0,95 6-160 15,-95-6-16-15,103 10-16 16,-103-10-240-16,107 10-64 0,-107-10 0 0,116 13 0 0,-116-13-16 0,109 10-16 16,-109-10 0-16,114 8 0 15,-58-4 96-15,2-4 32 0,-1 3 0 0,1-6 0 16,2-1-384-16,-2-2-80 0,-1 0-16 0,-9-4 0 0,-3 5-256 16,-7-5-48-16,-1 4-16 0,-2 2 0 0,-2-2-192 0,-33 6 176 15,54-4-176-15,-54 4 160 0,0 0-160 0,0 0 0 16,0 0 0-16,0 0 128 0,76 35-128 0,-76-35 0 15,0 0 0-15,0 0 0 16,0 0-384-16,0 0-64 0,0 0-16 0,23 80 0 16,-23-80-1264-16,0 0-256 0,0 0-64 0</inkml:trace>
  <inkml:trace contextRef="#ctx0" brushRef="#br0" timeOffset="21358.59">6393 4224 15663 0,'-6'-18'1392'0,"2"9"-1120"0,4 9-272 0,0 0 0 15,-2-16 1168-15,2 16 176 0,0 0 48 0,0 0 0 16,-4-14 1264-16,0 7 256 0,4 7 48 0,-2-2 16 16,2 2-832-16,0 0-160 0,6 35-48 0,-2-10 0 15,6 6-896-15,-4 6-176 0,3 3-32 0,1-1-16 16,0 8-560-16,-1 1-128 0,-1 3 0 0,2-3-128 16,-2 1 128-16,-3-7-128 0,1 1 0 0,2-8 0 15,-2 0 128-15,-2-10-128 0,-4-25 144 0,11 39-144 0,-11-39 128 0,0 0-128 16,0 0 0-16,0 0 0 0,10-29 0 0,-14 0 0 15,2-6 0-15,-2-6 0 16,-2-7-240-16,1-3-80 0,-3-3-32 0,-4-4 0 16,-5 1-1184-1,-5-7-224-15,-9-9-48 0,-2 1-16 0,2 6 800 0,-3 6 176 0,1 6 16 0,2 1 16 16,1 5 1008-16,1 3 192 0,4 2 32 0,2 7 16 0,5 7 816 0,5 3 160 16,1 11 48-16,2-1 0 0,1 5-512 0,5 5-112 15,-2 4 0-15,6 2-16 0,-4 2-352 0,4 6-64 16,0 3-16-16,0-11 0 0,4 31-240 0,-4-31-144 15,16 39 160-15,-16-39-160 0,0 0 0 0,34 58 0 16,-34-58 0-16,45 58 0 0,-45-58 0 0,66 66 0 16,-66-66 0-16,83 80 0 0,-34-36 0 0,1 1 0 15,5 0 0-15,-5 1 0 0,3 1 0 0,-53-47 0 0,89 81 0 0,-89-81 0 16,85 74 0-16,-85-74 0 16,93 85 0-16,-48-38 0 0,-4-3 0 0,-3 1 0 15,-3 0 0-15,-35-45 0 0,60 75 144 0,-60-75-144 0,41 72 128 16,-41-72-128-16,25 66 336 0,-25-66-16 0,8 56 0 15,-16-35 0-15,-1-1 160 0,-7-3 32 0,1-5 0 16,-11-2 0-16,-3-6-96 0,-2-3-16 0,-8-1 0 0,-1-1 0 0,-5 1-176 16,0-6-32-16,-7 2-16 0,2-6 0 15,5 4-176-15,0-1 0 0,5 1 0 0,1 0 0 16,8 0 0-16,-2 2 0 0,4 0 0 0,2 4 0 31,3 4-448-31,3-4 0 0,4-4-16 0,1 8 0 16,4 6-560-16,3 0-96 0</inkml:trace>
  <inkml:trace contextRef="#ctx0" brushRef="#br0" timeOffset="21571.58">7304 4668 31327 0,'0'0'2784'15,"-5"17"-2224"-15,5-17-560 0,0 0 0 0,0 0 2304 0,0 33 336 16,0-33 80-16,-4 49 16 0,0-7-1440 0,2 5-272 0,-2-1-64 0,4-5-16 16,0-8-576-16,0-4-112 0,0-29-32 0,4 37 0 31,-4-37-688-31,0 0-144 0</inkml:trace>
  <inkml:trace contextRef="#ctx0" brushRef="#br0" timeOffset="21874.31">7483 4422 10767 0,'0'0'224'0,"0"0"48"0,0 0 16 0,0 0 32 0,0 0-320 0,0 0 0 0,29 50 0 0,-29-50 0 0,0 0 3424 0,0 0 608 15,54 68 128-15,-54-68 32 0,41 56-416 0,-41-56-64 16,39 66-32-16,-39-66 0 0,35 70-2016 0,-35-70-416 15,25 72-80-15,-25-72-16 16,19 67-352-16,-19-67-80 0,16 55-16 0,-16-55 0 0,0 0-208 0,25 54-48 16,-25-54-16-16,0 0 0 15,0 0-240-15,0 0-32 0,0 0-16 0,0 0 0 16,64-39-144-16,-64 39 160 0,25-48-160 0,-25 48 160 0,23-56-160 16,-7 23 0-16,3-6 0 0,-3 2 0 0,3 2-176 0,-7 2-64 15,2 4-16-15,-14 29 0 16,19-47-592-16,-19 47-128 0,12-34-32 0,-12 34-18976 0</inkml:trace>
  <inkml:trace contextRef="#ctx0" brushRef="#br0" timeOffset="22044.2">8154 4530 23039 0,'0'0'1024'0,"0"0"192"0,0 0-960 0,0 0-256 0,14 49 0 0,-14-49 0 15,0 0 3472-15,0 0 656 0,3 50 128 0,-3-50 32 16,10 68-2192-16,-4-31-432 0,-6 2-96 0,0-39-16 15,6 56-960-15,-6-56-192 0,9 42-32 0,-9-42-16 16,0 0-352-16,0 0 0 0,0 0-160 0,0 0-13216 16,0 0-2656-16</inkml:trace>
  <inkml:trace contextRef="#ctx0" brushRef="#br0" timeOffset="22401.1">8687 4377 33167 0,'0'0'1472'0,"0"0"304"0,-9 8-1424 0,9-8-352 0,0 0 0 0,-8 5 0 0,8-5 1984 15,-8 10 336-15,-2 2 64 0,1 1 16 0,-7 7-1280 0,-1 1-256 16,-3 4-48-16,3 2-16 0,-2 5-320 0,-1-1-64 16,5 1-16-16,1-4 0 0,-2 1 48 0,7-6 0 0,3 2 0 0,6-25 0 15,-4 33-240-15,4-33-32 16,0 0-16-16,0 0 0 0,0 0-160 0,0 0 0 0,0 0 0 0,84 33 0 15,-84-33 0-15,0 0 0 16,69 4 0-16,-69-4 0 0,0 0 0 0,90 8 0 16,-90-8 0-16,0 0 0 0,98 11-256 0,-98-11 64 15,0 0 0-15,90 20 16 0,-90-20 48 0,0 0 0 16,70 25 0-16,-70-25 0 0,0 0 128 0,0 0 0 16,0 0 0-16,46 49 0 0,-46-49 0 0,-6 25 144 0,6-25-144 15,-21 27 160-15,3-14 96 0,1 1 0 16,-6 2 16-16,1-3 0 0,-5 3-272 0,0-9 160 15,-2 5-160-15,4-6 128 16,0 0-496-16,-1-2-96 0,3-4-32 0,-2-4-13600 0,9-2-2736 16</inkml:trace>
  <inkml:trace contextRef="#ctx0" brushRef="#br0" timeOffset="22593.7">9153 4573 2751 0,'0'0'256'0,"0"0"-256"0,0 0 0 0,0 0 0 0,0 0 7280 0,0 0 1408 16,0 0 272-16,17 52 64 0,-17-52-5280 0,8 49-1056 16,-8-49-224-16,2 58-32 15,-2-58-1488-15,0 62-304 0,0-62-48 0,0 52-16 16,0-52-400-16,-2 41-176 0,2-41 128 0,0 0-128 16,-4 33-672-16,4-33-224 0</inkml:trace>
  <inkml:trace contextRef="#ctx0" brushRef="#br0" timeOffset="22965.56">9368 4569 11055 0,'0'0'976'0,"0"0"-784"15,0 0-192-15,0 0 0 0,0 0 3152 0,0 0 592 16,0 0 112-16,0 0 32 0,6 48-320 0,-6-48-64 0,0 0-16 0,10 57 0 15,-10-57-1840-15,4 40-368 0,-4-40-80 0,0 49-16 16,0-49-448-16,-6 58-96 0,2-27 0 0,-2 0-16 16,2 2 64-16,2 2 16 15,2-4 0-15,0-31 0 0,6 58-48 0,-6-58 0 0,19 49 0 0,-19-49 0 16,0 0-288-16,0 0-64 0,63 42-16 0,-63-42 0 16,0 0-288-16,87-11 0 0,-87 11 0 0,64-35 0 15,-64 35-176-15,56-51-80 0,-56 51-32 0,49-62 0 31,-34 27-416-31,-1-1-96 0,1 3-16 0,-9 2 0 0,0-4 144 0,-6 2 32 0,0 2 0 16,-8-2 0-16,-2 5 224 0,-3 3 48 0,-3-2 16 0,-7 0 0 16,2 4 352-16,1 1 0 0,-5 9 0 0,2-3 0 0,1 9 0 15,-3-1 0-15,-4 4 0 0,4-2 0 16,0 6 0-16,-1 0-224 0,7 0 32 0,-4 2 0 16,7 2-1168-16,-3 2-240 15,7 1-32-15</inkml:trace>
  <inkml:trace contextRef="#ctx0" brushRef="#br0" timeOffset="23271.84">9933 4792 32255 0,'0'0'1424'0,"0"0"304"16,11 45-1392-16,-11-45-336 0,0 0 0 0,0 0 0 0,0 0 2128 0,-2 25 368 15,2-25 64-15,-9 15 0 0,9-15-576 0,-16 8-112 0,16-8-16 0,-13-12-16 31,13 12-2096-31,-10-31-432 0,6 8-80 0,2-4 0 0,-4-6 592 0,6 2 176 16,6-10 0-16,-2 2 0 0,4 4-160 0,5 3 160 0,1-3-208 0,-14 35 80 16,37-51 864-16,-37 51 176 0,0 0 48 0,62-41 0 31,-62 41-1520-31,0 0-288 0,0 0-64 0,79 32-16 0,-79-32 1200 0,37 44 240 0,-37-44 64 0,43 66 0 16,-43-66 192-16,44 87 64 0,-22-42 0 0,1 0 0 15,-23-45-112-15,37 75-16 0,-37-75 0 0,39 62 0 16,-39-62-416-16,35 47-96 0,-35-47 0 0,0 0-16 0,0 0-176 15,0 0-176-15,0 0 48 0,0 0-15568 16,0 0-3120-16</inkml:trace>
  <inkml:trace contextRef="#ctx0" brushRef="#br1" timeOffset="77420.63">18617 2416 14735 0,'-6'-13'1312'0,"6"5"-1056"0,0 2-256 0,0-4 0 0,0 5 1536 0,0 3 256 16,0-2 64-16,6-4 0 0,-6 8 1248 0,0 0 256 15,0 0 48-15,0 0 16 0,0 0-1792 0,0 0-352 16,73 33-80-16,-61 2-16 0,2 6-432 0,-5 7-96 16,-3 6-16-16,-2 7 0 0,-2 3-144 0,2-6-48 0,-4-2 0 0,0-2 0 15,0 1 64-15,4-1 16 16,-2-4 0-16,1-9 0 0,3-8-48 0,-6-33-16 16,0 0 0-16,0 0 0 0,0 0-304 0,0 0-160 15,74-19 160-15,-74 19-160 0,35-57 0 0,-35 57 0 16,23-56 0-16,-7 19 0 0,-1-7 0 0,5-5 0 0,-5 8 0 0,1 1 0 15,-1 11 128-15,-15 29-128 16,0 0 0-16,43-45 144 0,-43 45-144 0,0 0 0 16,0 0 0-16,44 54 0 0,-44-54 0 0,20 60 0 0,-10-21 0 15,-1 12 0-15,3-5 0 0,-2 3 0 0,3-7 0 0,3-7 0 16,-16-35 0-16,29 45 0 0,-29-45 0 0,0 0 0 16,0 0 0-16,79 15 0 0,-79-15 128 0,0 0-128 15,72-62 192-15,-49 27 0 0,6-7 0 0,-1-15 0 16,5-10 224-16,1-11 48 0,5-1 16 0,-4-5 0 0,0 9-112 15,-6-1-32-15,2 8 0 0,-2 10 0 16,-7 13-336-16,-3 8 0 0,-19 37 0 0,35-62 0 16,-35 62-784-16,0 0-128 15,0 0-32-15</inkml:trace>
  <inkml:trace contextRef="#ctx0" brushRef="#br1" timeOffset="77719.45">19980 2521 29487 0,'0'0'1296'0,"0"0"288"16,0 0-1264-16,0 0-320 0,0 0 0 0,0 0 0 0,0 0 2544 0,0 0 448 16,0 0 80-16,0 0 32 0,89-45-1728 0,-89 45-352 0,41-48-64 0,-41 48 0 15,39-64-496-15,-24 33-80 16,-1-2-32-16,-4 4 0 0,-4 2-224 0,-1-2-128 16,-1 5 160-16,-4 3-160 0,0 0 0 0,-6 7 0 15,-1 1 0-15,-5 7 0 0,2 4 144 0,-5 8-144 0,-5 5 128 0,1 7-128 16,-6 7 320-16,0 10-32 15,-3 9 0-15,1 7 0 0,4 3 96 0,2 0 0 16,3 7 16-16,1-3 0 0,7 2-16 0,0-10-16 16,6-1 0-16,4-10 0 0,10-8-80 0,-10-31-16 0,25 40 0 15,-25-40 0-15,0 0-272 0,64 31 0 0,-64-31 0 16,0 0 0-16,86-7-176 0,-86 7-80 0,87-30-32 0,-87 30 0 31,105-54-944-31,-105 54-192 0</inkml:trace>
  <inkml:trace contextRef="#ctx0" brushRef="#br1" timeOffset="78072.42">21582 1992 31327 0,'-13'-4'1392'0,"5"2"272"0,0 2-1328 0,2 0-336 16,1 2 0-16,1 2 0 0,-2 5 2352 0,-4 1 400 15,-9 9 64-15,-1 7 32 0,-9 12-1584 0,0 7-320 0,2 7-64 0,2 3-16 16,2-1-336-16,3-2-64 15,5-1-16-15,5-5 0 0,4 1-192 0,0-6-64 0,6-5 0 0,6-3 0 16,0-2-192-16,-6-31 0 16,23 45 0-16,-23-45 0 0,0 0-160 0,47 43-80 15,-47-43-16-15,0 0 0 16,77-4-512-16,-77 4-128 0,61-31 0 0,-61 31-12224 0,64-55-2432 0</inkml:trace>
  <inkml:trace contextRef="#ctx0" brushRef="#br1" timeOffset="78474.14">22048 2021 10127 0,'-10'0'896'0,"4"2"-704"0,-3 1-192 0,5 3 0 0,-2 0 4912 0,2 2 944 15,-2-2 192-15,-1 9 32 16,-9 8-2480-16,-3 12-496 0,-9 12-96 0,1 5-32 0,6 3-1696 0,-4-1-352 0,5-4-64 0,7-1-16 16,1-8-192-16,6-7-32 15,6 5-16-15,0-8 0 16,0-31-240-16,10 49-48 0,-10-49-16 0,0 0 0 15,0 0-304-15,52 39 0 0,-52-39 128 0,0 0-128 0,0 0 0 0,84-20 0 16,-84 20-176-16,0 0 176 16,77-50-560-16,-77 50 0 0,45-47 0 15,-45 47 0-15,35-46 112 0,-35 46 32 0,21-55 0 0,-21 55 0 0,14-48 416 0,-12 23-160 16,2 1 160-16,-4 3 0 0,-4 6 0 0,4 15 0 0,-2-32 0 16,2 32 0-16,-4-13 0 0,4 13 176 15,-6 0-48-15,6 0-128 0,-10 10 448 0,10-10-32 16,-5 21 0-16,5-21 0 0,-4 35 32 0,4-12 0 0,-4 2 0 15,2 4 0-15,2-3-64 0,-4-1-16 16,4 6 0-16,0 2 0 0,4-4-176 0,-4 0-16 0,0-29-16 0,10 47 0 16,-10-47-160-16,0 0 192 0,21 48-192 0,-21-48 192 15,0 0-192-15,0 0 0 16,0 0 0-16,0 0 0 16,0 0-512-16,79-8-64 0,-79 8-32 0,0 0 0 15,41-52-688-15,-41 52-144 0,37-49-32 0,-37 49-18752 0</inkml:trace>
  <inkml:trace contextRef="#ctx0" brushRef="#br1" timeOffset="78838.03">22544 2102 2751 0,'0'0'256'0,"-3"27"-256"0,3-27 0 0,-2 22 0 0,2-22 7248 0,0 0 1408 15,0 0 288-15,0 33 48 0,0-2-5408 0,0 9-1072 16,-4 13-208-16,4-3-64 0,-4-3-1424 0,2-1-304 15,2 1-48-15,0-8-16 0,0-10-128 0,0-29-16 16,6 35-16-16,-6-35 0 0,0 0-288 0,0 0 160 16,0 0-160-16,0 0 128 0,29-43-128 0,-29 43 0 0,15-54-160 0,-9 17 160 15,8-2-176-15,-5-8 176 16,3-1-192-16,6 3 192 0,-3 10-144 0,-3-3 144 0,7 3 0 0,1 0-144 16,-20 35 144-16,38-62 0 15,-38 62 0-15,37-47 0 0,-37 47 0 0,0 0 0 16,53-42 0-16,-53 42 0 0,0 0 0 0,0 0 0 0,0 0 0 0,0 0 0 15,50 36 0-15,-50-36 0 16,10 45 0-16,-10-45 0 0,4 56 192 0,1-21 0 0,-5 8 16 0,0 1 0 16,0 7 0-16,0-10 0 15,0 1 0-15,-4-5 0 0,8-4-208 0,-4-8 0 0,0-25 0 16,4 39 0 0,-4-39-768-16,0 0-80 0,0 0-32 0,0 0-12448 0,0 0-2496 0</inkml:trace>
  <inkml:trace contextRef="#ctx0" brushRef="#br1" timeOffset="79205.72">23194 2042 27647 0,'0'0'2448'0,"0"0"-1952"0,0 39-496 0,0-39 0 15,0 0 3056-15,0 0 512 0,0 39 96 0,0-3 32 0,0 19-2224 0,-4 3-448 16,2-4-96-16,2-5-16 15,0-7-384-15,0-7-80 0,0-35 0 0,0 45-16 0,0-45-224 0,0 0-32 16,0 0-16-16,0 0 0 0,0 0-160 0,16-35 0 16,-16 35 0-16,4-56 0 0,2 21-192 0,3 0 16 15,-3 2 16-15,4 2 0 0,0 0 32 0,-1-2 0 16,7-2 0-16,-3 0 0 0,3 0 128 0,-16 35 0 16,31-54 0-16,-31 54 0 0,33-45 0 0,-33 45 0 15,0 0 0-15,45-39 0 0,-45 39 0 0,0 0 0 16,0 0 0-16,0 0 0 0,0 0 320 0,0 0-16 15,69 39 0-15,-69-39 0 0,12 37 272 0,-12-37 48 16,8 52 16-16,-8-22 0 0,2 1-112 0,-2 4-16 16,0 5 0-16,0 3 0 0,0-4-320 0,-2-4-192 0,2-35 192 15,6 56-192 1,-6-56-448-16,9 41-192 0,-9-41-32 0,0 0-16 0,0 0-1024 16,0 0-208-16</inkml:trace>
  <inkml:trace contextRef="#ctx0" brushRef="#br1" timeOffset="79528.23">23873 1867 18431 0,'0'0'816'0,"0"0"160"0,0 0-784 0,0 0-192 0,-13 16 0 0,13-16 0 15,0 0 4224-15,-12 25 816 0,-2-2 144 0,3 7 48 16,-7 4-2656-16,7 1-528 0,-3 2-96 0,4-4-32 16,5 2-800-16,5-4-160 0,0 4-48 0,0-35 0 15,9 68-256-15,-9-68-48 0,25 60-16 0,-25-60 0 16,0 0-304-16,49 48-64 0,-49-48-16 0,0 0 0 15,70 4-208-15,-70-4 0 0,0 0 0 0,60-33-160 16,-60 33-272-16,35-38-48 0,-35 38-16 0,25-60 0 0,-15 27 176 0,-1-4 16 16,-3-8 16-16,2 0 0 0,-8 1 144 0,0-1 144 15,-4 5-208-15,-6 1 80 0,-3 4 128 0,1 2 0 0,-3 6 0 16,-1 7 0-16,3 3 0 0,-7 7 0 16,5 8 0-16,-5 2 128 0,1 4 80 0,3 6 32 0,-3 1 0 15,3 5 0-15,1 3-112 0,1 1 0 16,3 5-128-16,-3-2 192 0,8-1-432 0,6-22-80 15,-9 31-32-15,9-31 0 16,0 0-640-16,0 0-128 0,0 0-32 0,0 0-18608 0</inkml:trace>
  <inkml:trace contextRef="#ctx0" brushRef="#br1" timeOffset="79694.11">24277 1536 32255 0,'0'0'1424'0,"0"0"304"0,0 0-1392 0,0 0-336 0,0 0 0 0,7 39 0 16,-7-39 2512-16,0 31 432 0,-4 4 96 0,4 13 16 15,-5 10-1248-15,-1 8-240 0,2 0-48 0,-2 2-16 16,2 0-656-16,4 2-128 0,-6-1-16 0,6 1-16 16,2-6-432-16,6-9-64 0,-2-11-32 0,-6-44 0 31,25 64-464-31,-25-64-80 0,0 0-32 0,0 0-14656 0,0 0-2928 0</inkml:trace>
  <inkml:trace contextRef="#ctx0" brushRef="#br1" timeOffset="79828.7">24313 2110 5519 0,'0'0'496'0,"0"0"-496"15,0 0 0-15,0 0 0 16,0 0 7392-16,0 0 1376 0,0 0 288 0,0 0 48 0,26-39-5664 0,-26 39-1136 0,0 0-240 0,54-41-32 16,-54 41-1376-16,60-35-272 15,-60 35-48-15,66-29-16 16,-66 29-720-16,68-29-160 0,-68 29-16 0,64-19-19632 0</inkml:trace>
  <inkml:trace contextRef="#ctx0" brushRef="#br1" timeOffset="80548.28">18572 4361 14735 0,'0'0'1312'0,"0"0"-1056"16,0 0-256-16,0 0 0 0,0 0 3168 0,19-33 576 0,-19 33 112 0,20-42 32 15,-5 9-176-15,-5-2-16 0,0 4-16 0,-4 4 0 16,-10 5-2080-16,-2 7-400 0,-4 5-96 0,-2 0-16 16,-5 10-128-16,0 6-16 0,-3 8-16 0,-9 1 0 15,4 14-224-15,-4 2-32 0,-2 8-16 0,-4 6 0 16,6 9-208-16,-6 0-32 0,6 7-16 0,0-3 0 16,-2 2-224-16,3 0-48 0,7-2-128 0,-2-2 192 15,5-1-192-15,5-7 0 0,3-3 0 0,6-4 0 16,6-3 0-16,4-9 0 0,-6-29 0 0,25 43 0 15,-25-43-256-15,0 0 16 0,76 33 0 0,-76-33 0 16,0 0-720-16,112-15-160 0,-112 15-32 0,80-45 0 16,-80 45-192-16,89-64-32 0,-40 23-16 0,1-1-12096 15,0-3-2416-15</inkml:trace>
  <inkml:trace contextRef="#ctx0" brushRef="#br1" timeOffset="80887.32">19063 4270 11055 0,'0'0'976'0,"-6"-4"-784"16,6 4-192-16,-4 0 0 0,0 0 5056 0,2 2 976 15,-7 6 192-15,-7-2 48 0,-3 9-2896 0,-1 9-576 0,-5 1-112 0,6 6-32 16,-1 4-1504-16,5 0-320 16,-1 4-48-16,3-1-16 0,3 3-64 0,0 0 0 0,4-2-16 0,6-5 0 15,0-4-32-15,2-5 0 0,-2-25 0 0,18 40 0 16,-18-40-288-16,0 0-64 0,0 0-16 0,0 0 0 16,72 28-288-16,-72-28 0 0,0 0 0 0,71-49 0 15,-71 49 0-15,51-58 0 16,-51 58 0-16,44-64 0 0,-18 21-224 0,-5 1 48 0,-2 1 16 0,-1 2 0 15,-9 8 160-15,3-2-160 0,-6 6 160 0,2 2-160 16,-8 25 160-16,5-29 0 0,-5 29 0 0,0 0 0 0,0-18 0 16,0 18 0-16,-5 4 0 0,5-4 128 15,-4 19 16-15,4-19 16 0,-4 30 0 0,2-13 0 16,2 6 32-16,-4 6 0 0,4 0 0 0,0 6 0 16,0 0-192-16,0 0 160 0,0 0-160 0,0 2 160 15,4 0-160-15,2-2 0 0,-6-35 0 0,13 54 0 16,-13-54-560-16,0 0-80 0,45 39-32 0,-45-39 0 15,0 0-992-15,0 0-192 0</inkml:trace>
  <inkml:trace contextRef="#ctx0" brushRef="#br1" timeOffset="81097.07">19738 3778 40543 0,'-6'2'1792'0,"-4"0"384"0,4 1-1744 0,3-1-432 0,-3 2 0 0,6-4 0 16,-4 4 1392-16,-2 6 192 15,-10 9 32-15,-1 12 16 0,-2 8-240 0,1 6-48 0,-1 5-16 0,1 4 0 16,1 6-544-16,3 1-96 16,-1 3-32-16,-1 0 0 0,3 0-128 0,1-4-16 15,4-4-16-15,2-10 0 0,10-3-304 0,-2-8-48 16,-2-35-16-16,24 52 0 0,-24-52-368 0,0 0-80 0,54 49 0 16,-54-49-16-1,0 0-1184-15,76 10-224 0,-76-10-48 0,73-14-13312 0,-73 14-2640 0</inkml:trace>
  <inkml:trace contextRef="#ctx0" brushRef="#br1" timeOffset="81329.84">20163 4193 39615 0,'-8'-6'1760'0,"8"6"352"0,-10-4-1680 0,10 4-432 0,-6 0 0 0,6 0 0 0,0 0 1040 0,-15 6 128 16,-1 2 32-16,-1 3 0 0,-1 7-320 0,1 3-64 15,5 0-16-15,-3 3 0 16,5 1-432-16,0 0-96 0,1 0-16 0,5 2 0 15,-2-1 80-15,2 1 16 0,2 0 0 0,2 0 0 16,0-27 64-16,6 52 16 0,-6-52 0 0,10 41 0 0,-10-41-272 0,0 0-160 16,31 45 192-16,-31-45-192 15,0 0 0-15,0 0 0 0,0 0-240 0,83 6 80 16,-83-6-784 0,0 0-144-16,70-39-48 0,-70 39-13120 0,54-45-2624 0</inkml:trace>
  <inkml:trace contextRef="#ctx0" brushRef="#br1" timeOffset="81607.64">20455 4125 18431 0,'0'0'1632'0,"0"0"-1312"15,0 0-320-15,0 0 0 0,0 0 4464 0,0-22 816 0,0 22 160 0,0 0 48 16,0 0-2960-16,0-25-592 0,0 25-112 0,0 0-32 16,0 0-800-16,0 0-160 0,0 0-48 0,8 51 0 15,-8-51-368-15,-2 48-80 0,-2-21-16 0,2 6 0 16,2-4-64-16,-3 6-32 15,3 0 0-15,0 2 0 0,3 2 96 0,3 0 32 0,0 5 0 0,4-5 0 16,-10-39-96-16,25 64 0 0,-25-64-16 0,39 41 0 16,-39-41-240-16,0 0 0 0,75 13 128 0,-75-13-128 15,0 0 0-15,74-44 0 0,-74 44 0 0,54-66 0 16,-30 25-288-16,1-6 48 0,0-11 16 0,0-6 0 16,-3-9-240-16,-3 1-48 15,-1-2-16-15,-7 6 0 0,-1 6-624 0,-4 6-112 0</inkml:trace>
  <inkml:trace contextRef="#ctx0" brushRef="#br1" timeOffset="81809.7">20999 3380 39615 0,'0'0'3520'0,"-2"23"-2816"0,2-23-560 0,0 0-144 16,0 0 1408-16,-4 51 240 15,4-22 48-15,0 12 16 0,0 15-496 0,4 16-112 16,-2 11-16-16,5 8 0 0,3-2-768 0,0 1-176 0,-4-5-16 0,3-8-128 15,1-7 0-15,0-15 0 16,5-11 0-16,-15-44 0 16,31 51-832-16,-31-51-128 0,0 0-32 0,0 0 0 15,78 29-272-15,-78-29-48 0,0 0-16 0,54-45-17952 0</inkml:trace>
  <inkml:trace contextRef="#ctx0" brushRef="#br1" timeOffset="82163.48">21507 3884 34095 0,'-10'16'1504'0,"-4"-6"320"0,14-10-1456 0,-19 19-368 0,19-19 0 0,-12 17 0 16,12-17 1936-16,-19 35 320 0,-4 0 64 0,-4 10 16 16,-1 7-1120-16,3-1-208 0,6-3-48 0,7-3-16 15,2-5-176-15,1 1-48 0,5 2 0 0,2-6 0 16,2-1-96-16,0-36-32 0,6 53 0 0,-6-53 0 16,0 0-272-16,25 54-48 0,-25-54-16 0,0 0 0 15,0 0-256-15,0 0 0 0,74 14 128 0,-74-14-128 16,44-33 0-16,-44 33 0 0,47-47 0 0,-47 47-144 15,43-68-192-15,-24 28-48 0,-4-1 0 0,1-4 0 16,-2 1-224 0,-5-1-48-16,1 0-16 0,-4 5 0 0,-4 5 208 15,2 2 32-15,-1 2 16 0,-3 31 0 0,2-47 192 0,-2 47 32 0,-2-23 16 0,2 23 0 0,0 0 176 0,0 0 0 16,0 0 160-16,0 0-160 16,-9 33 528-16,9-33 16 0,-4 43 0 0,4-43 0 0,0 44-224 15,0-44-64-15,4 45 0 0,-4-45 0 0,11 48-256 0,-11-48 0 16,18 47 0-16,-18-47 0 0,0 0 0 0,27 52-176 15,-27-52 0-15,0 0 0 16,0 0-720-16,0 0-160 0,80-11-32 0,-80 11 0 16,33-51-832-16,-14 14-192 0</inkml:trace>
  <inkml:trace contextRef="#ctx0" brushRef="#br1" timeOffset="82344.83">21980 3543 17503 0,'8'-29'768'0,"-8"29"176"0,0 0-752 0,0 0-192 0,0 0 0 0,0 0 0 15,0 0 3536-15,0 0 688 16,0 0 128-16,6 43 16 0,-10-3-1296 0,2 5-272 0,-6 11-48 0,2 8-16 15,0 10-1504-15,3 3-288 0,-3 1-64 0,0-6-16 16,4-2-208-16,2-16-32 0,0-10-16 0,2-3 0 16,-2-41-176-16,12 60-48 0,-12-60 0 0,0 0 0 15,0 0-384-15,0 0-272 0,0 0 32 0,0 0 16 32,69-21-896-32,-69 21-176 0,20-58-48 0,-14 27 0 15,1-4-1232-15,3-2-256 0</inkml:trace>
  <inkml:trace contextRef="#ctx0" brushRef="#br1" timeOffset="82575.59">22122 4061 14799 0,'0'0'640'0,"0"0"160"0,0 0-640 0,0 0-160 0,0 0 0 0,0 0 0 16,0 0 5072-16,0 0 992 0,0 0 192 0,60 29 32 16,-60-29-3728-16,0 0-736 0,56 25-160 0,-56-25-16 15,0 0-720-15,64-6-144 0,-64 6-16 0,0 0-16 16,60-35-240-16,-60 35-32 0,0 0-16 0,49-54 0 16,-49 54-208-16,19-41-32 0,-19 41-16 0,6-44 0 0,-6 44-208 0,-6-35 128 0,6 35-128 0,-15-23 0 15,15 23 0-15,-28-10 0 16,11 12 0-16,-2 6 0 0,3 5 0 0,2 3 0 15,-1 5 0-15,5 6 0 0,-3 10 0 0,3 2 0 0,4 0 0 0,2-3 0 16,4-36 0-16,10 59 0 16,-10-59 0-16,23 48 0 0,-23-48-304 0,39 39 0 15,-39-39 0-15,0 0 0 16,76 41-688-16,-76-41-144 0,64 11-16 0,-64-11-18752 16</inkml:trace>
  <inkml:trace contextRef="#ctx0" brushRef="#br1" timeOffset="83334.73">23394 3400 34095 0,'0'0'1504'0,"10"-45"320"0,-10 45-1456 0,13-41-368 15,-13 41 0-15,0 0 0 16,14-39 1840-16,-14 39 288 0,17-60 64 0,1 6 16 0,-3 0-592 0,1 9-112 15,-3 10-32-15,-13 35 0 0,18-54 208 0,-18 54 48 16,0 0 0-16,0 0 0 0,0 0-192 0,0 0-48 16,54 41 0-16,-36 7 0 0,-3 6-1184 0,1 6-304 15,-3 8 0-15,3 4 0 0,-5 0 0 0,-1-2 0 16,-2-6 0-16,-2 7 0 0,-6 13 0 0,0-1 0 16,0-3 0-16,0-14 0 0,-4-14 0 0,4-9 0 15,-2-8 0-15,2-35 0 0,0 42 0 0,0-42 0 0,0 0 0 0,-20-13 0 16,11-7 0-16,-1-1 0 0,-3-12 0 15,1-4 0-15,2-7 0 0,0-11 0 0,1 1 0 16,-1-10 0 0,6-4-992-16,2-4-256 0,8 2-48 0,-2 3-16 15,8-3 592-15,3 2 112 0,3 0 32 0,7 2 0 0,4 4 384 0,2 10 192 0,-2 11-192 0,-29 41 192 16,66-66 0-16,-66 66 0 0,74-43 0 0,-74 43 0 16,68-19 0-16,-68 19 0 0,0 0 0 0,85 23 192 0,-85-23 128 15,45 41 48-15,-45-41 0 0,34 64 0 16,-34-64-160-16,20 66-16 0,-20-66-16 0,10 68 0 15,-10-68 0-15,-4 58 0 0,-6-33 0 0,-2-3 0 0,-1 1-176 16,-3-8 0-16,-7 1 144 0,2-3-144 16,-5-3 0-16,-3-4 0 0,0-6 0 0,0-4 0 0,2-2 0 15,-2 0 0-15,6-3 0 0,-3-5 0 16,5 2-384-16,2-3 16 0,-1 1 0 0,5 1 0 16,1 5 192-16,14 8 48 0,0 0 0 0,0 0 0 15,0 0 128-15,0 0 0 0,0 0 0 0,14 41 128 0,-14-41 320 0,27 39 80 16,-27-39 16-16,37 50 0 0,-37-50 416 0,40 50 96 15,-40-50 16-15,45 59 0 0,-45-59-864 0,58 69-208 16,-58-69 0-16,66 70 0 0,-66-70 0 0,70 70 0 0,-70-70 0 0,80 56 0 16,-80-56 0-16,73 33 0 15,-73-33 0-15,80 12 128 16,-80-12-848-16,64-12-144 0,-64 12-32 0,46-35 0 16,-46 35-1488-16,24-69-304 0</inkml:trace>
  <inkml:trace contextRef="#ctx0" brushRef="#br1" timeOffset="83821.81">24449 2785 11967 0,'0'0'1072'0,"0"0"-864"16,0 0-208-16,0 0 0 0,0 0 6240 0,0 0 1200 0,0 0 240 0,0 0 64 15,49 44-4544-15,-49-44-912 0,29 60-176 0,-12-11-48 16,1 5-976-16,3 10-208 0,-5 6-48 0,-1 0 0 16,-1 0-64-16,-1 0-32 0,-3 3 0 0,-2-7 0 15,-1-8-32-15,3-9 0 0,-4-8 0 0,-6-41 0 16,10 58-448-16,-10-58-80 0,0 0-32 0,0 0 0 31,0 0-576-31,0 0-112 0,-6-45-32 0,-4 10 0 16,-3-4-512-16,1-5-128 0,-7-7 0 0,3 3-16 15,2-1 224-15,-1 3 48 0,5-3 16 0,1-1 0 0,-1 5 464 0,0-7 96 0,4 2 0 0,2 3 16 16,4 8 368-16,4-5 0 0,2 5 0 0,4 0 0 16,3 2 304-16,3 2 80 0,-16 35 0 0,45-58 16 15,-45 58 320-15,50-44 64 0,-50 44 16 0,58-35 0 0,-58 35 144 16,62-26 16-16,-62 26 16 0,68-25 0 0,-68 25-448 15,60-17-80-15,-60 17-32 0,0 0 0 0,74-8-416 0,-74 8 0 16,0 0 128-16,0 0-128 0,0 0 0 0,39 47 0 16,-39-47 0-16,-20 38 0 0,7-18-176 0,-3 5-16 0,-3 6 0 0,-2 2 0 31,1 2-448-31,1 0-112 0,-5 2-16 0,7 1 0 0,0-3 400 0,1 4 80 16,1 2 16-16,5 1 0 0,0-1 272 0,4-2 0 15,2 0 128-15,4 1-128 0,0-40 704 0,10 72 32 16,-10-72 16-16,23 74 0 0,-23-74 80 0,31 64 0 15,-31-64 16-15,45 54 0 0,-45-54 48 0,58 45 0 16,-58-45 0-16,70 33 0 0,-70-33-720 0,80 27-128 16,-80-27-48-16,91 15 0 0,-91-15 0 0,93 4 0 0,-93-4 0 15,85-9 0 1,-85 9-464-16,78-28-96 0,-78 28-16 0,60-36-25056 0</inkml:trace>
  <inkml:trace contextRef="#ctx0" brushRef="#br1" timeOffset="85127.18">18913 5725 23039 0,'0'0'2048'0,"0"0"-1648"0,0 0-400 0,0-16 0 15,0 16 2544-15,-7-15 416 0,5 1 96 0,-8-5 16 16,-6-3-608-16,-3-7-112 0,-4 6-32 0,-6 2 0 15,-2 5-1072-15,-4-1-224 0,-6 7-32 0,-2 2-16 16,3 6-80-16,-5 4-32 0,6 6 0 0,4 4 0 16,4 9-128-16,6 0-32 0,2 12 0 0,3 6 0 15,5 6-256-15,-1 5-48 0,7 8-16 0,-1-1 0 16,6-3-384-16,4 0 128 0,4-5-128 0,0 1 0 16,6-1 0-16,-3-5 0 0,7-1 0 0,1-8 0 15,-15-35-144-15,39 58-16 0,-39-58 0 0,45 39 0 16,-45-39-880-1,0 0-176-15,85 19-48 0,-85-19-20768 0</inkml:trace>
  <inkml:trace contextRef="#ctx0" brushRef="#br1" timeOffset="85503.33">18388 6060 11055 0,'-24'22'976'0,"9"-7"-784"15,1 1-192-15,5-7 0 0,9-9 4304 0,0 0 816 0,-2 6 176 0,-4 4 16 16,-4 3-1776-16,6 3-352 15,4-16-80-15,0 0-16 0,0 0-2240 0,41 39-448 16,-41-39-80-16,0 0-32 0,80-6-288 0,-80 6 128 16,0 0-128-16,102-35 0 0,-102 35 0 0,74-25 0 15,-74 25-160-15,80-27 160 16,-80 27-944-16,79-16-64 0,-79 16-16 0,0 0 0 16,99 16-2160-16,-99-16-432 0,0 0-96 0,64 36 0 15,-64-36-960-15,0 0-192 0,41 41-48 0,-41-41 0 16,0 0 3056-16,0 0 624 0,0 0 112 0,0 0 32 0,0 0 2384 0,0 0 496 0,0 0 80 0,0 0 32 15,0 0 1872-15,-10-19 368 0,4 9 80 0,-3-4 0 16,3 3-80-16,-4-5-32 0,6-3 0 0,-2 0 0 0,-1-1-2352 0,5 1-480 16,-4 1-80-16,4 1-32 15,2-3-320-15,2-1-64 0,-2 21-16 0,12-44 0 0,-12 44-384 16,19-49-96-16,-19 49-16 0,35-48 0 16,-35 48-272-16,41-41 0 0,-41 41 0 0,0 0 0 0,67-45 0 15,-67 45-224-15,0 0 64 0,64-21 16 16,-64 21-672-16,0 0-128 15,0 0-16-15,76 0-19296 0</inkml:trace>
  <inkml:trace contextRef="#ctx0" brushRef="#br1" timeOffset="85734.92">19371 5700 19343 0,'-2'3'1728'0,"-2"3"-1392"16,-1-4-336-16,5-2 0 0,0 0 4368 0,-10 18 816 15,0-3 144-15,-5 10 48 0,-5 6-3072 0,3 6-592 16,1-2-128-16,5-2-32 0,7 0-528 0,-2-4-128 0,6-4 0 0,0-25-16 15,10 39-288-15,-10-39-48 0,0 0-16 0,0 0 0 16,0 0-336-16,75 12-192 16,-75-12 192-16,0 0-192 0,74-39 0 0,-74 39-192 0,41-37 0 0,-41 37 0 31,42-54-544-31,-42 54-96 0,35-54-32 0,-35 54 0 16,20-55 160-16,-15 30 16 0,1 0 16 0,-6 2 0 15,-6 1 96-15,3 3 0 0,-1-1 16 0,-2 5 0 0,0 5-1200 16,2 1-240-16</inkml:trace>
  <inkml:trace contextRef="#ctx0" brushRef="#br1" timeOffset="86208.62">19658 5793 8287 0,'0'0'368'0,"0"0"80"0,0 0-448 0,29 44 0 0,-29-44 0 0,0 0 0 16,0 0 1920-16,29 41 288 0,-29-41 64 0,31 41 16 15,-31-41 1232-15,31 54 240 0,-31-54 48 0,24 41 16 16,-24-41-896-16,0 0-176 0,0 0-48 0,0 0 0 0,0 0-1552 0,0 0-304 15,0 0-64-15,0 0-16 0,54-41-336 0,-54 41-80 16,16-58-16-16,-7 23 0 0,1 0-80 0,0-2-32 16,-1-2 0-16,3 4 0 15,-12 35-80-15,29-64-16 0,-29 64 0 0,25-46 0 0,-25 46-128 0,0 0 128 16,0 0-128-16,59-39 128 0,-59 39-128 0,0 0 0 16,0 0 0-16,0 0 0 0,44 54 0 0,-44-54 0 15,10 47 0-15,-10-47 0 0,10 58 0 0,-5-27 0 16,-1-2 0-16,-4-29 0 0,8 49 0 0,-8-49 160 15,14 35-32-15,-14-35-128 0,0 0 256 0,0 0-64 16,0 0-16-16,0 0 0 0,0 0 64 0,0 0 16 16,0 0 0-16,0 0 0 0,75-35-112 0,-75 35-16 0,23-55 0 15,-9 26 0-15,-14 29-128 0,27-66 0 16,-9 31 0-16,-3 3 0 0,-15 32 0 0,35-64 0 0,-35 64 0 16,31-51 0-16,-31 51 0 0,0 0 0 0,58-52 0 0,-58 52 0 15,0 0 0-15,55-31 0 0,-55 31 0 0,0 0 0 16,0 0-128-16,73-6 128 0,-73 6 0 0,0 0 0 15,0 0 0-15,60 44 0 0,-60-44 0 0,0 0 0 16,37 55 0-16,-37-55 0 0,27 37 0 0,-27-37 0 16,0 0 0-16,41 44 128 0,-41-44-128 0,0 0 192 0,0 0-192 0,0 0 0 15,70 27 0-15,-70-27 0 32,0 0-256-32,0 0-144 0,66-13-32 0,-66 13-20512 0</inkml:trace>
  <inkml:trace contextRef="#ctx0" brushRef="#br1" timeOffset="86645.05">21707 5174 16575 0,'0'0'1472'0,"0"0"-1168"15,0 0-304-15,0 0 0 0,0 0 2944 0,0 0 544 0,0 0 96 0,9-29 32 16,-9 29-304-16,0 0-64 0,0 0-16 0,0 0 0 16,0 0-1952-16,0 0-400 0,0 0-80 0,-13 19-16 15,5 5-128-15,-2 7-16 0,0 3-16 0,-3 5 0 16,-3 6-176-16,1-1-16 0,1 3-16 0,5-6 0 16,3 1-48-16,0-11-16 0,6-1 0 0,0-30 0 15,6 42-208-15,-6-42-144 0,0 0 192 0,0 0-192 16,56 43 0-16,-56-43-320 0,0 0 32 0,72-6 16 31,-72 6-688-31,70-31-144 0,-70 31-32 0,79-43-12528 0,-79 43-2512 0</inkml:trace>
  <inkml:trace contextRef="#ctx0" brushRef="#br1" timeOffset="87027.18">22335 4999 6447 0,'0'0'576'0,"0"0"-576"0,0 0 0 0,0 0 0 16,0 0 4624-16,0 0 816 15,-14-2 176-15,14 2 16 0,-19 4-1216 0,7 4-256 0,-1 4-64 0,-1-1 0 16,3 7-2672-16,1-3-528 0,0 5-128 0,0 1 0 16,5 2-288-16,-3-1-48 15,6 3-16-15,-4 4 0 0,6-2 48 0,-4 4 16 16,4-31 0-16,4 54 0 0,-4-54-96 0,10 47-32 16,-10-47 0-16,0 0 0 0,31 52-224 0,-31-52-128 0,0 0 128 0,0 0-128 15,0 0 0-15,70-4 0 0,-70 4 0 0,0 0 0 16,44-40-240-16,-44 40-16 0,33-58 0 0,-17 23 0 15,-1-4-128 1,-3 0-16-16,2-2-16 0,-5 3 0 0,1 1 96 0,-6 2 32 0,-2 2 0 0,2 6 0 16,-4 27 288-16,0-35 0 0,0 35-128 0,-4-23 128 15,4 23 0-15,0 0 256 0,-12-6-64 0,12 6 0 16,-13 15 320-16,13-15 48 0,-14 31 16 0,8-11 0 16,0 3 0-16,1 2 0 0,-3 0 0 0,6-3 0 0,-2 5-64 15,4-27 0-15,0 46 0 0,0-46 0 16,4 39-304-16,-4-39-64 0,0 0-16 0,19 45 0 15,-19-45-336-15,0 0-80 0,0 0-16 0,62 19 0 16,-62-19-1056 0,0 0-224-16,68-29-32 0,-68 29-19568 0</inkml:trace>
  <inkml:trace contextRef="#ctx0" brushRef="#br1" timeOffset="87283.39">22886 4703 7359 0,'-10'15'656'0,"0"-1"-528"16,5 1-128-16,5-15 0 0,-10 18 6208 0,10-18 1216 15,-4 17 256-15,-2-1 32 0,-3 13-4064 0,-1 2-832 16,0 8-144-16,4-8-48 0,2-2-1424 0,4-29-304 16,10 44-48-16,-10-44-16 0,0 0-384 0,39 45-64 15,-39-45-32-15,0 0 0 0,54 33-224 0,-54-33-128 16,0 0 160-16,0 0-160 0,62 35 0 0,-62-35 0 16,0 0 0-16,0 0 0 0,0 0 0 0,43 44 0 0,-43-44 0 0,0 0 0 15,0 0 176-15,0 35-176 0,0-35 192 0,-14 6-192 16,5-4 0-16,-1-4 0 0,-2 2 0 0,-3-6 0 31,1-3-480-31,1-1-208 0,1-6-32 0,2 1-16 16,-3-3-480-16,1-1-80 0,6 0-32 0</inkml:trace>
  <inkml:trace contextRef="#ctx0" brushRef="#br1" timeOffset="87510.31">22956 5025 17503 0,'0'0'768'0,"0"0"176"15,0 0-752-15,0 0-192 0,0 0 0 0,0 0 0 0,0 0 2848 0,66 11 544 0,-66-11 96 0,0 0 32 0,83 6-576 16,-83-6-96-16,0 0-32 0,85-12 0 0,-85 12-1856 0,0 0-384 15,64-15-80-15,-64 15-16 16,0 0-224-16,0 0-64 0,0 0 0 0,53-39 0 0,-53 39 16 0,0 0 0 16,0 0 0-16,-2-35 0 15,2 35-80-15,-12-6-128 0,12 6 176 0,-19-5-176 0,7 7 144 0,2 1-144 16,-3 3 0-16,-1 4 144 0,3 4-16 0,-3 1 0 16,4 2 0-16,1 1 0 0,9-18 16 0,-6 35 0 15,6-35 0-15,0 0 0 0,15 44-144 0,-15-44 0 16,0 0 0-16,0 0 0 15,59 26-832-15,-59-26-64 0,0 0 0 0</inkml:trace>
  <inkml:trace contextRef="#ctx0" brushRef="#br1" timeOffset="87926.64">23999 4749 9215 0,'0'0'816'0,"-11"2"-656"0,11-2-160 0,0 0 0 0,-10 2 5072 0,10-2 992 0,0 0 192 0,0 0 32 0,0 0-2384 0,0 0-464 16,0 0-112-16,0 0 0 0,0 0-1856 0,0 0-384 15,0 0-64-15,0 0 0 0,48-41-560 0,-48 41-96 16,0 0-32-16,61-38 0 0,-61 38-336 0,0 0 0 0,60-51 0 0,-60 51-128 31,38-39-832-31,-38 39-176 0,41-50-16 0</inkml:trace>
  <inkml:trace contextRef="#ctx0" brushRef="#br1" timeOffset="88552.22">24602 4323 18431 0,'0'0'1632'0,"0"0"-1312"0,0 0-320 0,0 0 0 15,0 0 4288-15,0 0 768 0,-9 7 176 0,9-7 16 16,-16 20-2720-16,3-3-544 0,1 6-128 0,2 3 0 16,-3 5-928-16,1 6-176 0,-1-1-48 0,3 5 0 15,0 2-208-15,4-2-48 0,1-3-16 0,5-3 0 0,0-35-256 0,9 55-48 16,-9-55-128-16,0 0 192 0,35 54-192 0,-35-54-208 15,0 0 32-15,0 0 16 0,80 6-544 16,-80-6-128-16,50-26 0 0,-50 26-16 16,54-44-64-16,-54 44-16 0,64-66 0 0,-64 66 0 15,51-58-1568-15,-51 58-304 0,58-68-64 0,-27 25-16 16,0 4-1040-16,-2 1-224 0,-4-1-32 0,-25 39-16 16,35-56 2688-16,-35 56 544 0,18-39 96 0,-18 39 32 0,0 0 2400 0,-4-20 480 15,4 20 112-15,-19 14 16 0,19-14 2240 0,-22 27 448 0,9-4 80 16,-7 3 32-16,1 3-2784 0,-1 0-544 0,3 6-112 0,-1-4-32 15,1 2-272-15,3 2-48 16,5-6-16-16,-1 2 0 0,10-31-160 0,-2 46-48 0,2-46 0 16,0 0 0-16,25 49-336 0,-25-49-80 0,0 0-16 0,0 0 0 15,66 7-400-15,-66-7-128 0,0 0 0 0,58-32 0 0,-58 32 0 16,37-39 0-16,-37 39-192 0,33-51 48 16,-33 51-400-16,22-54-80 15,-15 23-16-15,-1-4 0 0,-4 0-128 0,-2 0-16 16,-2 0-16-16,-4-1 0 15,-1 4 256-15,-3-2 48 0,0 3 16 0,-1 1 0 0,1 5 64 0,0 0 16 0,4 6 0 0,-1 1 0 32,7 18-320-32,-2-25-64 0,2 25-16 0,0 0 0 15,0 0-1200-15,0 0-240 0,0 0-64 0,0 0-8816 0,0 0-1760 0</inkml:trace>
  <inkml:trace contextRef="#ctx0" brushRef="#br1" timeOffset="88798.59">25322 4321 20271 0,'0'0'896'0,"31"44"192"16,-31-44-880-16,0 0-208 0,0 0 0 0,27 41 0 15,-27-41 3776-15,0 0 704 0,12 45 128 0,-12-45 48 0,15 56-2080 0,-15-56-400 16,10 43-96-16,-10-43-16 0,0 0-976 0,0 0-208 16,0 0-48-16,0 0 0 0,-2-26-448 0,2 26-80 0,0-52-32 0,2 19 0 15,6-4-272-15,-2 0 0 16,3-2 0-16,3-1 0 0,6 1 0 0,-3 4 0 0,-15 35 0 0,39-62 0 16,-39 62-192-16,35-41 16 15,-35 41 0-15,0 0 0 0,0 0 176 0,50-27-208 16,-50 27 80-16,0 0 128 0,0 0 0 0,0 0 0 15,35 60 0-15,-35-60 0 0,6 45 0 0,-6-45 0 16,10 52 0-16,-10-52 0 0,13 49-144 0,-13-49-16 0,0 0 0 0,25 54 0 31,-25-54-816-31,0 0-176 0,0 0-16 0</inkml:trace>
  <inkml:trace contextRef="#ctx0" brushRef="#br1" timeOffset="88975.28">25976 3578 31327 0,'0'0'2784'16,"0"0"-2224"-16,-6 39-560 0,6-39 0 0,0 0 2608 0,-2 44 400 0,2-44 96 0,-2 82 16 15,2-12-1776-15,2 9-368 0,6 4-64 0,-2-5-16 0,3-6-656 0,1-10-240 16,0-8 144-16,1-9-144 16,-11-45 0-16,29 64 0 0,-29-64-192 0,0 0-13376 15,0 0-2688-15</inkml:trace>
  <inkml:trace contextRef="#ctx0" brushRef="#br1" timeOffset="89287.56">25908 4005 11055 0,'0'0'976'0,"0"0"-784"0,0 0-192 0,0 0 0 16,0 0 4224-16,0 0 816 16,0 0 144-16,0 0 48 0,0 0-2416 0,68 40-496 15,-68-40-80-15,60 20-32 0,-60-20-1760 0,66 25-448 16,-66-25 0-16,72 33 0 15,-72-33-608-15,60 31-208 0,-60-31-32 0,54 39-16 16,-54-39 128-16,0 0 32 0,47 54 0 0,-47-54 0 0,0 0 1840 0,17 37 368 16,-17-37 80-16,0 0 16 0,0 0-160 0,0 0-32 0,-17-12 0 0,17 12 0 15,-10-39-704-15,10 39-160 0,-6-50-32 0,4 21 0 16,2 29-160-16,2-60-32 0,-2 60-16 0,14-60 0 16,-14 60 16-16,15-64 16 0,-15 64 0 0,22-51 0 15,-22 51-112-15,33-44-32 0,-33 44 0 0,0 0 0 16,54-43-368-16,-54 43-80 0,0 0 0 0,0 0-16 15,0 0-592-15,70-16-112 16,-70 16-32-16,0 0 0 16,0 0-832-16,64 8-160 0,-64-8-48 0,0 0-15120 0</inkml:trace>
  <inkml:trace contextRef="#ctx0" brushRef="#br1" timeOffset="89557.99">26705 3787 19055 0,'0'0'416'0,"0"0"96"0,0 0 0 0,0 0 32 0,0 0-544 0,0 0 0 0,0 0 0 0,0 0 0 0,0 0 5120 0,-19 45 896 15,5-12 192-15,2 2 48 0,-1 2-3952 0,7 0-800 16,0-3-160-16,6-34-16 0,0 62-336 0,0-62-64 15,10 53-16-15,-10-53 0 0,0 0-240 0,0 0-48 16,47 41-16-16,-47-41 0 0,0 0-288 0,60-16-64 16,-60 16-16-16,0 0 0 0,62-50-240 0,-62 50 0 15,35-55 0-15,-35 55 0 0,25-64 0 0,-25 64 0 16,13-60 0-16,-13 60 0 0,12-50-304 0,-12 50 0 16,-4-33 0-16,4 33 0 15,0 0-352-15,-11-16-80 0,11 16-16 0,0 0 0 16,-16 4 48-16,16-4 16 0,-14 16 0 0,14-16 0 0,-13 21 480 0,13-21 208 15,-8 23-192-15,8-23 192 0,-10 26-160 0,10-26 160 0,0 0 0 0,0 0-144 32,0 0-224-32,0 0-32 0,0 0-16 0,0 0 0 15,0 0-240-15,0 0-48 0,55-30-16 0,-55 30-11952 16,0 0-2400-16</inkml:trace>
  <inkml:trace contextRef="#ctx0" brushRef="#br1" timeOffset="89731.54">27171 3138 38703 0,'-20'-29'1712'0,"20"29"352"0,-15-22-1648 0,15 22-416 0,0 0 0 0,-14-15 0 16,14 15 1408-16,0 0 208 0,-19 0 48 0,19 0 0 0,-22 25-256 0,22-25-32 15,-7 47-16-15,7-47 0 16,4 64-896-16,-4-64-176 0,15 79-32 0,-1-32-16 16,1 3-240-16,5 0-288 0,1 1 64 0,2-1 16 15,6-1-736-15,-4-5-144 0,-25-44-16 16</inkml:trace>
  <inkml:trace contextRef="#ctx0" brushRef="#br1" timeOffset="90263.3">25504 4774 14735 0,'0'0'1312'0,"0"0"-1056"0,0 0-256 0,-3-23 0 0,3 23 3376 0,0 0 608 0,0 0 128 0,0 0 32 0,-12-2-496 0,12 2-112 0,-19 10-16 0,5 4 0 16,0-1-2096-16,-1 10-416 15,-1 6-96-15,1 4-16 16,-5-2-432-16,1 8-80 0,0-4-32 0,1 4 0 16,5-2-96-16,-3-4 0 0,1-4-16 0,5-4 0 15,6-6-240-15,4-19 0 0,-6 35 128 0,6-35-128 0,0 0 0 0,0 0 0 16,0 0 0-16,54 39 0 15,-54-39 0-15,0 0 0 0,80 2 0 0,-80-2-160 0,66-6-32 0,-66 6-16 16,74-9 0-16,-74 9 0 16,66-10-128-16,-66 10-32 0,0 0 0 0,87 0 0 0,-87 0 112 0,0 0 32 0,0 0 0 0,0 0 0 15,50 46 224-15,-50-46 0 16,-9 39 0-16,-5-19 0 0,2-1 368 0,-7 0 16 0,0-3 0 0,-3-1 0 16,-3-1-80-16,2-4-16 15,-2-5 0-15,-5 5 0 0,5-6-288 0,0 2 0 0,-4-2-176 16,4 2 176-1,5-6-864-15,-1 2-64 0,2-1-16 0,9-4-18960 0</inkml:trace>
  <inkml:trace contextRef="#ctx0" brushRef="#br1" timeOffset="90428.79">25799 4804 23951 0,'0'0'2128'0,"4"44"-1696"0,-4-44-432 0,0 0 0 15,0 0 3008-15,0 0 512 0,14 68 96 0,-5-12 32 0,-1 12-2288 0,6 2-448 16,-1-4-80-16,-3-10-32 31,6-9-1056-31,-5-9-192 0,-11-38-64 0,25 47-16736 0</inkml:trace>
  <inkml:trace contextRef="#ctx0" brushRef="#br1" timeOffset="90775.82">25772 5030 15663 0,'0'0'688'0,"0"0"144"0,0 0-656 0,0 0-176 0,0 0 0 15,0 0 0-15,0 0 2560 0,70-25 464 16,-70 25 112-16,60-17 0 0,-60 17-1088 0,74-23-208 16,-74 23-48-16,66-24-16 0,-66 24-1184 0,0 0-224 15,77-35-48-15,-77 35-16 0,0 0 16 0,0 0 16 16,55-33 0-16,-55 33 0 0,0 0 688 0,0 0 144 15,0 0 32-15,35 43 0 0,-35-43-368 0,9 45-64 0,-9-45 0 0,6 56-16 16,-6-56-192-16,12 60-48 16,-12-60 0-16,9 62 0 0,-9-62 0 0,14 64 0 0,-14-64 0 0,10 50 0 15,-10-50-80-15,0 0-32 16,0 0 0-16,0 0 0 0,46 35-144 0,-46-35-48 0,0 0 0 0,0 0 0 0,33-44-208 0,-33 44 0 16,12-45 128-16,-12 45-128 15,8-50 0-15,-8 50 0 0,5-55 128 0,-5 55-128 16,10-54 0-16,-10 54 0 0,14-43 0 0,-14 43-160 31,0 0-624-31,0 0-128 0,0 0-32 0,0 0-12880 0,40-32-2592 0</inkml:trace>
  <inkml:trace contextRef="#ctx0" brushRef="#br1" timeOffset="91163.53">26715 4707 35935 0,'0'0'1600'0,"-10"17"320"15,10-17-1536-15,-13 16-384 0,13-16 0 0,0 0 0 16,-12 19 1520-16,12-19 224 0,-20 35 48 0,7-2 16 0,-3-2-896 0,5 8-176 16,1-4-32-16,2-1-16 15,6-1-96-15,2-33-16 0,10 53 0 0,-10-53 0 0,0 0-96 0,31 42-32 16,-31-42 0-16,0 0 0 0,0 0-320 0,68-19-128 16,-68 19 0-16,35-41 0 0,-35 41 0 0,37-62-256 15,-37 62 16-15,33-81 16 16,-14 30-448-16,-3-3-96 0,-1-2 0 0,-1 0-16 15,1 5 256-15,-9-3 48 0,4 3 16 0,-6-1 0 0,-8-2 208 0,4 3 64 16,-6 3 0-16,-4 3 0 0,1 1 192 0,-1 7 0 16,-6 0 0-16,7 10 0 0,-1 7 432 0,10 20 16 15,-19-19 16-15,19 19 0 0,-16 4 336 0,16-4 64 16,-14 19 16-16,14-19 0 0,-11 37-128 0,11-37-32 0,-10 43 0 0,6-18 0 16,4 4-448-16,0-29-80 15,0 60-32-15,0-23 0 0,0 0-160 0,4 4 160 0,2 3-160 0,0 3 160 16,2 1-160-16,1 1 0 0,3-8 0 15,-12-41 0 1,23 69-608-16,-23-69-48 0,27 53-16 0,-27-53 0 16,0 0-704-16,45 44-144 0,-45-44-16 0,0 0-18528 0</inkml:trace>
  <inkml:trace contextRef="#ctx0" brushRef="#br1" timeOffset="91319.59">27155 4530 43311 0,'0'0'1920'0,"-13"41"384"0,13-41-1840 0,0 0-464 0,0 0 0 0,-10 33 0 0,10-33 1072 0,-10 37 112 0,10-37 32 0,-10 62 0 32,9-31-672-32,1-31-128 0,5 52-32 0,-5-52 0 15,0 0-720-15,0 0-160 16,0 0-16-16,47 33-16 0,-47-33-624 0,0 0-112 0</inkml:trace>
  <inkml:trace contextRef="#ctx0" brushRef="#br1" timeOffset="91606.6">27380 4499 20271 0,'0'0'1792'0,"0"0"-1424"0,0 0-368 16,0 0 0-16,0 0 4768 0,0 0 880 15,0 0 176-15,0 0 48 0,0 0-3792 0,0 0-752 16,0 0-160-16,0 0-16 0,64-23-592 0,-64 23-112 16,39-37-32-16,-39 37 0 0,41-39-64 0,-41 39-16 0,29-39 0 15,-29 39 0-15,0 0-160 0,19-38-48 0,-19 38 0 0,0 0 0 16,-13-18-128-16,13 18 0 0,-30 6 0 0,15 4 0 15,-4-3-256-15,-1 5 32 0,3 0 0 0,-3 7 0 16,3 0 224-16,1 3-192 0,5 1 192 0,-3 2-192 16,2 4 192-16,3 2 0 0,-1 4 0 0,2-2 0 15,8-33 0-15,-2 57 0 0,2-57 0 0,0 0 0 16,20 58 0-16,-20-58 0 0,0 0 0 0,0 0 0 16,72 15 192-16,-72-15 96 0,0 0 16 0,87-25 0 15,-87 25-2064-15,70-39-416 0</inkml:trace>
  <inkml:trace contextRef="#ctx0" brushRef="#br1" timeOffset="91795.14">27900 4078 20271 0,'0'0'1792'0,"0"0"-1424"15,-23 6-368-15,23-6 0 0,0 0 4640 0,0 0 864 16,-22 25 160-16,3-1 32 0,-6 3-3392 0,0 10-672 0,7-1-144 0,6-1-16 16,3 0-576-16,9-35-96 15,0 70-32-15,0-70 0 0,19 64-496 0,-19-64-96 16,31 62-32-16,-31-62 0 0,43 60-144 0,-43-60 0 15,44 56 0-15,-44-56 128 0,45 49-128 0,-45-49-192 16,37 39 32-16,-37-39 16 16,0 0-784-16,29 44-160 0,-29-44-16 0,0 0-12720 15,-19 29-2560-15</inkml:trace>
  <inkml:trace contextRef="#ctx0" brushRef="#br1" timeOffset="92320.81">26228 5591 36863 0,'-29'19'3264'0,"4"-3"-2608"15,25-16-528-15,0 0-128 0,0 0 1792 0,-14 13 336 16,-7 3 64-16,-8 9 16 0,0 0-32 0,13-5-16 0,16-20 0 0,0 0 0 16,0 0-944-16,91-6-192 0,-27-10-48 0,16-3 0 15,17-10-144-15,13-4-48 0,12-4 0 0,14-11 0 16,2-3-608-16,-4-7-176 0,-20 8 0 0,5-7 96 15,7-1-96-15,6-2 0 0,-3 6 0 0,-14 9 0 0,-12 6 0 16,-22 4 0-16,-9 10 0 0,-12 0 0 16,-60 25 0-16,80-29 0 0,-80 29 0 0,0 0 0 31,44-31-1488-31,-44 31-304 0,0 0-48 0,-25-27-14512 0,6 17-2912 0</inkml:trace>
  <inkml:trace contextRef="#ctx0" brushRef="#br1" timeOffset="93633.59">16766 3766 30399 0,'-35'19'2704'0,"10"-3"-2160"15,6-4-544-15,5-5 0 0,8-1 1264 0,-2-2 144 16,3-2 16-16,-7 6 16 0,-5 1 480 0,-1-3 112 0,-1-4 16 0,5-10 0 15,8-5-1088-15,2-10-192 0,8-10-64 0,0-12 0 16,6-7-224-16,5-14-48 0,7-12-16 0,7-13 0 16,6-6-144-16,0-8-16 0,3-3-16 0,-3 7 0 15,-6 14-240-15,2-5 144 0,-1-1-144 0,-1-2 128 16,2 6-128-16,-8 2 0 0,2 9 0 0,-5 10 0 16,-3 10 0-16,2 8 0 0,1-1 0 0,-1 9 0 15,-3 7 0-15,-16 35 0 0,35-45 0 0,-35 45 0 16,0 0 0-16,0 0 0 0,0 0 0 0,77 18 0 15,-77-18 0-15,35 50 0 0,-35-50 144 0,54 89-144 16,-17-25 144-16,6 2-144 0,2 8 192 0,1 2-192 16,7 5 288-16,-9 0-48 0,-3 3-16 0,-6-18 0 0,-6-8 144 15,2 2 16-15,8 2 16 0,0-6 0 16,-3-7-208-16,-36-49-32 0,70 66-16 0,-70-66 0 0,0 0-144 0,78 39 0 0,-78-39 0 0,0 0 0 16,0 0-192-1,0 0-32-15,0 0 0 0,0 0 0 16,0 0-208-16,-20-8-32 0,-11 6-16 0,-4-2 0 15,-13 4 64-15,-2-2 16 0,1 4 0 0,-15-2 0 0,-10-2 144 0,-11-2 16 0,-10-2 16 16,-10 2 0-16,-3 1 224 0,3 1 0 0,-2 2-160 0,-3 5 160 16,1 5 0-16,4 10 0 0,18 5 0 0,7 6 0 15,14 2 0-15,12-4 0 16,4 2 0-16,11-2 0 0,8-4 0 0,8-2 0 16,7-1 0-16,6-11 0 0,7-1 128 0,3-10 112 0,0 0 16 0,0 0 0 15,0 0-32-15,93-46 0 16,-45 5 0-16,12-8 0 0,10-5-96 0,13-20 0 0,13-15-128 0,2-6 192 15,-16 16-192-15,15-9 144 16,12 1-144-16,1 0 128 0,3 7-128 0,-3 1 0 0,-1 9 0 16,-10-4 0-16,-10 6 0 0,-8 6 0 0,-13 8 0 0,-4 4 0 15,-4 5 0-15,-5 6 0 0,-5 10 0 0,-50 29 0 0,78-44 0 0,-78 44 0 16,0 0 0-16,0 0 0 16,0 0 0-16,0 0 0 0,0 0 0 0,0 0 0 0,0 0 432 0,-18 29 0 15,-3-10 0-15,-10 6 0 16,2 6 64-16,-10 4 16 0,-6 10 0 0,-3 7 0 15,-6 8-240-15,-7 4-32 0,1 8-16 0,0 6 0 0,2-3-224 16,-2 9 0-16,0-9 128 0,0 7-128 16,-4 3 0-16,-6 14 0 0,-4 10 0 0,-2-3 0 0,5-3 0 15,5-8 0-15,6-2 0 0,5-8 0 16,3-5 0-16,5-6 0 0,5-10 0 0,5-10 0 0,4-9 0 16,6-9-160-16,0-3 160 0,9-13-192 15,5-9-288-15,3-3-64 0,6-2-16 0,4-6 0 16,0 0-256-16,0 0-48 0,39-39-16 0,-39 39 0 15,54-54-480-15,-19 23-112 0</inkml:trace>
  <inkml:trace contextRef="#ctx0" brushRef="#br0" timeOffset="147705.54">17084 7914 10127 0,'-9'2'896'0,"3"2"-704"0,0-4-192 0,2 0 0 0,0 0 2464 0,2 0 464 16,-2 0 80-16,0 2 32 0,-1 2 1088 0,-5-4 224 15,-4 2 32-15,3 0 16 0,1 0-2352 0,0 2-480 16,1-4-96-16,3 1 0 0,0 1-624 0,2 0-112 15,-2 2-32-15,6-4 0 0,0 2 0 0,0 0-16 16,0 4 0-16,0-6 0 0,0 0-208 0,0 0-32 0,0 0-16 0,0 0 0 16,0 0-80-16,0 0-16 15,0 0 0-15,76 35 0 0,-76-35-48 0,0 0-16 0,0 0 0 0,74 25 0 16,-74-25-112-16,0 0-32 0,0 0 0 0,75 25 0 16,-75-25-128-16,0 0 128 0,0 0-128 0,80 33 128 15,-80-33-128-15,0 0 0 16,62 31 0-16,-62-31 0 0,0 0 0 0,60 41 0 0,-60-41 0 0,0 0 0 0,50 48 0 15,-50-48 0 1,0 0 0-16,30 47 0 0,-30-47 0 0,5 39 0 0,-5-16 0 16,-4 2 0-16,3-3 0 0,-5-3 0 0,-2 4 0 0,2-3 0 15,-4 5 0-15,-3 0 0 0,3-4 0 0,2-3 0 16,-1-3 0-16,-5 5 0 0,1-1 0 0,-3 2 0 16,1 1 0-16,-1-3 0 0,0-1 0 0,3-1 0 15,-3 1-288-15,1-7 64 0,1 3 16 0,1-5 0 16,1-3-96-16,2 0-16 0,5 0 0 0,-5 2 0 31,2-8-112-31,0 2-16 0,4 0-16 0,-1-2 0 0,-3 0-240 0,6 0-32 16,-2 0-16-16,-2-4 0 0,6 4-16 0,-4-4-16 0,1 2 0 0,1 2 0 15,-4-2-560-15,2 0-128 16,-2 2 0-16,2-4-16 0,-6 2-1184 0,7 2-224 0,-3 0-48 0,0 0-10544 0</inkml:trace>
  <inkml:trace contextRef="#ctx0" brushRef="#br0" timeOffset="148051.63">16886 8738 7775 0,'0'0'160'0,"0"0"32"0,0 0 16 0,0 0 32 0,10-25-240 0,-10 25 0 0,0 0 0 0,0 0 0 0,0 0 3984 0,23-39 752 16,-23 39 160-16,0 0 32 15,31-48-1392-15,-31 48-272 16,0 0-48-16,0 0-16 0,35-39-1600 0,-35 39-336 0,0 0-64 0,0 0-16 15,0 0-656-15,0 0-128 16,0 0-16-16,0 0-16 0,0 0-176 0,0 0-16 0,39 43-16 0,-43-24 0 16,2 2-160-16,0 3 0 0,0 3 144 0,-3 2-144 15,1 0 0-15,-2 0 0 0,2 0 0 0,-2 2 0 0,2 0 0 0,4-4 0 16,-5 1 0-16,5-3 0 16,0-4 0-16,0 1 0 0,1-3 0 0,3-4 0 0,-4-15 0 0,6 24 0 15,-6-24 0-15,0 0 0 16,0 0-144-16,0 0 144 0,35 42-160 0,-35-42 160 0,0 0-288 15,0 0 32-15,0 0 16 0,0 0 0 16,82-17 0-16,-82 17 0 0,0 0 0 0,56-39 0 31,-56 39-448-31,0 0-80 0,50-41-32 0,-50 41-16704 0</inkml:trace>
  <inkml:trace contextRef="#ctx0" brushRef="#br0" timeOffset="148675.7">16795 8242 12895 0,'-2'0'1152'0,"0"0"-928"0,2 0-224 0,0 0 0 15,0 2 2448-15,0-2 448 0,-4 0 96 0,3-2 16 16,-7 2 288-16,6-2 64 0,-2 2 16 0,-2-2 0 16,2 2-1536-16,4-4-304 0,-4 2-64 0,2-2-16 0,2 4-880 0,-3-4-160 15,1 3-32-15,2 1-16 16,0 0-160-16,0-18-16 0,0 18-16 0,2-15 0 0,-2 15-176 0,3-22 0 15,-3 5 0-15,2-1 128 0,-2-1-128 0,4-4 0 16,-4 1 0-16,-4-1 0 0,4 2 0 0,-2-8 0 0,-3 0 0 0,1-1 0 0,-2 3 0 16,-2 0 0-1,2 0 0-15,1 2 0 0,-5-2 192 0,6 3-32 0,0 5-16 16,4 2 0-16,0 5 112 0,2-2 0 16,-2 14 16-16,6-19 0 0,-6 19-32 0,0 0-16 15,0 0 0-15,0 0 0 0,0 0-32 0,70-31 0 16,-70 31 0-16,0 0 0 0,0 0 0 0,79-6 0 15,-79 6 0-15,0 0 0 0,0 0-192 0,93 10 0 0,-93-10 0 0,0 0 0 16,0 0 0-16,86 11 0 16,-86-11 0-16,0 0-160 15,0 0-720-15,0 0-144 0</inkml:trace>
  <inkml:trace contextRef="#ctx0" brushRef="#br0" timeOffset="161517.99">28594 12169 19343 0,'-7'2'1728'0,"7"-2"-1392"0,-6 4-336 0,6-4 0 16,0 0 1776-16,0 0 272 16,0 0 64-16,-6 11 16 0,6-11-240 0,-10 12-48 0,10-12-16 0,0 0 0 15,0 0-416-15,0 0-64 0,0 0-32 0,0 0 0 16,0 0-352-16,0 0-80 0,0 0-16 0,0 0 0 15,0 0-352-15,39 41-64 0,-39-41 0 0,0 0-16 16,0 0-48-16,0 0-16 16,0 0 0-16,70 21 0 0,-70-21-224 0,0 0-144 15,0 0 192-15,0 0-192 0,83-21 0 0,-83 21 0 16,0 0 0-16,62-41 0 0,-62 41 0 0,0 0 0 16,55-48 0-16,-55 48 0 0,0 0 0 0,33-55 0 0,-33 55 0 15,9-40 0-15,-9 20 0 0,-4 3 0 0,-1 1 0 0,-5 1 0 16,0 5 0-16,-5 4 0 0,-1-4 0 0,3 5 0 15,-7 5 0-15,1 0 208 0,-2 5-32 0,-3 1-16 16,3 4 224-16,-2 5 64 0,1 9 0 0,3-5 0 16,-1 6-208-16,5 4-48 0,-1-3 0 0,3 1 0 0,-1 2-192 15,3-4 0-15,5 2 0 0,-4-2 0 16,6 1 0-16,0-5 0 0,2 2 0 0,2 1 0 0,2 1 0 0,-2-25 0 16,10 35 0-16,-10-35 0 15,0 0 0-15,0 0 0 0,45 40 0 0,-45-40 0 16,0 0-400-1,0 0-32-15,0 0 0 0,89-2 0 0,-89 2-528 0,0 0-128 0,79-31 0 0,-79 31-18112 0</inkml:trace>
  <inkml:trace contextRef="#ctx0" brushRef="#br0" timeOffset="161883.34">29132 11956 911 0,'0'0'0'0,"-10"-14"0"15,10 14 0-15,-8-4 0 0,8 4 5088 0,-4 4 928 16,4-4 192-16,-9 8 48 0,-1 3-1360 0,-6 5-272 15,-3 3-48-15,3 5-16 0,-1 3-3008 0,5-2-592 16,-3 4-128-16,5 0-32 0,0 0-416 0,5 0-64 0,-3-1-32 0,2-3 0 16,6-2-128-16,0-2-32 15,0-21 0-15,10 35 0 0,-10-35 736 0,0 0 144 0,0 0 16 0,25 39 16 16,-25-39-848-16,0 0-192 0,0 0 0 0,0 0 0 31,0 0-976-31,74-39-160 0,-74 39-16 0,29-40-16 0,-29 40 672 0,25-47 144 0,-25 47 32 0,19-54 0 16,-19 54 96-16,16-55 32 0,-16 55 0 0,10-48 0 0,-10 48 192 0,2-37 0 15,-2 37 0-15,-2-29 0 16,2 29 0-16,-6-16 0 0,6 16 0 0,0 0 0 16,-4-3 0-16,4 3 0 0,-6 9 0 0,6-9 160 15,-8 20 32-15,6-5 16 0,-1 1 0 0,-3 3 0 16,6 0-32-16,-4 1-16 0,4 1 0 0,0 1 0 16,0 1 736-16,0-23 128 0,4 39 48 0,-4-39 0 15,0 0-1776 1,15 38-368-16,-15-38-64 0,0 0-16 0,0 0 64 15,0 0 16-15,0 0 0 0,80 24 0 0,-80-24-2192 0,0 0-432 0</inkml:trace>
  <inkml:trace contextRef="#ctx0" brushRef="#br0" timeOffset="162210.01">29471 11927 13695 0,'0'0'304'0,"0"0"64"0,0 0 16 0,-8 0 0 0,8 0-384 0,0 0 0 0,0 0 0 0,-5 9 0 0,-5 1 3968 0,0 5 704 0,0 5 160 0,5-1 32 16,-5 3-2080-16,4-3-416 15,2 2-64-15,-2 1-32 0,3-1-1376 0,3-21-256 0,0 37-64 0,0-37-16 16,0 37-256-16,0-37-48 16,9 31-16-16,-9-31 0 0,0 0 48 0,20 42 16 0,-20-42 0 0,0 0 0 0,0 0-96 0,40 45-16 31,-40-45 0-31,0 0 0 0,0 0-32 0,0 0-16 16,78 31 0-16,-78-31 0 0,0 0 752 0,0 0 128 15,0 0 48-15,76 19 0 0,-76-19-800 0,0 0-144 0,0 0-128 0,0 0 144 31,0 0-768-31,0 0-144 0,3 35-48 0,-16-25 0 0,1-4 816 0,-1 4 272 0,-3 3 0 0,-1-1 0 16,-1 1-80-16,1 3 0 0,1-3-16 0,1 3 0 16,1-4-176-16,3 1 0 0,-3-7 0 0,8 0 128 15,-4-2-320-15,5-8-64 0,5 4 0 0,0 0-16 16,-10-18-608 0,10 18-112-16,0 0-32 0,6-37-12144 0,-6 37-2432 0</inkml:trace>
  <inkml:trace contextRef="#ctx0" brushRef="#br0" timeOffset="162391.44">29824 12006 28559 0,'0'0'2544'15,"0"0"-2032"-15,0 0-512 0,0 0 0 0,0 0 3264 0,0 0 544 16,0 0 112-16,6 41 32 0,-6-41-2208 0,0 48-432 16,0-23-96-16,0 5 0 0,0-1-512 0,-4-2-112 15,4 0-16-15,-2 0 0 0,2-4-400 0,0-23-176 16,0 35 128-16,0-35-128 15,0 0-576-15,0 0-192 0,0 0-32 0,0 0-20352 0</inkml:trace>
  <inkml:trace contextRef="#ctx0" brushRef="#br0" timeOffset="162870.54">29964 12169 10127 0,'0'0'896'0,"0"0"-704"0,0 0-192 0,0 0 0 16,0 0 2624-16,0 0 512 0,0 0 80 0,0 0 32 0,39 39 400 0,-39-39 96 15,0 0 16-15,0 0 0 16,69 9-2912-16,-69-9-576 0,0 0-112 0,0 0-32 16,70-38-128-16,-70 38 0 0,0 0 0 0,29-39 128 15,-29 39-128-15,0 0-224 0,10-51 48 0,-10 51 16 16,-4-33-32-16,4 33 0 0,-11-29 0 0,1 18 0 0,0 5 400 0,0-4 80 15,-3 10 16-15,1-4 0 16,3 8 848-16,-5-2 160 0,4 6 32 0,1 0 16 0,-1 1-624 0,0 3-128 16,4 4-32-16,-3-1 0 0,9-15-320 15,-6 35-64-15,6-35 0 0,-6 31-16 0,6-31-176 0,6 33 0 0,-6-33 0 16,0 0 0-16,29 50-160 0,-29-50-64 16,0 0-16-16,54 45 0 15,-54-45-848-15,0 0-192 16,76 29-16-16,-76-29-16 15,108 27-2368-15,-108-27-480 16,0 0-80-16,76 27-32 0,-76-27 496 0,0 0 80 0,0 0 32 0,0 0 0 0,0 0 6336 0,0 0 1264 16,0 0 256-16,0 0 48 0,0 0 112 0,0 0 32 0,0 0 0 0,-6-23 0 0,6 23-2640 15,-9-37-528 1,9 14-96-16,0 23-32 0,3-50-432 0,-3 50-80 16,6-53-32-16,-6 53 0 0,14-42-304 0,-14 42-64 15,0 0-16-15,25-49 0 0,-25 49-320 0,0 0-64 16,31-43-16-16,-31 43-13472 15,0 0-2704-15</inkml:trace>
  <inkml:trace contextRef="#ctx0" brushRef="#br0" timeOffset="163157.57">30965 11787 23951 0,'0'0'2128'0,"0"0"-1696"0,0 0-432 0,0 0 0 0,0 0 3824 0,0 0 672 16,0 0 144-16,0 25 32 0,0-25-3008 0,5 45-608 15,-1-16-112-15,-2 8-32 0,6 7-656 0,-6 1-256 16,2 3 176-16,2-3-176 0,-2 2 0 0,1-1 0 15,-1-3 0-15,-2-6 0 0,2-3-256 0,-4-34-64 16,10 51 0-16,-10-51-12592 16,0 0-2512-16</inkml:trace>
  <inkml:trace contextRef="#ctx0" brushRef="#br0" timeOffset="163500.01">31054 12107 2751 0,'0'0'256'0,"-10"13"-256"0,10-13 0 0,0 0 0 0,0 0 3664 0,0 0 688 31,0 0 144-31,0 0 32 0,0 0-1376 0,0 0-272 0,0 0-48 0,0 0-16 0,35 39-2144 0,-35-39-432 16,0 0-96-16,0 0-16 15,0 0-336-15,70-15-80 0,-70 15-16 0,0 0 0 16,0 0-608 0,0 0-128-16,0 0-32 0,0 0 0 0,0 0 1072 0,0 0 0 0,0 0 128 0,0 0 16 15,54 31 1952-15,-54-31 384 0,-6 21 80 0,6-21 0 16,0 0-528-16,0 33-112 0,0-33-32 0,0 0 0 15,0 0-1104-15,0 0-208 0,0 0-64 0,0 0 0 0,35 39-320 16,-35-39-192-16,0 0 192 0,0 0-192 16,0 0 1744-16,0 0 240 0,70 0 64 0,-70 0 0 15,0 0-1664-15,0 0-384 0,0 0 0 0,54-33 0 32,-54 33-1696-32,0 0-336 0,20-51-64 0,-20 51-16 0,2-40 1472 0,-4 20 304 0,2-3 48 0,-10 2 16 0,6-4-96 0,-5-1-16 15,-3 3 0-15,2-6 0 0,1 8-864 16,-5 1-176-16,2 1-48 0,3 3-15168 0</inkml:trace>
  <inkml:trace contextRef="#ctx0" brushRef="#br0" timeOffset="164297.18">31502 11948 911 0,'-6'-2'0'0,"0"2"0"0,2 0 0 0,4 0 0 0,-9 0 1408 0,9 0 208 15,-6 0 48-15,0 0 0 16,-4 0 1088-16,-3 0 240 0,-3 0 32 0,1 2 16 16,-5-2-736-16,7 2-160 0,1 4-32 0,-1-6 0 0,1 5 176 0,4-1 16 15,2-4 16-15,1 2 0 0,-3 2 96 0,8-4 16 16,-6 10 0-16,6-10 0 0,-6 13-1712 0,6-13-336 0,-6 18-64 0,6-18 0 15,-4 19-320-15,4-19-224 16,-5 24 32-16,5-24 16 16,0 0-2048-16,0 25-400 0,0-25-96 0,0 0-13664 15</inkml:trace>
  <inkml:trace contextRef="#ctx0" brushRef="#br0" timeOffset="164649.91">31923 11812 6447 0,'0'0'576'0,"0"0"-576"0,0 0 0 0,-6 16 0 16,6-16 3072-16,0 0 512 0,0 0 112 0,0 0 16 16,-4 38 64-16,4-38 0 0,0 45 16 0,-2-16 0 15,2 4-2400-15,0 0-496 0,-2 6-80 0,2-4-32 0,-2 0-576 0,2-4-208 16,0-2 144-16,0 0-144 0,0-29 0 0,0 44 0 15,0-44 0-15,0 35 0 16,0-35-1200-16,0 0-160 0</inkml:trace>
  <inkml:trace contextRef="#ctx0" brushRef="#br0" timeOffset="164847.64">31820 12010 22111 0,'-12'8'976'0,"12"-8"208"0,-15 7-944 0,15-7-240 0,-10 6 0 0,10-6 0 0,0 0 2976 0,-9 14 544 31,9-14 128-31,-10 15 0 0,10-15-1552 0,0 0-320 0,0 0-64 0,0 0-16 16,0 0-992-16,0 0-192 0,54 31-32 0,-54-31-16 15,0 0-240-15,0 0-48 0,74-21-16 0,-74 21 0 16,0 0-160-16,0 0 0 0,70-35 0 0,-70 35 0 31,0 0-640-31,0 0-96 0</inkml:trace>
  <inkml:trace contextRef="#ctx0" brushRef="#br0" timeOffset="165234.67">32140 11911 23951 0,'0'0'1056'0,"0"17"224"0,0-17-1024 0,0 0-256 0,0 0 0 0,0 0 0 16,0 0 2880-16,0 0 528 0,12 43 112 0,-12-43 0 15,9 39-3840-15,-9-39-768 0,10 45-144 0,-10-45-48 0,6 40 1792 0,-6-40 368 16,4 33 64-16,-4-33 16 0,0 25-48 0,0-25 0 16,0 0 0-16,0 0 0 0,0 0-512 0,0 0-96 15,0 0-32-15,0 0 0 0,0 0-432 0,0 0-96 16,0 0 0-16,33-54-16 16,-33 54-832-16,17-37-176 0,-17 37-16 0,18-42-16 15,-18 42-432-15,21-43-96 0,-21 43-16 0,0 0 0 16,35-50 832-16,-35 50 176 0,0 0 16 0,0 0 16 0,50-39 816 0,-50 39 0 15,0 0 224-15,0 0-48 0,0 0 1760 0,0 0 368 16,59 35 64-16,-59-35 0 0,0 0-272 0,9 44-64 16,-9-44-16-16,4 43 0 0,-4-43-1120 0,2 45-240 15,-2-45-32-15,4 40-16 0,-4-40-256 0,2 33-48 0,-2-33-16 0,4 37 0 16,-4-37-160-16,0 0-128 0,10 35 192 0,-10-35-192 16,0 0 0-16,0 0-144 0,0 0-16 0,0 0 0 31,0 0-864-31,0 0-160 0</inkml:trace>
  <inkml:trace contextRef="#ctx0" brushRef="#br0" timeOffset="165850.67">31760 12126 4607 0,'0'0'400'0,"0"0"-400"0,-10 8 0 0,10-8 0 31,0 0 2256-31,0 0 368 0,0 0 80 0,-8 8 16 0,8-8 608 0,-7 13 128 0,7-13 32 0,-6 16 0 16,6-16-1248-16,0 0-256 15,4 33-64-15,-4-33 0 0,6 29-992 0,-6-29-208 16,2 37-32-16,-2-37-16 0,3 35-480 0,-3-35-192 16,0 0 128-16,10 37-128 15,-10-37-1120-15,0 0-304 0</inkml:trace>
  <inkml:trace contextRef="#ctx0" brushRef="#br0" timeOffset="165985.31">31859 11837 8287 0,'-10'0'736'0,"10"0"-592"0,-11 2-144 0,11-2 0 0,-10 4 3456 0,10-4 672 0,0 0 128 16,0 0 32-16,-10 6-1968 0,10-6-384 0,-10 10-80 0,10-10 0 15,0 0-2416 1,0 0-464-16</inkml:trace>
  <inkml:trace contextRef="#ctx0" brushRef="#br0" timeOffset="166660.06">31977 11938 11055 0,'0'0'976'0,"0"0"-784"0,0 0-192 0,0 0 0 16,0 0 1696-16,-10 8 288 0,10-8 64 0,0 0 16 15,-15 15 352-15,15-15 64 0,-6 22 16 0,6-22 0 16,-4 23-112-16,4-23-16 0,0 29 0 0,0-29 0 0,0 31-624 0,0-31-128 16,0 39-16-16,0-39-16 15,-6 41-784-15,6-18-160 0,-3 2-16 0,-3-3-16 16,-2 1-144-16,6-2-16 0,-6-3-16 0,8-18 0 0,-7 29-112 0,7-29 0 16,0 0-16-16,-10 17 0 15,10-17-304-15,0 0 0 0,0 0 0 0,6-31 0 0,-6 31 0 0,9-50 0 0,-9 50 0 16,20-70 0-16,-5 33-224 0,-3 0 48 15,5-2 16-15,-1-1 0 0,3 3 160 0,-19 37-160 16,31-62 160-16,-31 62-160 16,33-53 928-16,-33 53 176 0,35-44 32 0,-35 44 16 15,0 0-1568-15,47-47-320 0,-47 47-64 16,0 0-16-16,0 0 976 0,0 0 368 0,0 0-16 0,0 0 0 0,0 0 64 0,72 25 16 16,-72-25 0-16,7 35 0 0,-7-35-176 0,8 49-16 15,-8-22-16-15,0 2 0 0,2 0-96 0,-2 0-128 16,-2-2 176-16,2 1-176 0,2-3 0 0,-2-25 0 15,0 37 0-15,0-37 0 0,0 0 0 0,8 35-256 16,-8-35 32-16,0 0 0 0,0 0 32 0,0 0 16 0,0 0 0 16,0 0-21312-16</inkml:trace>
  <inkml:trace contextRef="#ctx0" brushRef="#br0" timeOffset="167007.51">32439 11717 25791 0,'0'0'1152'0,"0"0"224"0,-6-12-1104 0,6 12-272 15,0 0 0-15,0 0 0 0,0 0 3136 0,0 0 560 16,-10-1 112-16,10 1 32 0,0 0-2016 0,-6 19-400 16,6-19-80-16,-3 29 0 0,3-29-640 0,0 47-128 15,-4-18-32-15,4 4 0 0,-2 2-288 0,2 5-64 16,0 1-16-16,0 0 0 0,0 1-48 0,0-7 0 0,0-2 0 0,0-2 0 16,0-4-128-16,0-27 160 15,6 43-160-15,-6-43 160 0,0 0-336 0,0 0-64 0,0 0-16 0,0 0 0 31,0 0-784-31,0 0-176 0,0 0-16 0,38-45-18336 0</inkml:trace>
  <inkml:trace contextRef="#ctx0" brushRef="#br0" timeOffset="167307.99">32499 11905 5519 0,'0'0'496'0,"0"0"-496"0,-10 12 0 0,10-12 0 16,0 0 5408-16,0 0 992 15,0 0 192-15,0 0 32 0,-9 23-2480 0,9-23-496 0,0 0-112 0,0 0-16 16,0 0-2400-16,0 0-480 0,0 0-112 0,0 0-16 0,0 0-256 0,64 25-48 15,-64-25-16-15,0 0 0 16,0 0-192-16,54-35 0 0,-54 35 0 0,0 0 0 16,39-38 0-16,-39 38 0 0,13-39 0 0,-13 39 0 15,0 0-304-15,16-45 48 0,-16 45 16 0,0 0 0 0,-6-31 64 0,6 31 16 16,-14-9 0-16,5 9 0 16,-7 1 160-16,6 1 0 0,-3 4 0 0,-3 4-128 0,1 5 256 0,-1 5 48 15,-3-1 16-15,3 1 0 16,3 1 144-16,3-2 48 0,-2 1 0 0,5-5 0 0,7-15-160 0,-2 35-32 0,2-35 0 0,0 0 0 15,9 39-192-15,-9-39 0 16,0 0 0-16,37 41 0 16,-37-41-624-16,0 0-16 15,60 33 0-15,-60-33 0 0,0 0-1104 0,68 15-240 0</inkml:trace>
  <inkml:trace contextRef="#ctx0" brushRef="#br0" timeOffset="167435.29">32821 12066 23951 0,'0'0'1056'0,"0"0"224"0,0 0-1024 0,0 0-256 16,-10-11 0-16,10 11 0 0,0 0 2880 0,-9-20 528 0,3 1 112 0,-4-6 0 15,4-1-1632-15,0-1-336 0,3 2-64 0,3 25-16 16,0-43-1024-16,0 43-192 16,9-33-64-16,-9 33 0 0,0 0-192 0,0 0-192 0,25-38 48 0,-25 38-12416 31,0 0-2480-31</inkml:trace>
  <inkml:trace contextRef="#ctx0" brushRef="#br0" timeOffset="167807.33">32964 11950 32255 0,'-3'31'1424'0,"3"-31"304"0,-2 29-1392 0,2-29-336 0,-6 21 0 0,6-21 0 15,-4 25 1840-15,-2-5 288 0,2 5 64 0,-5 8 16 16,3-2 416-16,-2-2 64 0,2-6 32 0,0-9 0 16,6-14-3744-1,0 0-768-15,-9 2-128 0,9-2-48 0,-6-29 1392 0,6 6 288 0,0 1 48 0,0-11 16 0,2 2 224 0,2-2-144 16,0-2 144-16,1 2-128 15,-5 33 896-15,14-58 176 0,-14 58 32 0,25-64 16 16,-25 64-1568-16,27-54-320 0,-27 54-64 16,33-45-16-16,-33 45 976 0,0 0 336 0,45-40 0 0,-45 40 0 15,0 0-144-15,0 0-16 0,0 0-16 0,0 0 0 0,70 9-32 0,-70-9 0 16,0 0 0-16,19 39 0 0,-19-39 16 16,6 41 0-16,-6-41 0 0,0 46 0 0,-2-22 144 0,-2-5 32 15,0 0 0-15,-2-1 0 0,1 1 32 0,-5-3 16 16,0 1 0-16,1-7 0 0,3 0 0 0,-4-3 0 0,0-3 0 15,1-4 0-15,1-2-368 0,0-2 144 0,8 4-144 0,-10-19 0 32,10 19-544-32,-4-29-224 0,4 29-32 0,0-35-16 15,0 35-656-15,10-41-128 0,-10 41-16 0,20-40-17072 0</inkml:trace>
  <inkml:trace contextRef="#ctx0" brushRef="#br0" timeOffset="168402.36">33257 11773 3679 0,'0'0'320'0,"-2"39"-320"0,2-39 0 0,0 0 0 15,-3 29 4608-15,3-29 832 0,0 0 192 0,-4 25 16 16,4-25-896-16,-6 37-176 0,2-12-32 0,4-25-16 16,-6 37-2752-16,6-37-560 0,0 0-96 0,0 0-32 0,0 0-320 0,0 0-80 15,0 0-16-15,-6-33 0 16,6 33-288-16,6-40-48 0,-6 40-16 0,6-49 0 0,-6 49-320 0,14-44 0 16,-14 44 0-16,19-39 128 31,-19 39-592-31,0 0-112 0,0 0-32 0,37-43 0 0,-37 43-368 15,0 0-80-15,0 0-16 0,0 0 0 0,0 0-2304 0,0 0-464 0,0 0-80 0,0 0-32 16,0 0-432-16,0 0-96 0,68 16 0 0,-68-16-16 16,0 0 3872-16,0 0 784 0,0 0 160 0,0 0 16 15,0 0 3520-15,25 36 704 0,-25-36 144 0,0 0 32 16,0 0-1408-16,0 0-256 0,0 0-64 0,0 0-16 0,0 0-1856 0,0 0-368 16,0 0-80-16,0 0-16 0,0 0-368 0,0 0-80 15,0 0-16-15,0 0 0 0,0 0-208 0,0 0 0 16,0 0 0-16,0 0 0 0,0 0-256 0,0 0 0 15,0 0 0-15,0 0 0 0,-6 28 48 0,6-28 16 16,-10 21 0-16,10-21 0 0,-5 21 192 0,5-21 0 16,0 0 0-16,0 0 0 0,0 33 320 0,0-33-64 15,0 0 0-15,0 0 0 0,0 0-256 0,0 0 160 16,0 0-160-16,0 0 128 0,64 14-128 0,-64-14 0 16,0 0 0-16,0 0-176 15,60-45-192-15,-60 45-32 0,0 0-16 0,54-54 0 16,-54 54-864-16,41-50-192 0,-41 50-16 0,39-59-16 15,-39 59-2208-15,40-64-448 0,-40 64-96 0,39-58-16 16,-39 58 816-16,29-46 176 0,-29 46 16 0,22-45 16 0,-22 45 3840 0,3-29 768 0,-3 29 160 0,-3-19 16 0,3 19 2432 16,-10-6 464-16,0 8 112 0,4 5 0 15,-3 3-1360-15,-1 2-288 0,0 5-48 0,4 5-16 16,-3 3-1728-16,-1 4-336 0,4 2-80 0,2 4-16 16,-2 2-160-16,-1 3-16 0,5-5-16 0,2 0 0 15,-4 0-128-15,8-2-32 0,-2-2 0 0,-2-31 0 16,9 54-160-16,-9-54-32 0,0 0-128 0,24 39 192 15,-24-39-512-15,0 0-96 16,0 0-32-16,0 0 0 0,0 0-592 0,0 0-128 0,0 0-32 0</inkml:trace>
  <inkml:trace contextRef="#ctx0" brushRef="#br0" timeOffset="168518.44">33669 11634 28559 0,'0'0'1264'0,"-14"-16"272"16,14 16-1232-16,0 0-304 0,0 0 0 0,0 0 0 0,0 0 2432 0,0 0 416 15,0 0 96-15,0 0 0 0,0 0-1792 0,0 0-352 0,0 0-80 0,72 0-16 16,-72 0-704-16,0 0 0 15,0 0 0-15,91-9-12304 16,-91 9-2496-16</inkml:trace>
  <inkml:trace contextRef="#ctx0" brushRef="#br0" timeOffset="171495.2">21127 12596 2751 0,'0'0'256'0,"0"0"-256"0,0 0 0 0,0 0 0 16,0 0 1344-16,0 0 208 0,0 0 48 0,0 0 16 15,0 0 448-15,0 0 96 0,0 0 16 0,0 0 0 16,0 0-464-16,67-24-96 0,-67 24-16 0,0 0 0 0,0 0-256 0,0 0-64 16,0 0-16-16,0 0 0 0,0 0 32 0,80-5 16 15,-80 5 0-15,0 0 0 0,0 0-400 0,0 0-80 16,0 0 0-16,0 0-16 0,0 0-160 0,72 19-16 15,-72-19-16-15,0 0 0 0,0 0-176 0,0 0-16 16,0 0-16-16,0 0 0 0,81 19-112 0,-81-19-32 0,0 0 0 0,0 0 0 16,0 0-48-16,0 0-16 15,80-6 0-15,-80 6 0 0,0 0-16 0,0 0-16 0,0 0 0 0,0 0 0 16,0 0 16-16,81 18 16 16,-81-18 0-16,0 0 0 0,0 0-80 0,0 0 0 0,0 0-128 0,0 0 192 15,84 10-64-15,-84-10-128 0,0 0 176 0,0 0-176 16,0 0 192-16,0 0-192 0,85-6 192 15,-85 6-192-15,0 0 224 0,0 0-64 16,0 0-16-16,0 0 0 0,0 0 48 0,74 31 0 0,-74-31 0 16,0 0 0-16,0 0 32 0,0 0 16 0,0 0 0 0,0 0 0 15,54 43-48-15,-54-43-16 0,0 0 0 0,0 0 0 16,0 0-48-16,0 0 0 0,76-4 0 0,-76 4 0 16,0 0 16-16,0 0 0 0,0 0 0 0,0 0 0 15,77-6 0-15,-77 6 0 0,0 0 0 0,0 0 0 16,0 0 64-16,0 0 16 0,84-6 0 0,-84 6 0 15,0 0 0-15,0 0 0 0,79-10 0 0,-79 10 0 16,0 0-48-16,66-15-16 0,-66 15 0 0,0 0 0 16,0 0-160-16,84-4 0 0,-84 4 0 0,0 0 128 0,0 0-128 0,81 4 0 15,-81-4 0-15,0 0 0 16,0 0 0-16,78 15 0 0,-78-15 0 0,0 0 0 16,0 0 0-16,0 0 0 0,85 18 0 0,-85-18 0 15,0 0 0-15,0 0 0 0,0 0 0 0,89 9 0 0,-89-9 0 16,0 0 0-16,0 0 0 0,80-15 0 15,-80 15 192-15,0 0-64 0,68-16 0 0,-68 16 0 0,0 0 0 0,0 0 0 0,81-21 0 16,-81 21 0-16,0 0-128 0,0 0 128 16,81-10-128-16,-81 10 128 0,0 0-128 0,0 0 0 0,72 2 0 0,-72-2 0 0,0 0 0 0,0 0 0 31,0 0 0-31,88-5 0 0,-88 5 0 0,0 0 0 16,0 0 0-16,81-26 0 0,-81 26 0 0,0 0 0 15,64-19 0-15,-64 19 0 0,0 0 0 0,0 0 0 16,78-25 0-16,-78 25 0 0,0 0 0 0,0 0 0 15,0 0 0-15,75-8 0 0,-75 8 0 0,0 0 0 0,0 0 0 16,0 0 0-16,0 0 0 0,0 0 0 16,84 27 0-16,-84-27 0 0,0 0 0 0,0 0 0 0,0 0 0 15,0 0 0-15,85 16 0 0,-85-16 0 0,0 0 0 0,0 0 0 16,0 0 0-16,80 5 0 0,-80-5 0 0,0 0 0 16,0 0 0-16,0 0 0 0,87-5 128 0,-87 5-128 0,0 0 0 0,0 0 0 15,72-10 0-15,-72 10 0 16,0 0 128-16,0 0-128 0,77-6 0 0,-77 6 128 0,0 0-128 0,0 0 0 15,0 0 144-15,89-10-144 16,-89 10 0-16,0 0 0 0,0 0 0 0,72-13 0 0,-72 13 0 0,0 0 0 16,0 0 0-16,78-16 0 15,-78 16 0-15,0 0 0 0,0 0 0 0,79-23 128 16,-79 23-128-16,0 0 0 0,0 0 0 0,74-19 0 16,-74 19 0-16,0 0 0 0,0 0 0 0,80-14 0 15,-80 14 0-15,0 0 0 0,0 0 0 0,79-12 0 16,-79 12 0-16,0 0 0 0,0 0 0 0,80-1 0 15,-80 1 192-15,0 0-16 0,0 0-16 0,79 11 0 0,-79-11-16 0,0 0 0 16,0 0 0-16,74 10 0 0,-74-10-144 0,0 0 128 16,0 0-128-16,0 0 128 0,89 10-128 0,-89-10 160 15,0 0-160-15,0 0 160 0,80 7-160 0,-80-7 128 16,0 0-128-16,0 0 128 0,81 6-128 0,-81-6 0 16,0 0 0-16,0 0 128 0,81 6-128 0,-81-6 0 0,0 0 144 0,0 0-144 15,80 10 128-15,-80-10-128 0,0 0 160 0,0 0-160 16,89 5 192-16,-89-5-64 0,0 0-128 0,0 0 192 15,89 10-192-15,-89-10 144 0,0 0-144 0,0 0 128 0,96 6-128 16,-96-6 0 0,0 0 0-16,73 4 128 0,-73-4-128 0,0 0 0 15,76 4 0-15,-76-4 0 0,0 0 0 0,83 2 0 0,-83-2 0 16,0 0 0-16,91 4 0 0,-91-4 0 0,0 0 128 0,90 9-128 16,-90-9 0-16,0 0 0 0,93 10 0 0,-93-10 128 15,0 0-128-15,89 6 0 0,-89-6 144 0,0 0-144 16,95 0 0-16,-95 0 128 0,0 0-128 0,103-2 0 15,-103 2 0-15,0 0 128 0,95 0-128 0,-95 0 0 16,0 0 0-16,89 0 128 0,-89 0-128 0,0 0 0 0,80 11 0 16,-80-11 0-16,0 0 0 0,83 6 0 15,-83-6 0-15,0 0 0 0,83-2 0 0,-83 2 0 0,0 0 0 0,90-9 0 16,-90 9 0-16,0 0 0 0,95-10 0 0,-95 10 0 16,0 0 0-16,95-14 0 0,-95 14 0 15,0 0 0-15,89-5 0 0,-89 5 0 0,0 0 0 16,80-2 0-16,-80 2 0 0,0 0 128 0,0 0-128 15,83-2 0-15,-83 2 0 0,0 0 0 0,0 0 0 16,85-2 0-16,-85 2 0 0,0 0 0 0,74-8 0 0,-74 8 0 0,0 0 0 16,74-8 0-16,-74 8 0 0,0 0 0 15,71-4 0-15,-71 4 0 0,0 0 0 0,0 0 0 16,84 10 0-16,-84-10 0 0,0 0 0 0,0 0 0 16,74 10 0-16,-74-10 0 0,0 0 0 0,0 0 0 15,0 0 0-15,79 19 0 0,-79-19 0 0,0 0 0 16,0 0 0-16,0 0 0 0,0 0 0 0,80 21 0 15,-80-21 0-15,0 0 0 0,0 0 0 0,0 0 0 16,69 0 0-16,-69 0 128 0,0 0-128 0,0 0 0 16,0 0 0-16,70 0 128 0,-70 0-128 0,0 0 128 15,0 0-128-15,0 0 128 0,84-2-128 0,-84 2 0 0,0 0 128 0,0 0-128 16,0 0 0-16,79 12 144 0,-79-12-144 0,0 0 0 16,0 0 128-16,0 0-128 0,76 16 0 0,-76-16 0 15,0 0 0-15,0 0 0 0,0 0 0 0,79 13 0 16,-79-13 0-16,0 0 0 0,0 0 0 0,0 0 0 15,88 12 0-15,-88-12 0 0,0 0 0 0,0 0 0 0,70 4 128 0,-70-4-128 0,0 0 0 16,0 0 0 0,0 0 0-16,79 4 0 0,-79-4 128 0,0 0-128 0,0 0 0 15,0 0 0-15,78 9 0 0,-78-9 0 16,0 0 0-16,0 0 0 0,0 0 0 0,81 12 0 16,-81-12 0-16,0 0 0 0,0 0 0 0,0 0 0 15,78 10 0-15,-78-10 0 0,0 0 0 0,0 0 0 16,0 0 0-16,85 5 0 0,-85-5 0 0,0 0 0 0,0 0 128 0,74 2-128 15,-74-2 0-15,0 0 0 16,0 0 128-16,85-2-128 0,-85 2 0 0,0 0 0 0,0 0 0 0,89-1 0 16,-89 1 0-16,0 0 0 0,0 0 0 0,90 0 0 15,-90 0 0-15,0 0 0 0,0 0 128 0,89 0-128 0,-89 0 0 16,0 0 0-16,0 0 128 0,93 0-128 16,-93 0 0-16,0 0 0 0,66 1 0 0,-66-1 160 0,0 0-160 0,68 0 128 15,-68 0-128-15,0 0 128 16,70 0-128-16,-70 0 128 0,0 0-128 0,0 0 160 15,89 4-160-15,-89-4 160 0,0 0-160 0,72 4 0 16,-72-4 0-16,0 0 0 0,71-4 128 0,-71 4-128 0,0 0 0 0,76-4 128 16,-76 4 304-16,0 0 48 0,78-1 16 15,-78 1 0-15,0 0-368 0,75 0-128 0,-75 0 0 16,0 0 0-16,70 3 0 0,-70-3 0 0,0 0 0 16,0 0 0-16,83 16 0 0,-83-16 0 0,0 0 0 0,0 0 0 15,74 27 0-15,-74-27 0 0,0 0 0 0,0 0 0 16,62 27 0-16,-62-27 0 0,0 0 0 0,0 0 0 15,0 0 0-15,70 20 0 0,-70-20 0 0,0 0 0 0,0 0 0 0,0 0 0 16,0 0 0-16,78 17 0 16,-78-17 0-16,0 0 0 0,0 0 0 0,0 0 0 15,0 0 0-15,0 0 0 0,0 0 0 0,75-2 0 16,-75 2 0-16,0 0 0 0,0 0 0 0,0 0 0 16,0 0 0-16,0 0 0 0,0 0 0 0,0 0 0 15,0 0-1552-15,0 0-304 0,0 0-64 16,0 0-16-16,70 8 832 0,-70-8 160 0</inkml:trace>
  <inkml:trace contextRef="#ctx0" brushRef="#br0" timeOffset="213601.37">18582 16984 6447 0,'-20'25'576'0,"7"-11"-576"0,3-2 0 0,2-3 0 16,4-1 4560-16,4-2 816 0,-5 0 144 0,1 3 48 16,-2 7-2336-16,2-2-464 0,-2-3-80 0,6-9-32 15,0-10-1136-15,10-11-240 0,5-12-32 0,5-10-16 0,9-13-576 0,2-8-112 16,8-8-32-16,-2-6 0 0,1 1-320 0,1-7-192 15,0 1 192-15,-4 1-192 0,-4 11 0 0,-2 1 0 16,0 2 0-16,-2 8 0 0,-2 7 0 0,3 7 0 16,-9 5 0-16,2 6 0 0,-21 33 0 0,31-45 0 15,-31 45 0-15,0 0 0 0,0 0 128 0,0 0-128 16,0 0 0-16,0 0 0 0,0 0 160 0,0 0-160 16,88 31 128-16,-83-4-128 0,5 8 224 0,-6 4-32 15,6 0-16-15,-8 2 0 0,2 7 144 0,-2 12 16 0,-2 14 16 0,0 11 0 16,0-1-176-16,-2-3-48 15,-4-3 0-15,2-14 0 0,4-4-128 0,-6-16 0 0,12-7 0 16,-2-6 0-16,2-4 0 0,-1-3 0 16,-5-24 0-16,14 25 0 0,-8-15 0 0,-2-5 0 0,-2-1 0 0,1-4 0 0,-6-4 0 15,1 0 0-15,-6-5-176 0,-2-3 176 16,-1 2-320-16,-13-9 32 0,3 4 0 0,-8-9 0 0,-2 5-32 0,-14-8 0 16,-13-8 0-16,-12-2 0 15,-4-4 32-15,-1 2 0 0,-5 5 0 0,7 6 0 0,3 9 96 16,10 5 0-16,5 11 16 0,11 4 0 15,5 7 176-15,0 0 0 0,8-4 0 0,2 4 0 0,4 1 128 16,2-3 128-16,7 2 0 0,4-2 16 0,3 0 48 16,1-3 16-16,6 1 0 0,4-4 0 15,6 0-144-15,-8 0-48 0,0 0 0 0,0 0 0 16,75-29-144-16,-75 29 0 0,74-35 0 0,-74 35 128 16,80-44-128-16,-80 44 0 0,98-59 144 0,-98 59-144 15,115-56 0-15,-115 56 128 0,130-58-128 0,-58 29 0 0,9-2 0 16,-1 6 0-16,-7 0 0 0,-73 25 0 0,119-35 0 0,-119 35 0 15,95-28 0-15,-95 28 0 0,77-21 0 0,-77 21 0 16,0 0 0-16,101-23 0 0,-101 23 0 0,0 0 0 0,0 0 0 0,84-2 0 16,-84 2 0-16,0 0 0 15,0 0 0-15,0 0 0 0,0 0 0 0,21 41 0 0,-31-28 0 16,-1-1 128-16,-7 1-128 0,-3 3 0 16,-4 1 0-16,-8 5 128 0,2-7 0 0,0 5 0 0,-8 1 0 0,-2 2 0 15,2-3 0-15,-5 5 0 16,-1 6 0-16,-5 2 0 0,-5 2-128 0,3 2 128 15,-2 1-128-15,3 1 128 0,5 0-128 0,-3-2 0 0,10-4 0 0,2 2 128 16,4-6-128-16,-1 6 0 16,2-4 0-16,-2 2 0 0,4-2 0 0,5-2 0 15,6-4 0-15,-1-6 128 0,7 1-128 0,3-5 0 0,2-5 0 16,5-4 0-16,-1 0-304 0,4-2 32 0,4-4 0 0,1 0 0 31,-5 0-512-31,0 0-112 0,0 0 0 0,55-45-18096 0</inkml:trace>
</inkml:ink>
</file>

<file path=ppt/ink/ink32.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2:03:42.87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19420 4992 35935 0,'0'5'3200'15,"-4"3"-2560"-15,4-2-512 0,-2 0-128 0,2 2 800 0,-2 3 144 16,0 9 16-16,2 11 16 16,-4 13-160-16,2 14-48 0,2 6 0 0,0 10 0 15,2 6-320-15,2 5-80 0,-2 8-16 0,6-4 0 0,-6-7 96 0,1-11 32 16,1-7 0-16,2-13 0 15,-2-12-128-15,-2 1-32 0,6 5 0 0,-6-4 0 0,3-2-320 0,-1-12 144 16,-4-27-144-16,6 38 0 0,-2-24 0 0,-4-12 0 16,4-4 0-16,-4-12 0 15,2-7 0-15,2-12-224 0,0-2 32 0,-4-5 16 16,-4-11-288-16,-2-9-64 16,-4-4-16-16,-5-6 0 0,-12-9 224 0,-4-5 64 0,0-5 0 0,-4 4 0 0,5 9 96 0,1 8 32 15,6 6 0-15,6 12 0 0,-3 1 128 0,11 12 0 16,-1 8 0-16,0 4 0 0,10 6 128 0,0 3 48 15,4 1 16-15,2 3 0 0,4 0 96 0,-1 7 32 16,-9 5 0-16,0 0 0 0,0 0-80 0,74-26-16 0,-74 26 0 0,0 0 0 16,89-27-224-16,-89 27 0 15,82-25 0-15,-82 25 0 0,104-29 912 0,-104 29 96 0,107-27 16 0,-107 27 0 32,85-14-1664-32,-85 14-320 0,0 0-64 0,86 6 0 0,-86-6 832 0,0 0 192 0,0 0 0 0,52 58 0 15,-52-34 0-15,-8-1 0 0,-3 4 0 0,-3 2 0 16,-5 2 144-16,-3-2-144 0,3-4 128 15,-6 4-128-15,-4 6 0 0,-6 0 0 0,0 2 128 0,-4-2-128 16,4 0 0-16,4-4 0 0,-4 2 0 0,0 0 0 16,2-2 0-16,2 2 0 0,2-8 0 0,-2 0 0 15,8 1 0-15,-2-3 0 0,5-2 0 0,5-1 0 16,5-1 0-16,4-4 0 0,2 5 0 0,4-7 0 16,6 5 0-16,-6-18 0 0,0 0 0 0,43 58 0 0,-43-58 240 15,0 0 64-15,70 47 16 0,-70-47 0 0,0 0 80 0,95 56 32 16,-95-56 0-16,73 41 0 15,-73-41-272-15,80 46-160 0,-80-46 192 0,85 47-192 0,-85-47 0 0,84 42 0 16,-84-42 0-16,75 35 0 16,-75-35 0-16,0 0-256 0,103 43 64 0,-103-43 0 15,0 0-832-15,0 0-144 0,95 4-48 16</inkml:trace>
  <inkml:trace contextRef="#ctx0" brushRef="#br0" timeOffset="652.93">20124 5133 35935 0,'-4'0'3200'15,"4"2"-2560"-15,0 2-512 0,0-4-128 0,0 2 912 0,0 2 176 16,4 6 16-16,-4 1 16 0,2 9-48 0,-2-20-16 16,9 67 0-16,-1-26 0 0,-2 8-544 0,4 9-128 15,-1 8 0-15,1 7-16 0,-4-1 80 0,0 0 0 0,1-6 16 0,-1-6 0 16,4-8-32-16,-4-11-16 0,-6-41 0 0,15 74 0 15,-15-74-240-15,16 54-48 0,-16-54-128 0,0 0 192 16,0 0-192-16,23 56 0 0,-19-56 0 0,-4-4 0 16,-4-9-176-16,4-5-16 0,-6-7-16 0,2-6 0 0,-1-8 208 0,-3-5 192 0,0-7-48 0,-6-1 0 47,1-4-1472-47,1 2-288 0,-1-1-64 0,1 1-16 0,2-4 1120 0,1 1 240 0,-1-3 32 0,4 0 16 15,2 6 288-15,4 5 0 0,4 9 0 0,-4 5 0 0,6 2 0 16,4 8 224-16,-5 1-16 0,5 7 0 15,4 3 128-15,-5-1 32 0,7 5 0 0,-4 0 0 0,-12 10-112 16,0 0-32-16,54-25 0 0,-54 25 0 16,0 0-80-16,68-17-16 0,-68 17 0 0,0 0 0 15,79-2-128-15,-79 2 0 0,0 0 0 0,82 13 128 16,-82-13-128-16,0 0 0 0,0 0 0 0,83 41 0 16,-83-41 128-16,0 0-128 0,0 0 0 0,51 56 128 0,-51-56-128 0,0 0 0 0,7 59 144 0,-10-40-144 15,-3 2 128-15,0-1-128 16,-4 3 160-16,-7-2-160 0,1 4 128 0,1-1-128 15,-5-3 0-15,-1 2 0 0,-4 5 128 0,-2 1-128 16,-1 0 0-16,5 0 0 0,-2 0 0 0,0-4 128 16,5-6-128-16,5 1 0 0,-1-3 0 0,7 1 0 15,1-7 0-15,2 3 0 0,6-2 128 0,0-3-128 16,0-9 0-16,0 0 0 0,0 0 368 0,0 0-32 0,23 62 0 16,-23-62 0-16,0 0 64 0,16 66 16 0,-16-66 0 0,10 51 0 15,-10-51-192-15,9 50-32 0,-9-50-16 0,0 0 0 16,25 74 32-16,-25-74 16 0,26 58 0 0,-26-58 0 15,35 58 0-15,-35-58 0 16,0 0 0-16,54 70 0 0,-54-70-96 0,0 0-128 0,64 60 176 0,-64-60-176 16,0 0 128-16,74 41-128 0,-74-41 0 0,0 0 0 15,0 0 0-15,95 25 0 0,-95-25-128 0,0 0 128 16,0 0-944 0,73-6-80-16,-73 6-32 0,35-23-13376 0,-19 7-2672 0</inkml:trace>
  <inkml:trace contextRef="#ctx0" brushRef="#br0" timeOffset="849.98">21016 5478 23951 0,'-10'2'2128'0,"3"0"-1696"0,5 2-432 0,2-4 0 0,0 0 3680 0,0-4 656 15,2 4 128-15,1-2 16 0,7 0-2624 0,-10 2-544 0,0 0-96 0,54-15-32 16,-54 15-560-16,61-12-112 15,-61 12-32-15,69-13 0 0,-69 13-480 0,64-10 0 0,-64 10 0 0,80-12-13568 16,-80 12-2816-16</inkml:trace>
  <inkml:trace contextRef="#ctx0" brushRef="#br0" timeOffset="1028.99">21115 5779 9215 0,'-19'4'816'0,"3"2"-656"0,6-2-160 16,6-2 0-16,4 1 7168 0,0-3 1392 0,4 0 272 0,-4 0 64 16,0 0-6496-16,0 0-1312 0,0 0-256 0,66-15-48 15,-66 15-304-15,78-20-64 0,-78 20-16 0,101-25 0 16,-41 12-400-16,-60 13-176 0,118-20 16 0,-118 20-19904 16</inkml:trace>
  <inkml:trace contextRef="#ctx0" brushRef="#br0" timeOffset="6941.5">22083 3357 3679 0,'-4'-8'320'0,"2"2"-320"0,2 2 0 0,0-1 0 16,0 3 2112-16,0 0 336 0,0 2 80 0,0-6 16 16,0 2 592-16,2-6 128 0,2-3 32 0,-2 1 0 15,2 2-368-15,0 1-80 0,1-3-16 0,-1 4 0 0,-4 2-1040 0,2 3-192 16,2 1-64-16,-4 2 0 16,0 2-816-16,0 1-160 0,0-3-48 0,-4 14 0 0,2-2-176 0,-2-1-32 15,-1 7-16-15,-5-3 0 16,4 5-144-16,-4 1-16 0,1 4-128 0,-1 0 192 0,0-1-192 0,4 1 0 0,-3 2 0 0,-1-2 0 31,2 0 0-31,2-3 0 0,3 1 0 0,3-23 0 16,-2 29 0-16,2-29 0 0,0 0 0 0,0 0 0 15,0 0 0-15,0 0 0 0,38 66 0 0,-38-66 0 16,0 0 0-16,0 0 0 0,76-4 0 0,-76 4 0 0,54-17 0 0,-54 17 0 16,51-20 0-16,-51 20 0 15,54-27 0-15,-54 27-128 0,54-35-16 0,-54 35 0 16,45-35-400-1,-29 18-80-15,-1 0-16 0,-1 1-17936 0</inkml:trace>
  <inkml:trace contextRef="#ctx0" brushRef="#br0" timeOffset="7176.99">22385 3275 11967 0,'-3'4'528'0,"1"2"112"0,-2-4-512 0,4 0-128 16,0 0 0-16,-4 2 0 0,4-4 2480 0,0 0 464 15,-6 15 80-15,6-15 32 0,-6 31 304 0,-2-11 64 0,3-1 16 0,5-19 0 0,-6 41-1712 0,6-41-320 32,-6 44-80-32,6-44-16 0,-4 47-640 0,4-47-128 0,-4 52-32 0,4-52 0 15,-2 49-272-15,2-49-64 0,-4 60-16 0,4-60 0 16,-3 68-160-16,3-68 0 0,-2 60 0 0,2-60 0 16,0 0 0-16,9 70-192 0,-9-70 0 0,0 0 16 31,0 0-1200-31,0 0-240 0,0 0-48 0</inkml:trace>
  <inkml:trace contextRef="#ctx0" brushRef="#br0" timeOffset="7708.18">22634 3287 8287 0,'-6'2'736'0,"2"-2"-592"0,-2 0-144 0,6 0 0 0,0 0 2576 0,0 0 496 16,0 0 80-16,0-2 32 0,2 0 864 0,2-4 176 16,0 2 48-16,6-5 0 0,1-1-2096 0,5-2-400 15,-16 12-96-15,35-19-16 0,-35 19-1008 0,48-27-208 16,-19 11-32-16,-29 16-16 0,55-25-240 0,-55 25-160 15,54-21 192-15,-54 21-192 0,0 0 128 0,60-10-128 0,-60 10 0 0,0 0 0 16,0 0 0-16,0 0 0 0,0 0 0 0,10 50 0 16,-26-30 0-16,-1 5 160 0,-1 4-160 0,-9 0 128 15,6 2-128-15,-8 0 0 0,3 4 0 16,-3-2 128-16,4-2-128 0,4-2 0 0,1 0 0 0,1-3 0 0,3-5 0 0,3 0 0 16,-1 1 0-16,7-3 0 15,-1-3 0-15,8-16 0 0,-6 21 0 0,6-21 0 0,0 0 0 0,0 0 0 16,0 0 0-16,0 0 0 15,0 0 0-15,0 0 0 0,74 43 0 0,-74-43 0 0,0 0 0 16,0 0 0-16,83 9 0 0,-83-9 0 16,0 0 0-16,76 16 0 0,-76-16 0 0,0 0 0 15,0 0 0-15,79 35 0 0,-79-35 0 0,0 0 0 16,0 0 0-16,0 0 0 0,26 66 0 0,-32-49 0 16,-4-1 0-16,-6 5 0 0,-3 2 0 0,0-2 0 0,-7 3 0 0,1-5 0 15,0-1 0-15,2-1 0 16,-2-3 0-16,-1-3 0 0,3-1 0 0,4-8 0 0,1 2 0 15,1-4 0-15,1-4 0 0,5 2 0 0,1-4-272 0,0 2-48 16,4-5 0-16,2 3-18576 0</inkml:trace>
  <inkml:trace contextRef="#ctx0" brushRef="#br0" timeOffset="9146.01">23621 3153 23039 0,'0'-2'2048'0,"0"2"-1648"0,0 0-400 0,0 0 0 0,0 2 2368 0,-4 0 400 32,2 4 80-32,-2-2 16 0,-2 7-304 0,1 9-64 0,-9 5-16 0,4 8 0 15,-5 4-1296-15,-5 8-256 16,5 3-48-16,-8 0-16 0,1 5-16 0,-1-1 0 0,2-1 0 0,-8 9 0 0,-6 13-112 0,-6 7-32 16,2 3 0-16,-5 5 0 15,-1 1-128-15,0 0-48 0,1-2 0 0,-1-7 0 16,6-7-224-16,2-9-48 0,3-3-16 0,6-5 0 15,1-10-240-15,4-3 0 0,4-6 128 0,3-6-128 16,2-2 0-16,3-4 0 0,1 0 0 0,0-1 0 0,5-7 0 16,5-17 0-16,-14 27 0 0,14-27 0 31,0 0-624-31,0 0-64 0,0 0-16 0,0 0 0 16,0 0-656-16,0 0-144 0,54-27-32 0,-34 10-19680 0</inkml:trace>
  <inkml:trace contextRef="#ctx0" brushRef="#br0" timeOffset="12985.62">23472 4352 5519 0,'5'-12'496'0,"-1"4"-496"16,-2 2 0-16,0 1 0 0,0 5 1856 0,-2-4 256 0,0 4 64 0,0-4 16 15,0 2 992-15,0 2 192 0,-2 0 32 0,-2 0 16 16,-1 10-944-16,-5-3-192 16,-4 5-48-16,-1 4 0 0,-5 5-832 0,-3 2-192 15,-2 6-16-15,0 4-16 0,-4 4-352 0,1-6-64 0,9-2 0 0,0-2-16 16,-5 10-304-16,3-2-48 0,5 4-16 0,-1-2 0 16,9 2-64-16,-1-1-32 0,5-3 0 0,4 0 0 15,4 0-32-15,-4-35 0 0,15 54 0 0,-15-54 0 16,0 0-128-16,45 57-128 0,-45-57 192 0,0 0-192 15,0 0 0-15,85 33 0 0,-85-33 0 0,0 0 0 0,0 0 0 16,87 9-320-16,-87-9 32 0,0 0 16 31,70-9-592-31,-70 9-112 0</inkml:trace>
  <inkml:trace contextRef="#ctx0" brushRef="#br0" timeOffset="13593.5">23929 4365 14735 0,'-2'0'1312'16,"2"-4"-1056"-16,0 4-256 0,0 0 0 0,-3 0 848 0,1 0 112 15,0 4 32-15,0-4 0 0,-4 0 1040 0,-4 6 208 16,2-2 32-16,3 4 16 0,-7-1-880 0,4 3-192 16,-3 6-16-16,1-5-16 0,0 7-288 0,1-3-48 15,-1-1-16-15,0 1 0 0,0 11-48 0,1-5-16 16,3 4 0-16,-4-2 0 0,6-1-128 0,2-3-48 16,2-19 0-16,0 43 0 0,0-43-32 0,0 0-16 0,0 0 0 0,31 52 0 15,-31-52-256-15,0 0-48 16,0 0-16-16,0 0 0 0,0 0-224 0,94 27 0 15,-94-27 0-15,0 0 0 0,69-19-192 0,-69 19-128 0,51-25-16 16,-51 25-17776-16</inkml:trace>
  <inkml:trace contextRef="#ctx0" brushRef="#br0" timeOffset="13819.31">24141 4330 17503 0,'-6'6'768'0,"2"-4"176"0,0 2-752 0,2 0-192 0,2-2 0 0,-4 2 0 16,4 0 2560-16,-3 5 464 0,1 1 112 0,-2 7 0 0,-2 7-320 0,-4-1-64 16,4 2 0-16,-1 6-16 0,1-2-1536 0,0 6-304 15,-4-6-64-15,3 2-16 16,-1 2-416-16,-2 4-80 0,0 2 0 0,1-2-16 16,-1 2-176-16,-4-3-128 0,5-1 192 0,3-4-192 15,-4 0 0-15,4-3 0 0,6-28 0 0,-3 42 0 16,3-42-752-16,0 0-96 0,0 0-32 0,0 0-11296 15,0 0-2272-15</inkml:trace>
  <inkml:trace contextRef="#ctx0" brushRef="#br0" timeOffset="14248.05">24265 4466 22111 0,'-6'4'976'0,"2"-4"208"0,4 0-944 0,-4 0-240 0,4 0 0 0,4-4 0 16,-4 2 2672-16,4 0 480 0,-4 2 112 0,0 0 0 15,0 0-1024-15,37-25-192 0,-37 25-64 0,0 0 0 16,68-31-1328-16,-68 31-272 0,54-23-48 0,-54 23-16 16,60-18-192-16,-60 18-128 0,60-19 160 0,-60 19-160 15,0 0 0-15,0 0 128 0,80 0-128 0,-80 0 0 16,0 0 0-16,0 0 0 0,0 0 0 0,10 46 0 15,-20-28 0-15,0-3 0 0,-1 5 0 0,-3-1 0 16,2 6 128-16,-1-5-128 0,3 5 0 0,-3-6 0 16,3 1 0-16,2-3 128 0,-2 6-128 0,3-7 0 0,1-6 0 15,2 3 0-15,2 3 0 0,2-16 0 16,-6 37 0-16,6-37 0 0,0 0 0 0,0 0 0 16,25 58 0-16,-25-58 128 0,0 0-128 0,0 0 0 15,63 41 0-15,-63-41 0 0,0 0 0 0,0 0 0 16,62 48 0-16,-62-48 0 0,0 0 0 0,0 0 0 0,15 64 0 0,-15-64 0 15,-15 35 0-15,5-16 0 16,-10-1 0-16,1-1 0 0,0-1 0 0,-1-5 0 0,-1 1 0 0,2-4 0 16,-7 0 0-16,3-3 0 0,-2 1 0 0,-2-2-208 15,3 2 32-15,-5 0-18736 16</inkml:trace>
  <inkml:trace contextRef="#ctx0" brushRef="#br0" timeOffset="17767.62">25163 4431 27647 0,'0'-2'2448'16,"0"0"-1952"-16,0 0-496 0,-4 2 0 0,2 2 1344 0,2-2 160 16,0 0 32-16,-4-2 16 15,0 2 560-15,3 0 96 0,-5 4 32 0,4 2 0 0,-6 6-1472 0,4 1-304 16,0-1-48-16,2 7-16 0,-5 5-160 0,1 1-48 15,0 8 0-15,-2 0 0 0,0 2-192 0,1 3 128 16,1 3-128-16,-4 2 0 0,0-2 0 0,5-3 0 16,-9 1 0-16,8-4 0 0,0-8 0 0,-3 0 0 15,3-1 0-15,2-5 0 16,-2-4-640-16,-2-1 0 0,6-6-16 0,-1-5-17968 16</inkml:trace>
  <inkml:trace contextRef="#ctx0" brushRef="#br0" timeOffset="17939.49">24921 4763 20271 0,'-10'10'896'0,"4"-9"192"0,0 7-880 0,2-6-208 0,4 2 0 0,0 0 0 0,4-4 2048 0,-4 4 352 16,0 2 80-16,0-6 16 16,0 0-736-16,0 0-144 0,0 0-16 0,0 0-16 15,0 0-1008-15,82 31-192 0,-82-31-32 0,0 0-16 16,77-10-560-16,-77 10-112 0,64-16-32 0,-64 16-15344 15</inkml:trace>
  <inkml:trace contextRef="#ctx0" brushRef="#br0" timeOffset="18405.68">25510 4422 5519 0,'0'-2'496'15,"0"2"-496"-15,0 0 0 0,0 0 0 16,-4 5 2560-16,2-5 400 0,2 0 96 0,-3 4 16 0,-1 2 640 0,2 4 144 15,-6-1 32-15,0 3 0 0,0 4-1456 0,3-3-272 0,-1 7-64 0,-4-5-16 16,4 5-992-16,2-7-192 16,-1 8-32-16,-3-5-16 0,8-16-384 0,-6 39-80 15,6-39 0-15,0 0-16 0,0 44-80 0,0-44-16 16,0 0 0-16,0 0 0 0,0 0-144 0,0 0-128 16,64 58 144-16,-64-58-144 0,0 0 0 0,0 0 0 15,85 6 0-15,-85-6 0 0,0 0-224 0,78-19-144 16,-78 19-16-16,54-29-16 15,-28 13-1392-15,-1-3-256 0,0-4-64 0,-6 1-16 16,1-1-2160-16,-5 6-448 0,-5-7-64 0,0 9-32 16,-8-1 912-16,1 1 176 0,-6 5 32 0,1 6 16 0,-2-2 2864 0,-6 3 560 15,4 3 112-15,-3 3 32 0,-1-1 2368 0,0 2 496 0,4 0 80 16,1 2 32-16,-5-2-400 0,6 2-80 0,-2 3 0 0,-2-5-16 16,6 4-416-16,-3-4-80 0,1 7 0 0,-2-1-16 0,-2 2 240 15,2 1 48-15,1 1 16 0,1 1 0 16,-6-1-608-16,4 5-128 0,0-5-32 0,-3 7 0 15,-1 1-800-15,0 3-176 0,0 2-16 0,5-6-16 16,-5 3-64-16,0-3-16 0,3 4 0 0,-3 4 0 16,2 0-144-16,0 2-16 0,-1 2-128 0,3-6 192 15,-4 6-192-15,10-33 0 0,-12 47 0 0,12-47 0 16,0 0-352 0,0 47-64-16,0-47-16 0,0 0 0 0,0 0-1344 0,0 0-272 0</inkml:trace>
  <inkml:trace contextRef="#ctx0" brushRef="#br0" timeOffset="18815.48">26145 4441 8287 0,'0'0'736'0,"3"-10"-592"16,-3 10-144-16,0 0 0 0,0 0 3712 0,0 0 720 0,0 0 144 0,0 0 32 16,-7 29-608-16,1-15-112 15,-8 11-32-15,-3 2 0 0,-1 6-2480 0,-1 2-496 0,-2 0-112 0,1 0 0 16,1-2-320-16,3-2-48 15,3-2-16-15,1-4 0 0,6-5-96 0,2-5-32 0,4-15 0 0,0 0 0 0,0 0-256 0,0 0 0 16,0 0 128-16,0 0-128 16,70 20 0-16,-70-20 0 0,51-26 0 0,-18 11 0 0,-4-3-128 0,6 3-96 31,-4-8-16-31,0 3 0 16,-4 3-608-16,0-3-128 0,0-5-32 0,-2 2 0 15,-3 1-2096-15,-3-3-416 0,-5 6-96 0,-3 0-16 16,-1 3-768-16,-6 0-144 0,2 5-48 0,-6-1 0 15,0 3 2864-15,0 3 576 0,-4 0 128 0,2 4 0 0,-2 2 3296 0,-2 4 656 0,0 0 128 0,-1 2 16 16,1 3 512-16,0 3 112 0,-4 5 16 0,3-1 0 0,-1 3-864 16,0 1-160-16,2 5-48 0,-3 0 0 15,-1 6-1424-15,-2 4-304 0,2 4-48 0,-3 3-16 0,3 3-240 0,-1 2-48 16,1 3-16-16,0-3 0 16,6-3-208-16,4-44-32 0,0 68-16 0,0-68 0 0,0 0-288 15,0 0 0-15,49 66-208 0,-49-66 80 16,0 0-784-16,75-2-160 0,-75 2-16 0,68-27-18176 0</inkml:trace>
  <inkml:trace contextRef="#ctx0" brushRef="#br0" timeOffset="19085.57">26651 4272 29487 0,'-10'4'2624'0,"4"2"-2112"0,2-6-512 0,2 2 0 16,2-2 1696-16,0 0 224 15,-13 17 64-15,3-5 0 0,0 3-224 0,-1 3-32 0,11-18-16 0,-4 39 0 16,4-39-896-16,0 0-176 0,25 69-48 0,-25-69 0 16,0 0-128-16,60 80-16 0,-60-80-16 0,59 62 0 15,-59-62-192-15,56 68-48 16,-56-68 0-16,48 74 0 0,-48-74-16 0,25 75-16 0,-25-75 0 0,4 84 0 0,-11-46-160 0,-3-1 0 16,-2-2 144-16,-3-2-144 15,-5-2 0-15,1-4 0 0,3-3 0 0,-3-5 128 16,0-2-128-16,3-1-240 0,-3-6 64 0,3-1 16 15,1-3-784 1,1-2-144-16,-1-2-48 0,1 2-18800 0</inkml:trace>
  <inkml:trace contextRef="#ctx0" brushRef="#br0" timeOffset="20034.55">22385 5773 17503 0,'-5'0'1552'0,"-3"0"-1232"0,8 0-320 0,0 0 0 15,0 0 1424-15,-2 0 240 16,-2-4 32-16,-2 4 16 0,2-6-752 0,-1 3-128 0,5-3-48 0,0 0 0 16,0 6-512-16,15-14-96 15,-15 14-32-15,0 0 0 0,49-15 1088 0,-49 15 224 16,54-10 32-16,-54 10 16 0,72-9 96 0,-72 9 32 0,93-10 0 0,-93 10 0 16,99-10-720-16,-49 4-144 0,10 0-16 0,2 3-16 0,8-5-304 0,0 2-64 15,4 0-16-15,1 0 0 16,1-1-48-16,5-1-16 0,14 0 0 0,4 2 0 0,12-3 32 15,3-1 16-15,5 0 0 0,-1 4 0 16,2-3 32-16,12-1 0 0,2 0 0 0,6-1 0 0,-1-1-112 16,1 0 0-16,-2 3-16 0,1-3 0 15,5 2 48-15,-1 3 16 0,-5 1 0 0,-4 0 0 16,0 0 64-16,0 2 16 0,-1 4 0 0,-8-4 0 16,-1 2-96-16,-8-1-16 0,1-1 0 0,-7-2 0 15,-1 0-64-15,-5-2-16 0,-5 2 0 0,-6 1 0 16,-13-3-64-16,-10 0-128 0,-6 0 176 0,0 3-176 0,6-7 192 0,-10 4-64 15,0 2 0-15,-12-1-128 0,-48 7 128 0,80-10-128 16,-80 10 0-16,54-2 0 0,-54 2 0 0,0 0 0 16,0 0 0-16,0 0 0 15,26-14-480-15,-30 12-48 0,-2-1-16 0,-4-1 0 16,-3 2-400-16,1-2-80 0,-4 0 0 0,-3 2-16 16,3 2-112-16,-7-4-32 0,2 8 0 0,-6-2-17984 15</inkml:trace>
  <inkml:trace contextRef="#ctx0" brushRef="#br0" timeOffset="22078.93">22541 6413 21183 0,'-2'2'1888'0,"2"0"-1504"0,0-2-384 0,0 0 0 16,0 0 1552-16,0 0 240 0,0 2 64 0,0 2 0 0,2-4 592 0,1 2 128 15,1 2 32-15,-4-4 0 16,0 0-1328-16,0 0-272 0,0 0-48 0,0 0-16 0,60-16-528 0,-60 16-96 16,0 0-32-16,57-25 0 0,-57 25-144 0,42-29-16 15,-42 29-128-15,41-29 192 0,-41 29-192 0,0 0 128 16,49-31-128-16,-49 31 0 0,0 0 0 0,44-25 0 15,-44 25 0-15,0 0 0 0,0 0 0 0,0 0 0 16,0 0 0-16,0 0 0 0,0 0 128 0,0 0-128 0,0 0 0 0,0 0 144 16,25 62 0-16,-28-39 0 15,1 6 0-15,-6 6 0 0,6 0-144 0,-2 0 128 16,-2 5-128-16,2 1 128 0,4 2-128 0,-4-6 0 0,8 5 144 16,-4-1-144-16,4 8 0 0,-2-5 0 0,-2-44 0 15,8 70 128-15,-8-70-128 0,10 58 0 0,-10-58 0 16,5 51 0-16,-5-51-272 0,0 0-32 0,10 56 0 15,-10-56-12368 1,0 0-2464-16</inkml:trace>
  <inkml:trace contextRef="#ctx0" brushRef="#br0" timeOffset="22272.45">22672 6791 19343 0,'-9'4'1728'0,"5"-4"-1392"0,0 0-336 0,4 0 0 0,0 0 2272 0,0-4 384 15,-2 4 80-15,-4-2 16 0,4 0 224 0,0 1 48 16,2-3 16-16,4 2 0 16,-4 2-1968-16,0 0-400 0,0 0-80 0,53-26-16 15,-53 26-320-15,0 0-64 0,77-23 0 0,-77 23-16 0,66-15-176 0,-66 15 0 16,70-20 0-16,-70 20-12704 16,78-21-2528-16</inkml:trace>
  <inkml:trace contextRef="#ctx0" brushRef="#br0" timeOffset="22782.74">23357 6328 26719 0,'-23'17'1184'0,"4"-3"240"0,1-4-1136 0,8-1-288 16,1 1 0-16,1-4 0 0,2-2 2432 0,-9 7 416 0,-5 9 96 15,-11 3 0-15,-4 8-1312 0,8-6-272 0,10-3-48 0,3-3-16 16,8-2-704-16,2-1-144 0,4-16-16 15,0 0-16-15,0 0-144 0,0 0-16 16,41 58-16-16,-41-58 0 0,0 0-240 0,0 0 144 0,82 31-144 0,-82-31 128 16,0 0-128-16,85 29 0 0,-85-29 0 0,0 0 0 15,83 43 0-15,-83-43 0 0,0 0 0 0,70 66 0 0,-70-66 0 16,0 0 0-16,37 66 0 0,-37-66 0 16,0 0 0-16,14 79 0 0,-18-48 0 0,-2 2 0 0,-6-2 0 15,-1 2-144-15,-3-8 144 0,-1 1 0 16,-1-5-352-16,-1-4 32 0,-1-1 16 0,-3-6 0 31,6-8-80-31,-3-2-32 0,5 0 0 0,-3-8 0 0,3-6-112 0,-7-5-32 16,9-4 0-16,-3-5 0 0,7 3 48 0,-1-8 0 0,4 2 0 15,2 2 0-15,4 4 512 0,4 0 320 0,2 1-32 0,4-1-16 16,5 0 368-16,1-6 64 0,3 2 0 0,4 0 16 16,-1 0-336-16,1 0-80 0,2 1-16 0,4-1 0 0,-2-2-112 15,3 2-32-15,-5 0 0 0,-2 4 0 0,-7 0-16 0,-7 1 0 16,1 3 0-16,-8 4 0 0,-2 1-128 0,-2 5 0 15,-4 1 0-15,-2 4 0 0,-1 2 0 0,-3 4 0 16,-3 0 0-16,1 0 0 0,-5 4 128 0,3-2-128 16,-3 2 0-16,-3-4 128 0,3 2-128 0,1 2 0 0,1-4 0 0,3 2 0 15,1 0 0-15,1-2-224 16,6 1 32-16,-3-1 0 16,5-1-368-16,4-1-64 0,4 0-16 0,-2 2-17856 0</inkml:trace>
  <inkml:trace contextRef="#ctx0" brushRef="#br0" timeOffset="23232.42">24312 6250 5519 0,'9'-15'496'0,"-1"5"-496"0,-2 0 0 0,-2 5 0 0,-4-1 4416 0,2 4 800 0,2 0 160 0,-4-2 16 15,3 0-1136-15,-3 4-224 16,0 0-64-16,0 0 0 15,0 0-2368-15,0 0-496 0,0 0-80 0,0 0-32 0,0 0-400 0,18 70-80 0,-24-37 0 0,-6 6-16 16,3 5-176-16,-9 7-16 0,3 3-16 0,-7 0 0 16,-1 6-48-16,-2 4-16 15,-4 0 0-15,-2 10 0 0,-4 8 48 0,-8 11 16 16,2 7 0-16,-3 5 0 0,-3-2-16 0,3-8 0 16,7-14 0-16,2-5 0 0,4-6 0 0,2-10 0 15,7-6 0-15,3-9 0 0,4-6-272 0,5-10 160 16,0-8-160-16,10-21 128 0,-10 31-128 0,10-31 0 0,0 0 0 15,0 0 0 1,0 0-640-16,0 0 0 0,0 0 0 0,0 0 0 16,0 0-432-16,0 0-80 0,0 0-32 0,80-2-18624 0</inkml:trace>
  <inkml:trace contextRef="#ctx0" brushRef="#br0" timeOffset="24079.51">24793 6913 13823 0,'-2'-3'1216'0,"-4"-3"-960"0,6 6-256 0,0-4 0 16,0 4 2496-16,-4 0 464 0,4 0 96 0,0 4 16 15,-4-4-368-15,2 6-64 0,-2-3-16 0,-5 3 0 16,3 4-896-16,-4 2-192 16,0 5-48-16,1-1 0 0,-5 5-752 0,2 4-160 15,3 0-16-15,-7 6-16 0,1 2-48 0,1 2-16 0,-1 0 0 0,1 4 0 0,2 0-128 0,3 1-32 16,-1 3 0-16,2-2 0 16,6-6-96-16,-2 0-32 0,8 3 0 0,-4-38 0 0,12 70-48 15,-12-70-16-15,17 55 0 0,-17-55 0 0,0 0-128 16,41 66 0-16,-41-66 0 0,0 0 0 31,60 44-448-31,-60-44-112 0,0 0-16 0,0 0-19136 0</inkml:trace>
  <inkml:trace contextRef="#ctx0" brushRef="#br0" timeOffset="25552.39">24864 7201 12895 0,'0'-4'1152'16,"0"-4"-928"-16,0 6-224 0,0 2 0 0,0 0 1184 0,0-6 192 15,0 2 32-15,0-7 16 0,0 1 1520 0,2-4 288 16,2 1 64-16,-4 1 16 16,4-1-1008-16,-2 3-208 0,2-2-48 0,0 3 0 0,2-1-752 0,-6 0-144 15,5 0-48-15,-1 5 0 0,2 1-544 0,-2 0-112 16,-2 2-32-16,-2 2 0 0,0 0-192 0,0 0-32 16,0 0-16-16,0 0 0 0,0 0 704 0,0 0 144 15,0 0 16-15,0 0 16 0,0 0-832 0,68 45-224 16,-68-45 0-16,0 0 0 15,0 0-752-15,0 0-224 0,66 48-48 0,-66-48-16 0,0 0 848 0,58 50 192 0,-58-50 0 0,0 0 0 16,50 74 0-16,-50-74 0 16,29 60 0-16,-29-60 144 0,16 60-144 0,-16-60 0 0,10 59 0 15,-10-59 0-15,4 50 0 0,-4-50 0 16,1 45 0-16,-1-45 0 0,4 36 0 0,-4-36 0 16,0 0 0-16,4 43 0 15,-4-43-400-15,0 0-16 0,0 0 0 0,0 0 0 16,0 0-928-16,0 0-176 0</inkml:trace>
  <inkml:trace contextRef="#ctx0" brushRef="#br0" timeOffset="25764.5">25014 7451 23951 0,'-16'0'1056'0,"6"0"224"0,3 0-1024 0,1 0-256 0,6 0 0 0,-4 0 0 15,2 0 2624-15,-2 0 480 0,0 0 96 0,2-2 0 0,-3-2-1024 0,5 0-224 16,5 2-32-16,-5 2-16 0,0 0-320 0,0 0-64 15,0 0-16-15,64-29 0 16,-64 29-1888 0,0 0-368-16,70-10-80 0,-70 10 0 0,0 0 656 0,74-15 176 0,-74 15 0 0,0 0 0 0,79-18-240 0,-79 18-16 15,0 0 0-15,76-17 0 16,-76 17-832-16,0 0-192 0,76-23-16 16</inkml:trace>
  <inkml:trace contextRef="#ctx0" brushRef="#br0" timeOffset="27016.09">25615 6974 20271 0,'0'-6'1792'16,"0"2"-1424"-16,4 4-368 0,-4 0 0 0,0 0 2032 0,0-4 336 16,0 2 64-16,0-6 0 0,0 1 496 0,0 3 80 0,-6-2 32 0,2 4 0 15,0 2-2016-15,-2 4-384 16,1 2-96-16,-3 1-16 0,-2 5-304 0,2 2-64 16,-1 5-16-16,-5-3 0 0,3 3-144 0,1-2 160 15,0 3-160-15,0-3 160 0,3 1-160 0,1 1 160 0,2-3-160 0,2 1 160 16,2-3-160-16,0-14 0 15,0 0 144-15,0 0-144 0,0 0 0 0,45 56 0 0,-45-56 0 0,0 0 128 16,0 0-128-16,79 33 0 0,-79-33 0 0,0 0 0 0,84 21 0 16,-84-21 0-16,0 0 0 0,95 20 128 15,-95-20-128-15,0 0 0 0,85 19 0 0,-85-19 0 0,0 0 0 0,0 0 0 16,78 43 0-16,-78-43 0 16,0 0 0-16,0 0 0 0,9 52-144 0,-16-37 144 15,-3 1-144-15,-2-1 144 0,-3 3-192 0,1-6 192 16,-1 1-192-16,-1-3 192 0,-3 0-192 0,-1-5 192 15,5-1-160-15,-5-8 160 0,5 0-128 0,-5-7 128 0,7-3 0 16,1-5-128-16,4-2 128 0,3-9 0 16,-1 1 128-16,6-2 128 0,0-4 0 0,0 1 16 15,6 1-16-15,-1 2 0 0,5-4 0 0,0 0 0 16,0 6-96-16,3-4-32 0,-3 2 0 0,0 2 0 0,1 1-128 0,-1 3 0 16,0 2 0-16,-5 0 0 0,-1 3 0 0,-2 3 0 15,-2 1 0-15,-2 3 0 0,-2 3 144 0,-5 0-144 16,3 5 160-16,-8-3-160 0,3 8 160 0,-3 0-160 0,-1 4 160 0,3 1-160 15,2-1 128-15,-3 2-128 0,-3 2 0 0,1 0 0 16,1 1 0-16,-2-1 0 16,3-2 0-16,1 0-160 15,5 1-240-15,-1-5-48 0,4 4-16 0,0 2 0 16,2-6-432-16,2 6-64 0,0-8-32 0,0 0-11232 16,0 0-2240-16</inkml:trace>
  <inkml:trace contextRef="#ctx0" brushRef="#br0" timeOffset="27268.46">26145 6925 23039 0,'0'-12'1024'0,"1"3"192"0,1-1-960 0,-2 10-256 0,6-10 0 0,-6 10 0 15,0 0 2832-15,0 0 528 0,2-7 96 0,-2 7 32 16,0 0-1328-16,0 0-272 0,0 0-48 0,0 0-16 0,0 0-1104 0,8 42-208 15,-12-16-64-15,0 3 0 16,2 6-256-16,-2 3-48 0,0 5-16 0,3 2 0 0,1-1-128 0,0 3 0 16,0 5 0-16,0-3 128 0,1-5-128 0,3-5 0 15,-4-39 0-15,14 64 0 16,-14-64-704-16,0 0 0 0,25 60-16 16,-25-60-18208-16</inkml:trace>
  <inkml:trace contextRef="#ctx0" brushRef="#br0" timeOffset="27447.44">26065 7292 31327 0,'-16'4'1392'0,"9"-4"272"0,1 1-1328 0,0-1-336 16,6 0 0-16,-4 0 0 0,4 0 1728 0,0 0 256 16,0 0 64-16,0 0 16 0,0 0-1040 0,49-25-192 0,-49 25-64 0,50-21 0 15,-50 21-528-15,64-23-112 0,-64 23-128 0,66-22 176 16,-66 22-416-16,68-17-80 15,-68 17 0-15,0 0-17968 0</inkml:trace>
  <inkml:trace contextRef="#ctx0" brushRef="#br0" timeOffset="27650.22">26641 7024 7359 0,'-6'4'656'0,"2"-2"-528"0,1 2-128 0,1 0 0 15,2 1 5952-15,0-5 1152 0,0 0 224 0,-4 10 48 16,2 0-4304-16,-2 5-880 0,0 5-160 0,2 3-48 0,-2 4-1424 0,0 2-304 16,4 0-48-16,-2 2-16 0,2-2-192 15,0-29 0-15,6 57 0 0,-6-57 0 0,6 44 0 16,-6-44-256-16,0 0 16 0,0 0-12032 16,0 0-2400-16</inkml:trace>
  <inkml:trace contextRef="#ctx0" brushRef="#br0" timeOffset="28081.62">26752 6987 11055 0,'-6'-4'976'0,"4"-3"-784"0,-2 5-192 0,4 2 0 16,0-4 4624-16,0 0 880 16,0 4 192-16,0 0 16 0,10-18-2256 0,-10 18-464 0,21-33-96 0,-21 33-16 15,39-38-1856-15,-39 38-368 16,48-37-80-16,-48 37 0 0,51-35-336 0,-51 35-64 15,50-29-16-15,-50 29 0 0,0 0-160 0,60-25 0 0,-60 25 0 0,0 0 0 16,0 0 0-16,0 0 0 0,0 0 0 0,0 0 0 16,0 0 0-16,14 48 0 0,-26-32-192 0,3 3 192 15,-5 2-176-15,-2 3 176 0,1-3-128 0,1 0 128 16,1 1 0-16,1-1-160 0,2-2 160 0,1 1 0 16,3-5 0-16,2 1 0 0,4-16 0 0,0 0 0 15,0 0 0-15,0 42 0 0,0-42 0 0,0 0 0 16,0 0 0-16,0 0 0 0,0 0 0 0,0 0 0 15,68 45 0-15,-68-45 0 0,0 0 0 0,0 0 0 16,0 0-128-16,81 45 128 0,-81-45 0 0,0 0 0 16,0 0-224-16,68 50 64 0,-68-50 16 0,0 0 0 15,0 0 144-15,35 54-208 0,-35-54 80 0,0 0 128 16,0 43 0-16,-6-26 0 0,-3-1 0 0,-1-1 0 16,-4 1 0-16,3-2 0 0,-9-3 0 0,1 1 0 0,0-2 0 15,-7-1 0-15,7-1 0 0,-6-2 0 0,0 2-192 0,1-7 192 16,9 3-192-16,-7 0 192 15,5-4-832-15,1 0-32 0,1-6-16 0,1 3-17136 16</inkml:trace>
  <inkml:trace contextRef="#ctx0" brushRef="#br0" timeOffset="28535.68">27456 6910 13823 0,'2'-16'304'0,"-2"8"64"0,2 3 16 0,-2-1 0 0,0 0-384 0,-2 2 0 0,2 4 0 0,-2-6 0 15,0-3 3520-15,-2 1 624 0,-2 0 128 0,0 4 16 16,-1 4-2048-16,-3 2-432 0,-2 6-80 0,-1 3 0 16,-3 7-432-16,1-1-80 0,-1 3 0 0,-1 3-16 0,1 2-496 0,1-3-112 15,1 1-16-15,2-2 0 16,3 2-80-16,3-3-32 0,2-1 0 0,4-19 0 15,0 0-144-15,0 0-16 0,0 0-16 0,0 0 0 16,0 0 672-16,0 0 128 0,66 41 16 0,-66-41 16 16,0 0-912-16,54-31-208 0,-54 31 0 0,43-37 0 15,-43 37-992-15,37-41-208 16,-14 20-32-16,-7-2-16 0,3 1 912 0,-19 22 176 0,29-33 160 0,-29 33-208 0,16-19 208 16,-16 19 0-16,0 0 0 0,0 0 0 0,0 0 144 15,0 0 80-15,0 0 16 0,0 0 0 0,0 0 336 0,3 49 64 16,-3-49 0-16,-3 38 16 0,3-38 32 0,-6 47 0 15,6-47 0-15,0 58 0 0,0-58-176 0,0 68-16 0,0-27-16 16,2-5 0-16,-2-36-224 0,7 84-64 16,-7-41 0-16,2-3 0 0,-2-40-192 0,8 70 0 0,-8-70 0 0,6 64 0 15,-6-64 0-15,12 49-288 16,-12-49 64-16,0 0 16 16,0 0-816-16,23 60-176 0,-23-60-16 0,0 0-13168 15,0 0-2624-15</inkml:trace>
  <inkml:trace contextRef="#ctx0" brushRef="#br0" timeOffset="29027.43">27820 6582 27647 0,'-3'0'2448'0,"-3"0"-1952"15,6 0-496-15,-6 2 0 0,6-2 2944 0,-4 4 512 16,-6 2 80-16,-3 1 32 0,-3 1-1680 0,5 4-336 16,3-1-64-16,8-11-16 0,0 0-432 0,0 0-80 0,13 55-32 0,-13-55 0 15,0 0-352-15,0 0-64 16,74 67 0-16,-74-67-16 0,0 0-208 0,62 47-32 16,-62-47-16-16,68 43 0 0,-68-43-240 0,70 54 0 15,-70-54 0-15,64 60 0 0,-64-60 0 0,50 72 0 0,-50-72 0 0,29 70 0 16,-29-70 0-16,10 77 0 0,-10-36 0 0,-6-2 0 15,-7 0 0-15,-3-5 0 16,-3 1 0-16,-2-6 0 0,1 2 0 0,1-5 0 16,-1-3 0-16,-1-2 0 0,2-1 0 0,1-1-128 15,1-7-16-15,3 1 0 16,4 1-624-16,10-14-112 0,-15 19-16 0,15-19-16 16,-14 12-416-16,14-12-80 0,0 0 0 0,0 0-18528 0</inkml:trace>
  <inkml:trace contextRef="#ctx0" brushRef="#br0" timeOffset="29749.6">28373 5116 3679 0,'-8'-2'320'0,"1"-2"-320"16,1 4 0-16,6 0 0 0,-4 0 2176 0,4 0 384 16,0 0 64-16,-2 0 0 0,2 0-32 0,0 4-16 15,-4-4 0-15,4 0 0 0,0 0 16 0,0 0 0 16,0 0 0-16,0 0 0 0,0 0-336 0,0 0-64 15,84 25-16-15,-84-25 0 0,0 0-1232 0,73 16-256 16,-73-16-48-16,0 0-16 0,86 19-416 0,-86-19-80 0,0 0 0 0,0 0-128 31,83 29-224-31,-83-29-160 0,0 0-16 0,0 0-17968 0</inkml:trace>
  <inkml:trace contextRef="#ctx0" brushRef="#br0" timeOffset="29891.2">28365 5531 29487 0,'-7'4'1296'0,"5"-2"288"0,2-2-1264 0,0 0-320 0,0 0 0 0,0 0 0 0,0 0 1616 0,0 0 272 16,0 0 48-16,60-10 16 15,-60 10-640-15,60-10-128 0,-60 10-32 0,68-6 0 16,-68 6-1152-16,70-5-144 0,-70 5-80 0</inkml:trace>
  <inkml:trace contextRef="#ctx0" brushRef="#br0" timeOffset="31221.85">29502 4237 21183 0,'0'0'1888'0,"-4"4"-1504"16,4-4-384-16,0 0 0 16,-2 6 1552-16,2-6 240 0,-9 12 64 0,1-3 0 0,0 7 208 0,-2 3 48 15,1 4 16-15,-1 1 0 0,2-1-1104 0,2 0-240 16,6-23-32-16,-5 45-16 0,5-45-288 0,0 45-48 16,0-45-16-16,0 0 0 0,9 58 0 0,-9-58 0 15,0 0 0-15,0 0 0 0,0 0-256 0,64 50-128 16,-64-50 0-16,0 0 128 0,0 0-128 0,91-4 0 0,-91 4 0 0,64-21 0 31,-64 21-640-31,68-35-176 0,-37 16-16 0,-1-5-10848 16,-30 24-2160-16</inkml:trace>
  <inkml:trace contextRef="#ctx0" brushRef="#br0" timeOffset="31416.94">29875 4197 5519 0,'0'1'496'0,"-4"3"-496"0,2-2 0 0,2 0 0 16,0 0 1856-16,-4 2 256 0,0 6 64 0,-4 5 16 15,0 1 1376-15,-1 3 272 0,3 6 48 0,-4 4 16 16,4-7-1024-16,1 3-208 0,-3 4-48 0,2 0 0 16,0 6-1216-16,-2 0-256 0,1 4-64 0,-1 0 0 0,6-5 144 0,-6 5 32 15,2 6 0-15,3 5 0 16,1-5-944-16,2-8-176 0,0-37-144 0,9 62 192 16,-9-62-336-16,0 0-64 0,0 0-16 0,0 0-19872 15</inkml:trace>
  <inkml:trace contextRef="#ctx0" brushRef="#br0" timeOffset="31849.35">30012 4282 27647 0,'-13'0'1216'0,"1"0"256"0,8 0-1168 0,-2 0-304 15,6 0 0-15,0 0 0 0,0 0 2176 0,0 0 384 16,0-4 80-16,0 4 16 0,0 0-992 0,0 0-208 0,35-21-48 0,-35 21 0 15,0 0-864-15,70-31-176 16,-70 31-48-16,54-22 0 0,-54 22-96 0,51-17-32 16,-51 17 0-16,0 0 0 0,74-23-192 0,-74 23 0 15,0 0 0-15,0 0 0 0,0 0 0 0,0 0 0 16,0 0 0-16,0 0 0 0,0 0 0 0,34 75 128 16,-39-53-128-16,-9 1 0 0,4 0 0 0,-3 0 0 0,1-3 0 0,2 1 0 15,5-2 0-15,-5-3 0 0,10-16 0 16,-10 29 0-16,10-29-320 0,0 0-48 0,0 0-16 0,0 0 0 31,0 0-112-31,0 0-16 0,0 0-16 0,0 0 0 16,0 0 32-16,0 0 16 0,0 0 0 0,0 0 0 0,70 39 288 0,-70-39 192 0,0 0-208 0,0 0 80 15,0 0 128-15,0 0 0 0,0 0 0 0,80 27 0 0,-80-27 0 16,0 0-160-16,0 0 160 0,0 0-160 0,54 62-96 16,-54-62-32-16,0 0 0 0,0 0 0 15,0 62 288-15,-10-39 0 0,1-1-128 0,-3 1 128 0,-2-4 320 16,-1 3 112-16,-1-3 16 0,-3 1 16 15,-1-5-80-15,1 1-32 0,0-3 0 0,-1-3 0 0,1 0-352 16,-2-5 0-16,1-1-160 0,-1-4-17648 16</inkml:trace>
  <inkml:trace contextRef="#ctx0" brushRef="#br0" timeOffset="32121.62">30761 4063 28559 0,'0'0'2544'0,"0"0"-2032"0,0 0-512 0,0 0 0 15,0 0 1856-15,0 0 288 0,0 0 48 0,0 0 16 16,0 0-464-16,0 0-80 0,10 70-32 0,-10-70 0 16,0 62-864-16,0-62-192 0,-10 77-16 0,6-28-16 15,-6 1 80-15,-1 6 16 0,-3 8 0 0,-1 6 0 16,-5-2-80-16,1 0-16 0,-4 4 0 0,1-3 0 0,1-5-224 0,3-5-32 15,3-9-16-15,-1-1 0 16,7-15-272-16,-1-3 0 0,0-5 0 0,10-26 0 31,-15 48-912-31,15-48-144 0,-10 29-32 0,10-29-12912 0,0 0-2576 0</inkml:trace>
  <inkml:trace contextRef="#ctx0" brushRef="#br0" timeOffset="32721.71">31287 4148 29487 0,'0'-6'1296'0,"-8"2"288"0,6 2-1264 0,-2 2-320 16,4 0 0-16,0 0 0 0,-12 6 2960 0,3 0 544 15,-9 0 96-15,-3 7 32 0,-8 7-2784 0,0-3-544 16,-2 5-112-16,2 1-32 0,3 0 112 0,1 0 32 15,2 3 0-15,2-1 0 0,5-4 32 0,16-21 16 16,-19 43 0-16,19-43 0 0,-10 37 80 0,10-37 16 16,0 0 0-16,2 52 0 0,-2-52-48 0,0 0 0 15,0 0 0-15,0 0 0 0,54 64-112 0,-54-64-32 0,0 0 0 0,0 0 0 16,89 41-256-16,-89-41 0 16,0 0 128-16,84 25-128 0,-84-25 0 0,70 25 0 15,-70-25 0-15,73 23 0 0,-73-23 0 0,0 0 0 0,86 43 0 0,-86-43 0 16,0 0 0-16,0 0 0 15,58 62 0-15,-58-62 0 0,0 0 0 0,-4 56 0 0,4-56 0 0,-21 35 0 16,7-17 0-16,-1-7-176 0,-5 3 176 0,-1-4-208 31,7-6-304-31,-7 1-48 0,2-5-16 0,-1-7 0 0,5 5 800 0,-5-8 160 0,5 0 16 0,1-5 16 32,4 1-1728-32,5-1-352 0,-1-1-64 0,6-3 0 0,0 1 1184 0,6-3 240 0,3-4 48 0,1-4 16 15,0-2 240-15,5-2-144 0,1-4 144 0,-1 0-128 16,5 4 992-16,-7 0 208 0,5 2 32 0,-1 2 16 15,-1-4-1552-15,-1 6-304 0,-1 2-64 16,1-2-16-16,1 1 816 0,-3-1 192 0,-3 6 32 0,0-1 0 16,-2 3 16-16,-5 2 0 0,1 3 0 0,-8 0 0 0,4 5-240 15,-5-3 144-15,-3 2-144 0,-4-3 128 16,3 3 48-16,-1-1 0 0,-6 1 0 0,7 0 0 0,-5 2-176 0,2 1 192 16,-3-3-192-16,-3 2 192 0,3 2 672 0,-1 2 144 15,1 4 16-15,-1 2 16 0,-1 6-1040 0,-1 0 0 16,1 4 0-16,1 1-192 15,1 3-1024-15,-1-3-192 0,3 5-32 0,-1-1-16 16,7-1 544-16,7-16 96 0,-14 29 32 0,14-29-11552 16,0 0-2304-16</inkml:trace>
  <inkml:trace contextRef="#ctx0" brushRef="#br0" timeOffset="33074.03">31649 4123 23951 0,'-5'0'1056'0,"1"0"224"0,-2 0-1024 0,6 0-256 0,0 0 0 0,0 0 0 16,0 0 1968-16,-8 4 336 0,8-4 64 0,0 0 0 15,0 0 64-15,0 0 0 0,0 0 0 0,0 0 0 16,0 0-1568-16,58-14-304 0,-58 14-64 0,45-19-16 16,-45 19-128-16,45-16-32 0,-45 16 0 0,44-17 0 15,-44 17-192-15,0 0-128 0,45-22 128 0,-45 22-128 16,0 0 0-16,0 0 0 0,0 0 0 0,0 0 0 15,0 0-144-15,0 0 0 0,0 0 0 0,0 0 0 0,56 53 144 0,-56-53 0 16,0 0 0-16,4 70-128 16,-4-70 128-16,0 69 192 0,0-69-32 0,0 74-16 15,0-74 64-15,-4 89 16 0,4-89 0 0,-6 86 0 0,2-38 0 16,2 3 0-16,-3-5 0 0,5-46 0 0,-4 87-96 16,4-87-128-16,0 84 176 0,0-84-176 0,5 68 0 0,-5-68 0 15,0 0 0-15,14 71 0 16,-14-71-400-16,0 0-144 0,0 0-32 0,0 0 0 15,0 0-848-15,0 0-176 0</inkml:trace>
  <inkml:trace contextRef="#ctx0" brushRef="#br0" timeOffset="33258.35">31758 4594 12895 0,'0'0'1152'0,"0"0"-928"0,0 0-224 0,0 0 0 15,0 0 2000-15,0 0 368 16,0 0 64-16,0 0 0 0,0 0 1264 0,35-23 240 0,-35 23 48 0,41-18 16 15,-41 18-2272-15,64-19-448 0,-64 19-80 0,69-23-32 16,-69 23-848-16,78-20-192 0,-78 20-128 0,76-15 192 16,-76 15-352-16,75-14-64 0,-75 14-16 0,74-8 0 15,-74 8-2080 1,0 0-432-16,80 8-64 0</inkml:trace>
  <inkml:trace contextRef="#ctx0" brushRef="#br0" timeOffset="33659.96">29871 5531 29487 0,'-16'-6'1296'0,"6"2"288"16,5 4-1264-16,-1-4-320 0,6 4 0 0,0-4 0 0,0 4 2512 0,0 0 448 15,0 0 96-15,0 0 16 0,0 0-1264 0,0 0-240 16,60-15-48-16,-60 15-16 0,79-10-224 0,-79 10-32 16,129-12-16-16,-50 5 0 0,6 1-240 0,14 0-48 0,12 0-16 0,11-3 0 15,12 1-256-15,0-2-48 16,0 2-16-16,-8-5 0 0,-8 3-224 0,4-2-32 0,2 3-16 0,-9 1 0 15,-7 2 144-15,-18 0 32 16,-15 1 0-16,-7 1 0 0,-2-4-384 0,-8 6-128 0,-58 2 0 0,105-4 0 16,-105 4 0-16,80 4 0 0,-80-4 0 0,0 0 0 31,69 6-560-31,-69-6-96 0,0 0-32 0,0 0 0 16,0 0-592-16,0 0-128 0,0 0-32 0,0 0 0 0,55-10-352 15,-55 10-64-15,0 0 0 0</inkml:trace>
  <inkml:trace contextRef="#ctx0" brushRef="#br0" timeOffset="35086.33">29518 6126 24879 0,'-12'10'2208'0,"2"0"-1760"0,3-7-448 0,1 3 0 0,6-6 1600 0,0 0 224 16,0 0 48-16,-6 10 16 16,6-10 320-16,0 0 64 0,0 0 16 0,0 0 0 15,0 0-1264-15,0 0-240 0,0 0-48 0,76-6-16 16,-76 6-320-16,64-27-64 0,-64 27-16 0,75-35 0 0,-75 35-192 0,74-31-128 15,-74 31 128-15,74-33-128 0,-74 33 0 0,58-21 0 16,-58 21 0-16,0 0 0 0,62-8 0 0,-62 8 0 16,0 0 0-16,0 0 0 0,0 0 0 0,0 0 0 15,29 78 0-15,-29-78 0 0,-6 54 0 0,0-19 0 16,2 4 0-16,-5 1 0 0,3 9 0 0,-4-3 128 16,4 3-128-16,-1-1 128 0,1 7-128 0,0-1 0 15,-2-4 0-15,1-5 128 0,3-6-128 0,0-2 0 16,4-37 0-16,-2 67-128 15,2-67-384-15,6 57-64 0,-6-57 0 0,0 0-16 16,0 0-1840-16,21 58-352 0</inkml:trace>
  <inkml:trace contextRef="#ctx0" brushRef="#br0" timeOffset="35258.03">29766 6562 11967 0,'-2'-13'528'0,"2"3"112"0,0 2-512 0,0 5-128 0,0-1 0 0,0 2 0 16,2 0 2240-16,2 0 400 0,-2-2 96 0,-2 4 16 15,0 0 112-15,0 0 16 0,0 0 16 0,54-21 0 16,-54 21-1808-16,0 0-384 0,62-14-64 0,-62 14 0 16,53-17-448-16,-53 17-64 0,64-28-128 0,-64 28 176 31,77-38-1376-31,-40 11-272 0,8-3-48 0,-3-4-12448 0</inkml:trace>
  <inkml:trace contextRef="#ctx0" brushRef="#br0" timeOffset="35679.47">30503 5934 12895 0,'-10'-2'576'0,"1"-2"112"15,-1 8-560-15,0-4-128 0,1 4 0 0,3 2 0 0,-4 0 2240 0,-7 5 432 0,-9 9 80 0,-9 9 0 16,-5 10-112-16,-9-1-16 16,5 7-16-16,3-2 0 0,6-1-1008 0,10-3-192 0,5-8-32 0,7-2-16 15,13-29-464-15,-2 49-80 16,2-49-32-16,0 0 0 0,0 0-352 0,60 66-80 16,-60-66-16-16,0 0 0 0,89 50-80 0,-89-50-32 15,74 41 0-15,-74-41 0 0,89 44-80 0,-89-44-16 16,89 45 0-16,-89-45 0 0,80 45-128 0,-80-45 0 15,56 48 0-15,-56-48 0 0,0 0 0 0,49 68 0 0,-49-68 0 16,0 0 0-16,3 60 0 0,-12-44 0 16,-1-1-144-16,0-5 144 0,1-4 0 0,-7-2 0 0,-3-4 0 15,-5-4 0-15,3-2 576 0,-8-4 208 16,4 0 48-16,0-1 16 16,5 1-1696-16,-3-5-352 0,2-5-64 0,1-1-16 0,7 3 1024 0,1-3 256 0,6-2 0 0,2-4 0 15,4 0 176-15,4-1 80 0,2-1 0 0,4 0 16 16,1-2 32-16,7 2 0 0,-3 0 0 0,1-4 0 15,3 2 784-15,1 0 144 0,1 2 48 0,2-6 0 16,-1 0-848-16,1 0-176 0,-4 2-16 0,-3 2-16 16,3-2-64-16,-3 2-16 0,-7 2 0 0,1 4 0 15,0 2-144-15,-4-1 0 0,-3 7 0 0,-1 1 128 16,2 1-128-16,-8 5 0 0,2 0 0 0,-1 3 0 16,-3 1-192-16,2 0 0 0,-2 4-16 0,-4-2 0 15,3 0-1184 1,-1 0-224-16,0 3-48 0,2-3-11520 0,0 2-2304 0</inkml:trace>
  <inkml:trace contextRef="#ctx0" brushRef="#br0" timeOffset="35925.1">30903 5734 23039 0,'0'0'1024'0,"0"0"192"0,0 0-960 0,0 0-256 0,0 0 0 0,0 0 0 16,0 0 2880-16,0 0 512 15,0 0 128-15,0 0 0 0,27 90-1152 0,-27-90-224 0,9 73-48 0,-9-73-16 16,12 105-1024-16,-6-41-208 0,2 10-32 0,-6 11-16 16,5 0-224-16,-7 12-32 0,0 14-16 0,-7-3 0 15,-3 1-144-15,-2-10-16 16,-3-10-16-16,1-2 0 0,-1 1-352 0,1-13 0 0,8-5 0 0,0-8 0 31,3-9-528-31,3-53-176 0,-4 87-48 0,4-87 0 16,4 56-288-16,-4-56-64 0,0 0-16 0,3 58-18464 0</inkml:trace>
  <inkml:trace contextRef="#ctx0" brushRef="#br0" timeOffset="37391.33">31333 6351 32255 0,'-6'0'2864'0,"1"0"-2288"0,5 0-576 0,0-2 0 16,0 2 656-16,2-4 32 0,-2 2 0 0,0-2 0 16,3-7 912-16,1-1 176 0,-4 12 32 0,18-25 16 15,-5 9-1136-15,-13 16-240 0,31-25-32 0,-31 25-16 16,43-35-160-16,-43 35-48 0,47-31 0 0,-47 31 0 0,52-33-32 0,-52 33-16 15,54-29 0-15,-54 29 0 0,41-21-144 0,-41 21 0 16,0 0 0-16,0 0 128 0,0 0-128 0,0 0 0 16,0 0 0-16,0 0 0 15,0 0 0-15,0 0 0 0,0 0 144 0,31 58-144 0,-31-58 0 0,-17 35 144 16,3-10-144-16,-2 6 0 0,-3 0 0 0,0 2 0 16,3-4 0-16,1 0 0 0,-3 4 0 0,1 0 0 15,3 2 0-15,-1-6 0 0,5 0 0 0,0-1 0 0,10-28 0 0,-9 48 0 16,9-48 0-16,0 0 0 0,0 49 0 0,0-49 0 15,0 0 128-15,0 0-128 16,0 0 0-16,0 0 0 0,60 46 0 0,-60-46 0 0,0 0 128 16,0 0-128-16,87 6 0 0,-87-6 0 15,0 0-128-15,89-10 128 16,-89 10-576-16,66-17 0 0,-66 17-16 0,66-23-12176 16,-66 23-2432-16</inkml:trace>
  <inkml:trace contextRef="#ctx0" brushRef="#br0" timeOffset="37615.57">32105 6103 15663 0,'-4'4'1392'0,"4"-4"-1120"0,0 0-272 0,0 0 0 0,-9 19 2368 0,9-19 400 16,0 0 96-16,-12 29 16 16,4-11 432-16,2 9 80 0,-3 2 32 0,-3 4 0 15,12-33-1936-15,-10 66-384 0,3-31-80 0,7-35 0 0,-6 70-480 0,6-70-96 16,-6 69 0-16,6-69-16 15,6 60-176-15,-6-60-48 0,0 0 0 0,19 64 0 16,-19-64-208-16,0 0 0 0,0 0 0 0,0 0 0 16,0 0-688-16,60 49-16 0,-60-49-16 0,0 0-18176 0</inkml:trace>
  <inkml:trace contextRef="#ctx0" brushRef="#br0" timeOffset="37945.8">32274 6210 31327 0,'-14'1'1392'0,"9"3"272"0,-1 0-1328 0,-2 2-336 0,8-6 0 0,-2 0 0 16,2 0 1696-16,0 0 272 15,0 0 48-15,0 0 16 0,0 0-736 0,0 0-144 0,0 0-16 0,0 0-16 16,54-21-640-16,-54 21-128 0,51-29-32 0,-51 29 0 16,60-33-144-16,-60 33-48 0,64-35 0 0,-64 35 0 0,64-31-128 0,-64 31 0 31,45-25 0-31,-45 25 128 0,38-20-128 0,-38 20 0 0,0 0 0 0,35-23 0 0,-35 23 0 0,0 0 0 15,0 0 0-15,0 0 0 16,0 0 0-16,0 0 0 0,0 0 144 0,0 0-144 0,-8 48 160 0,8-48-32 0,-5 37-128 0,5-37 192 31,-10 53-192-31,10-53 144 0,-12 60-144 0,12-60 128 0,-9 69-128 0,9-69 0 0,-14 80 0 16,8-37 128 0,-2-1-128-16,7 1 0 0,1-43 0 0,-6 81 0 15,6-81 0-15,6 62 0 0,-6-62-192 0,0 0 192 16,9 61-784-1,-9-61-48-15,0 0 0 0,0 0-18320 0</inkml:trace>
  <inkml:trace contextRef="#ctx0" brushRef="#br0" timeOffset="38126.41">32522 6502 16575 0,'-6'-9'1472'0,"3"3"-1168"16,3 6-304-16,0 0 0 0,0 0 3280 0,0 0 608 0,-4-8 112 0,4 8 32 16,-2-12-896-16,2 12-160 15,2-15-32-15,-2 15-16 0,0 0-1712 0,0 0-352 0,0 0-64 0,0 0-16 16,73-4-208-16,-73 4-64 15,0 0 0-15,74 4 0 0,-74-4-224 0,0 0-48 16,95-4-16-16,-95 4 0 0,76-10-224 0,-76 10 0 16,68-15 0-16,-68 15 0 0,68-20-672 0,-68 20-128 0,60-31-32 0,-60 31-19248 15</inkml:trace>
  <inkml:trace contextRef="#ctx0" brushRef="#br0" timeOffset="40625.99">21819 9603 17503 0,'-2'2'1552'0,"0"-2"-1232"0,2 2-320 0,-4-2 0 15,4 0 2640-15,-2 0 480 16,-2 0 80-16,-1 0 32 0,-3-4-80 0,2 2-16 16,2-7 0-16,2 3 0 0,2-4-1952 0,2-5-400 15,2 1-80-15,2-1 0 0,2-5-128 0,3-5-32 0,3 0 0 0,1-4 0 16,5-2-144-16,-1-2-16 15,1 4-16-15,1-2 0 0,2-1-224 0,-1 9-144 0,1-2 192 0,-23 25-192 16,35-29 0-16,-35 29 0 0,0 0 0 0,0 0 0 16,0 0 0-16,0 0 0 15,0 0 0-15,44 60 0 0,-48-29 0 0,-1 6 0 0,1 8 0 0,-6-1 0 16,4-3 0-16,6 3 0 0,-6-5 0 0,8-4 0 16,-2-35 0-16,10 60 0 0,-10-60 128 0,0 0-128 15,0 0 0-15,58 56 0 0,-58-56 0 0,0 0 0 16,72-1 144-16,-72 1-144 0,58-30 0 0,-58 30 144 15,58-44-16-15,-32 19-128 0,-5-1 192 0,-2-5-64 16,1 4-128-16,-7-2 0 0,-1-2 0 0,-2 6-176 16,-5 6-432-1,-1-1-96-15,0-1 0 0,-4-2-16 0,-4 1-816 16,0 5-176-16</inkml:trace>
  <inkml:trace contextRef="#ctx0" brushRef="#br0" timeOffset="40995.75">22172 9974 7359 0,'-19'19'656'0,"5"-7"-528"0,4-1-128 0,3-3 0 16,7-8 3696-16,-4 4 704 16,4-4 144-16,-6-4 16 0,-4 8-784 0,1-8-176 15,-5-2-16-15,8-3-16 0,0-5-1968 0,2-3-400 0,8-1-80 0,-4-3-16 16,6 1-688-16,-2-1-144 15,4 4-16-15,0-1-16 0,-8 18-240 0,0 0 128 0,19-29-128 0,-19 29 0 16,0 0 0-16,0 0 0 0,0 0 0 16,0 0 0-16,0 0 0 0,0 0 0 0,0 0 0 0,0 0 0 0,0 0 0 0,56 54-160 31,-56-54 160-31,0 0-128 0,0 0 128 0,23 51 0 0,-23-51 0 0,0 0 0 16,0 0 0-16,0 0 0 0,0 0 0 0,0 0 0 15,0 0 0-15,72 29 0 0,-72-29 0 0,0 0 128 16,43-29 16-16,-43 29 16 0,0 0 0 0,0 0 0 15,60-31-160-15,-60 31 0 0,0 0 0 0,0 0 128 16,64-33-128-16,-64 33 0 0,0 0 0 0,50-31 0 16,-50 31-320-16,33-29-64 0,-33 29 0 0,26-33-11856 15,-26 33-2384-15</inkml:trace>
  <inkml:trace contextRef="#ctx0" brushRef="#br0" timeOffset="41477.83">23258 9221 32255 0,'0'-8'2864'0,"0"5"-2288"0,0 3-576 0,0 0 0 16,0 0 1856-16,0 0 256 0,0 0 48 0,0 0 16 16,0 0-1040-16,0 0-208 0,0 0-32 0,4 35-16 15,-4-35-432-15,6 48-64 0,-6-48-32 0,2 60 0 0,2-23-192 0,-4 6-32 16,0 3-128-16,0 7 192 0,-4 1-192 0,2 0 0 15,-4 0 0-15,2-3 0 0,0-1 0 0,2-5-192 16,2-6 48-16,0-39-13088 16,12 66-2608-16</inkml:trace>
  <inkml:trace contextRef="#ctx0" brushRef="#br0" timeOffset="41663.61">23759 9683 1839 0,'-10'9'160'0,"0"-1"-160"16,5-6 0-16,5-2 0 0,-8 8 5776 0,8-8 1136 0,-6 2 208 0,0 2 48 15,2 2-3504-15,-7 1-704 16,11-7-144-16,-8 16-16 0,8-16-1856 0,0 0-368 0,0 0-80 0,0 0-16 31,0 0-1184-31,0 0-224 0</inkml:trace>
  <inkml:trace contextRef="#ctx0" brushRef="#br0" timeOffset="42165.99">23924 9276 34095 0,'-10'-2'1504'0,"4"-4"320"0,0 2-1456 0,2 0-368 0,4 4 0 0,-4-4 0 15,4 4 1760-15,-1-10 288 0,1 3 48 0,0-9 16 16,5 3-1136-16,-1-9-208 0,-4 22-64 0,27-37 0 0,-27 37-384 0,43-38-64 16,-43 38-32-16,54-37 0 0,-54 37-224 0,61-35 0 0,-61 35 0 0,64-31 0 15,-64 31 0-15,64-23 0 16,-64 23 0-16,0 0 0 0,65-16-256 0,-65 16-80 16,0 0-32-16,0 0 0 15,0 0-272-15,0 0-64 0,0 0-16 0,0 0 0 16,14 56-272-16,-28-38-48 0,1 3-16 0,-5 2 0 15,1 1 96-15,0-3 0 0,-7 0 16 0,9 1 0 16,-5 1 16-16,5-4 0 0,-1 3 0 0,3 1 0 0,3-4 720 0,4-3 208 16,-2 3 0-16,8-19 0 0,-1 29 0 0,1-29 336 15,0 0-32-15,0 0-16 0,0 0 528 0,25 55 96 0,-25-55 32 0,0 0 0 16,0 0 16-16,0 0 0 16,66 42 0-16,-66-42 0 0,0 0-352 0,0 0-64 0,87 33-16 0,-87-33 0 15,0 0-368-15,70 29-160 0,-70-29 128 0,0 0-128 16,0 0 0-16,79 47 0 0,-79-47 0 0,0 0 0 15,0 0 128-15,31 60-128 0,-31-60 128 0,-2 35-128 16,2-35 352-16,-13 33-16 0,3-18 0 0,0-1 0 0,-1-2-16 16,-3-3 0-16,-1 1 0 0,-1-2 0 15,1-2 768-15,1-3 160 0,-1 3 32 0,1-6 0 16,2 0-1024-16,-5 0-256 0,1-4 0 0,5 2 0 31,-7 0-368-31,3 1-112 0,3-5-32 0,-3 2-13312 0,5-2-2656 0</inkml:trace>
  <inkml:trace contextRef="#ctx0" brushRef="#br0" timeOffset="42735.67">24810 8928 33167 0,'-10'-2'1472'0,"10"2"304"0,-9 0-1424 0,3 0-352 15,6 0 0-15,-10 6 0 0,2-6 1664 0,-3 6 272 16,-9 8 48-16,-11 1 16 0,2 5-1248 0,0 1-256 16,-4 2-48-16,6 2-16 0,2 1-224 0,1-3-32 15,3 2-16-15,8-6 0 0,-3 1-160 0,16-20 160 0,-10 37-160 0,10-37 160 16,0 0-16-16,0 0 0 16,12 60 0-16,-12-60 0 0,0 0 0 0,0 0 0 15,64 62 0-15,-64-62 0 0,0 0-144 0,89 54 192 0,-89-54-192 0,68 35 192 16,-68-35-192-16,82 45 192 15,-82-45-192-15,83 50 192 0,-83-50 704 0,74 49 160 0,-74-49 32 0,60 54 0 32,-60-54-1712-32,0 0-336 0,41 79-64 0,-41-79 0 0,-2 45 800 0,-8-24 224 0,-4 1 0 0,-1-5 0 15,-5 1 704-15,-1-5 240 0,-2-3 32 0,1-4 16 32,-3-4-1728-32,2-4-352 0,-2 0-64 0,3-8 0 0,-1 0 288 0,4 1 64 0,3-3 16 15,1 0 0-15,-1 1-1072 16,7-5-224-16,-1 1-32 0,0-3-16 0,0-1 16 0,7-2 0 0,1-1 0 15,2-1 0-15,0 0 1216 0,2-4 240 0,1-3 48 0,3-4 16 16,4-1 1536-16,4-4 304 0,-5 4 64 0,7 0 16 16,-1-4-128-16,-1 2-32 0,7 2 0 0,-1-1 0 15,-1-1 256-15,0 4 48 0,-1 2 16 0,-1 2 0 0,-1 4-416 0,-7-1-96 16,1 3-16-16,-4 2 0 0,-6-3-240 0,-6 5-48 16,-4 0-16-16,-5 1 0 0,-4-1-144 0,-7 1-48 15,-1 1 0-15,-4-3 0 0,0 5-80 0,-2-1 0 16,2 7-16-16,2 5 0 0,4-2-176 0,-4 4-16 0,7 0-16 15,-5 4 0-15,6-2-160 0,-2 2 0 16,5 4 0-16,-1-6 0 16,-1 4-784-16,7-2-48 0,1 2 0 0,-3-1-19376 0</inkml:trace>
  <inkml:trace contextRef="#ctx0" brushRef="#br1" timeOffset="57149.43">26300 4371 1839 0,'4'-4'160'15,"-1"2"-160"-15,-1-2 0 0,2 4 0 0,-2 0 496 0,0-3 64 31,0-3 16-31,4 0 0 0,2-4 576 0,-2 0 112 0,-3-3 16 0,3 5 16 16,-6 0 96-16,0 3 16 0,-4-1 0 0,2 2 0 16,2-2-32-16,-3 0 0 0,-1 2 0 0,-2-3 0 15,0 1-256-15,2 0-48 0,-2-2-16 0,0 0 0 0,-1-1-368 0,1-1-80 16,-4 0-16-16,-1 1 0 16,1-1-80-16,-4 4 0 0,-1-4-16 0,-1 1 0 15,-1-1 32-15,-1-4 16 0,-1 3 0 0,0 1 0 16,3 0-192-16,-3 1-32 0,-1-1-16 0,-3-2 0 15,5 5 80-15,-5-5 0 0,2 2 16 0,1 1 0 16,3-1 112-16,0 0 0 0,-7-5 16 0,3 1 0 16,2 1-112-16,-1-1-32 0,-3 0 0 0,2 5 0 15,-5-7 16-15,3 7 0 0,2-5 0 0,-4 2 0 16,1 3-144-16,-1-5-16 0,0 8-16 0,-6-3 0 0,2-1-32 16,0 4 0-16,-2-4 0 0,3 3 0 15,9 1 64-15,-6 0 16 0,-2-4 0 0,-6-1 0 0,2 1-80 0,-4-4-32 16,6 5 0-16,-2-7 0 0,1 6-160 15,1-5 0-15,4 5 0 0,-4-5 128 0,4 3-128 0,0 0 0 16,-1 1 144-16,-1 1-144 0,2 2 128 0,0 3-128 16,0-1 128-16,-4-2-128 0,-1 6 0 0,-1 2 128 15,-4 0-128-15,1 2 0 0,1 2 128 0,2 0-128 16,0 2 128-16,-2-3-128 0,3 3 0 0,3-2 0 16,-2 2 0-16,4-2 128 0,8 2-128 0,-5-4 0 15,1 1 0-15,-2 1 0 0,-3 2 0 0,1-2 0 16,2 2 0-16,2 0 0 0,-3-1 0 0,3 3 0 0,2 2 0 0,-1 0 0 15,1-1 0-15,-1 1 0 0,-1 2 0 0,2-1-128 16,3 1 128-16,-3 0 0 16,-1 1 0-16,1-3 0 0,3 1 0 0,-5 3 0 15,2-2 0-15,-5 3 0 0,3-1 0 0,-4-1-128 0,5 3 128 0,1-3 0 16,0 1 0-16,-1 0-160 0,1 1 160 0,-3 3 0 16,7-3 0-16,-8 4-128 0,3-3 128 0,-1 3 0 0,2-3 0 0,-7 3 0 15,3 1 0-15,-2-5 0 16,0 5-384-16,-1-5 48 0,1-1 0 0,2 1 0 0,2-3 0 0,-5 1 0 15,7-1 0-15,0 2 0 16,-1-1 144-16,1-1 48 0,3 1 0 0,1-1 0 16,5 2 144-16,-5-5 0 0,1 11 0 0,-2-5 0 0,7-1 0 15,-5 1 0-15,3 1 0 0,-5-3 0 16,6 3 0-16,-3-1 0 0,-3 1 0 0,7-1 0 16,-5 1 0-16,4 1 0 0,1-1 0 0,-1-3 0 15,2 3 0-15,-2-4 0 0,3 3 0 0,1-3 0 0,0-1 0 16,0 1 0-16,2 0 0 0,4-1 0 0,0 1 0 15,0 0 0-15,2-1 0 0,2 3 0 0,0-3 0 0,2 3 0 16,0-2 0-16,1 1 0 0,3 1 0 0,0 1 144 16,-10-15-144-16,0 0 0 0,0 0 208 0,0 0-64 0,75 80-16 0,-75-80 0 15,0 0 0-15,0 0 0 0,80 64 0 16,-80-64 0-16,0 0-128 0,95 50 0 0,-95-50 144 16,74 29-144-16,-74-29 0 0,79 29 128 15,-79-29-128-15,86 31 0 0,-86-31 0 0,87 30 128 16,-87-30-128-16,83 21 0 0,-83-21 0 0,86 19 0 15,-42-9 0-15,-7-4 0 0,6 2 0 0,-4-1 0 0,1 1 0 0,-1-2 128 16,-39-6-128-16,89 19 0 16,-89-19 0-16,90 24 0 0,-90-24 0 0,75 23 144 0,-75-23-144 15,80 27 160-15,-80-27-160 0,70 21 160 0,-70-21-160 0,64 20 160 16,-64-20-32-16,0 0-128 0,73 23 192 0,-48-17-64 16,-5 0 144-16,-1-3 32 0,-3 1 0 0,3 2 0 15,-3-4 16-15,5 2 16 0,-2-4 0 0,5 0 0 16,-5 2-96-16,2 0-32 0,5 4 0 0,3-4 0 15,4 1-48-15,2 1-16 0,5-2 0 0,-5 2 0 16,-4 0-144-16,6 0 0 0,6 2 0 0,5-4 0 16,1 2 0-16,-3-1 0 0,-1 3 0 0,-2-4 0 0,-3 2 0 15,-7 0 0-15,2 0 0 0,-8 2 0 16,3-4 0-16,-1 5 0 0,2-1 0 0,2-2 0 16,-33-4 0-16,69 12 0 0,-30-8 128 0,-4-1-128 0,2 3 0 0,-2-6 0 15,0 2 0-15,2 0 0 16,0-4 0-16,1 0 0 0,1 2 0 0,-4-6 0 0,0 3 0 15,2-3 0-15,6 2 128 0,-5-6-128 0,-1 4 0 16,2-1 0-16,-4-1 0 0,-6 0 0 0,0 2 0 0,2-3 0 0,-2 3 0 16,0-8 0-16,2 4 0 0,-5 1 0 15,3-3 0-15,-8 2 0 0,2 1 0 0,-3-1 0 16,-5 0 0-16,-1 1 0 0,1-1 0 0,1-4 0 16,-3 3 0-16,-3-3 0 0,2 3 0 0,-3-5 0 15,1 2 0-15,0-1 0 0,-4-2 0 0,3-1 0 16,-5 3-144-16,2 1 144 0,0-5 0 0,-2-1 0 15,0-1 0-15,1-2 0 0,-5-3 0 0,0-3-128 16,-5 2 128-16,1-2 0 0,-2-2-224 0,2-2 64 16,-6-6 16-16,1 4 0 0,-1 4-112 0,0 2 0 0,-1-4-16 15,1 6 0-15,-4 0 0 0,3 0 0 0,-3 2 0 16,-5-3 0-16,3 3 272 0,-5 6-160 16,1 3 160-16,-3 1-128 0,-2 1 128 0,0 3 0 0,-6 1 0 15,2 4 0-15,-4-4 176 0,-2 5-48 0,0-3 0 0,0 2 0 16,4 0 48-16,-2 0 0 0,-2-1 0 0,4 1 0 15,-4-4-176-15,2 0 0 0,2-5 0 0,6 1 128 16,-4 3-128-16,5-9 0 0,7 7 0 0,-2 1 0 16,3 2 0-16,6 3 0 0,-3-1 0 0,3 4 0 15,4-2 0-15,-3 4-176 0,3 0 48 0,-4-2 0 16,6 8-848 0,-2-4-176-16,2 2-16 0,-1 0-10016 0,5 4-2000 0</inkml:trace>
  <inkml:trace contextRef="#ctx0" brushRef="#br1" timeOffset="59328.17">17078 5314 1839 0,'-3'-4'160'0,"3"2"-160"15,-4 2 0-15,2-4 0 0,-2 2 1152 0,2 0 192 16,-2 2 32-16,-2-2 16 0,-3 2 304 0,-5-6 64 0,-2 4 16 0,-3 0 0 16,-2 2-112-16,1 0-32 15,-3 0 0-15,2 0 0 0,-5 0-256 0,3 0-48 0,-2 0-16 0,0-4 0 16,-4 3-320-16,3 1-64 0,1-6-16 0,0 2 0 15,2-2-64-15,-2 2-16 0,1-4 0 0,-1 3 0 16,4-1-160-16,-8-4-32 0,3 4-16 0,-7-2 0 0,-2 3-160 0,1-1-16 16,3 2-16-16,-8 0 0 15,-8 2-64-15,-1 2-16 0,-3 0 0 0,-3 2 0 0,-4 2-16 0,2 0 0 16,-3-2 0-16,5 0 0 16,-2-2-64-16,7-2-16 0,5 0 0 0,1-2 0 0,6 0-128 0,2-2-128 0,0 0 192 15,6 1-192 1,0-5 160-16,4 2-160 0,0-3 128 0,-4 1-128 0,7-2 192 0,-5-1-64 0,6 3 0 15,-4-6 0 1,-5-1 32-16,-1 1 0 0,-2-1 0 0,-3 0 0 0,-3-3-160 16,-6 1 128-16,1 1-128 0,-1-1 128 0,2-2 16 0,-1 3 0 15,-3 5 0-15,-1-3 0 0,1 4-144 0,2 3 0 16,7-1 144-16,3 0-144 0,0 5 0 0,-4-3 0 16,4 2 0-16,0 0 0 0,0 6 0 0,2-4 0 15,-2 8 0-15,0-4 0 0,-1 4 0 0,-1 6 0 16,0-1 0-16,-2 3 0 0,4 0 0 0,-6-1-160 15,3 5 160-15,-7-1 0 0,4 1 0 0,-1-1-128 0,1 1 128 0,0 1 0 16,2-1 0-16,5-1 0 16,-5 1 0-16,4 1 0 0,0 3 0 0,0 1 0 0,0-2 0 15,0 1 0-15,0-1 0 0,0 3 0 0,2-3 0 16,2 2 0-16,-4 3-144 0,0-5 144 0,6 6 0 0,-6-5-144 0,10 1 144 16,-2-2 0-1,2 5 0-15,0 1 0 0,-1-4 0 0,1 8 0 16,0-4 0-16,0 4 0 0,-2 1 0 0,1-1 0 0,1-2 0 0,4 2 0 15,-4-4 0-15,1 4 0 0,-1 0 0 0,2-2-128 0,2 1 128 16,1 1 0-16,1 2 0 0,3-4 0 16,1 0 0-16,5-2 0 0,0-2 0 0,5 1 0 15,1-5 0-15,8 4 0 0,-4-3 0 0,5-1 0 16,5 1 0-16,-10-20 0 0,0 0 0 0,0 0-128 16,64 75 128-16,-64-75 0 0,0 0 0 0,0 0 0 15,89 70 0-15,-89-70 0 0,0 0 0 0,101 60 0 16,-101-60 0-16,0 0 0 0,105 58 0 0,-105-58 128 15,0 0-128-15,112 49 0 0,-112-49 0 0,80 31 0 16,-80-31 128-16,85 25-128 0,-85-25 128 0,89 23-128 16,-89-23 160-16,94 22-32 0,-94-22-128 0,98 19 192 15,-98-19-64-15,105 19-128 0,-105-19 176 0,113 18-176 0,-113-18 192 0,114 19-64 0,-114-19 0 16,115 24-128-16,-115-24 192 0,118 19-192 16,-118-19 192-16,105 15-192 0,-51-13 176 0,-54-2-176 0,99 8 160 0,-49-4-160 15,-5-2 176-15,0 2-176 16,-1-4 192-16,1 2-192 0,-45-2 192 0,89 10-64 15,-89-10 0-15,91 7-128 0,-91-7 176 0,89 8-176 16,-89-8 160-16,88 8-160 0,-48-8 128 0,1 2-128 16,2-2 0-16,-2 0 144 0,1 0-144 0,3-2 0 15,-1 4 144-15,7-2-144 0,3 2 0 0,2-2 0 16,5-2 0-16,3 0 128 0,3 2-128 0,-2 0 0 0,0-4 0 16,-1 0 0-16,-3 2 0 0,-1-4 0 15,2 6 0-15,0-4 0 0,0 4 0 0,-2 0 0 16,-6 4 0-16,1-2 128 0,-55-2-128 0,99 4 0 0,-49-2 0 0,0-4 0 15,1 2 0-15,1-4 0 0,3 2 0 0,-1-4 0 16,0 5 0-16,-1-1 0 0,-1 2 0 0,2 2 128 16,1-1-128-16,-1 1 0 0,6 2 0 0,0-4 0 15,4 2 0-15,-4 2 0 0,-2-4 0 0,3-4 0 16,-5 2 0-16,2 2 0 0,-9-4 0 0,1 2 0 0,4-1 0 0,-3-1 0 16,-3 2 0-16,-3-2 128 15,-1-2-128-15,1 2 0 0,-4-6 0 0,3-3 128 0,-5 1-128 16,2-1 144-16,-2-3-144 0,-4 1 160 15,0-3-160-15,-1 1 160 0,5-3-160 0,-2-5 160 0,2 0-160 0,-4 2 0 16,-6 1 0-16,-4 3 0 16,-5 0 0-16,-1-7 0 0,0 3 0 0,-7-4 0 0,2 0 0 15,-9 0 0-15,1-2 0 0,-6-2 0 0,-2 1 0 16,-2 1 0-16,-5 4 0 0,-7-4 0 0,-3 4 0 0,-10-2 0 16,-2 0 0-16,-8 1 0 0,-2-1-128 0,-4 2 128 15,-7-2 0-15,0-2 0 0,-1-6 0 0,-3-4-144 16,2 0 144-16,-4 2 0 0,3 1 0 0,-5 1-128 0,-4-2 128 0,4 2 0 15,2 6 0-15,7 4 0 16,5-1 0-16,-8-3 0 0,-14 0 0 0,-8-2 0 16,2 2 0-16,4 4 0 0,3 0 0 0,3 5 0 0,1 1 0 0,5 3 0 15,8 1 128-15,-2 1-128 0,-1 5 176 16,-1-5-176-16,0 4 128 0,-1 1-128 16,1 1 0-16,3-2 0 0,3 0 0 0,3 1 0 0,1-1 0 15,3 0 0-15,-4-3 0 0,7 1 0 16,-1-1 0-16,4 3 0 0,4 0-352 0,6 2-80 15,-3 5-16-15,7 3-12224 16,2 0-2464-16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07:16.038"/>
    </inkml:context>
    <inkml:brush xml:id="br0">
      <inkml:brushProperty name="width" value="0.05292" units="cm"/>
      <inkml:brushProperty name="height" value="0.05292" units="cm"/>
      <inkml:brushProperty name="color" value="#FF0000"/>
    </inkml:brush>
  </inkml:definitions>
  <inkml:trace contextRef="#ctx0" brushRef="#br0">916 14041 335 0,'-6'2'383'0,"6"1"9"16,0-3-16-16,0 1-16 0,0-2 17 0,0 2-57 0,0-1 8 16,0 0-8-16,0 1-32 0,0-1 15 0,0 0 9 15,0-1 1-15,0 1-17 0,0 0 0 0,0 0-9 16,0 0 10-16,0 1-17 0,0-1-8 0,0 0 8 0,0 0-25 15,6 2-6-15,-6-2-9 0,0 2-48 0,0-2 15 16,7 0-55-16,-3 1 17 0,-4-2-42 0,14 1-6 0,-14 0-57 16,3 0-64-16,4 0 0 0,-4 0 0 0,-3 0 0 15,14 0 0-15,-10 0 0 0,-4 0 0 0,0 0 0 16,6 0 0-16,-2 0 0 0,-4 0 0 0,0 0 0 0,7 0 0 16,0 0 0-16,-4 0 0 0,-3 0 0 0,10 0 0 15,-3 0 0-15,0 0 0 0,-3 0 0 0,9 0 0 0,-9 0 0 16,-4 0 0-16,10 0 0 0,-10 0 0 0,14 0 0 15,-14 0 0-15,3 0 0 0,4 0 0 0,-3 0 0 0,3 0 0 16,0 0 0-16,-4 0 0 0,4 0 0 0,0 0 0 16,-4 0 0-16,4-4 0 0,-3 4 0 0,2 0 0 15,1 0 0-15,-3 0 0 0,3 0 0 0,-4 0 0 0,4-1 0 16,-7 1 0-16,10 0 0 0,-3 1 0 0,-3-1 0 16,3-1 0-16,-1 1 0 0,-2 0 0 0,10 0 0 0,-11 0 0 15,4 0 0-15,-4 0 0 0,11 0 0 0,-10 0 0 16,6 1 0-16,-3 3 0 0,0-3 0 0,3 2 0 0,-6-3 0 15,3 2 0-15,3-1 0 0,-3 1 0 0,0 0 0 16,-4 0 0-16,7-2 0 0,-3-1 0 0,0 0 0 0,-3 2 0 16,3 1 0-16,-4 0 0 0,4 0 0 0,0-2 0 15,-4 0 0-15,4 3 0 0,0-2 0 0,-4 1 0 0,4-1 0 16,-3-1 0-16,10 0 0 0,-14-1 0 0,3 2 0 16,7-1 0-16,-3 0 0 0,0 0 0 0,-3 0 0 15,2 0 0-15,-2 0 0 0,10 2 0 0,-11-1 0 0,11 1 0 16,-11-1 0-16,8-1 0 0,-4 3 0 0,-1-1 0 15,5-2 0-15,-8 0 0 0,11 3 0 0,-11-3 0 0,11 1 0 16,-10 2 0-16,6 2 0 0,4-4 0 0,-4-1 0 16,0 3 0-16,1-1 0 0,-1 1 0 0,-3 0 0 15,3-2 0-15,4 2 0 0,-10-3 0 0,6 0 0 0,4 0 0 16,-4 2 0-16,-7-1 0 0,15 2 0 0,-5-1 0 16,-9-2 0-16,6 0 0 0,4-2 0 0,-11 4 0 15,15-2 0-15,-8 1 0 0,0 1 0 0,4-2 0 0,-3 0 0 16,-1 0 0-16,7 0 0 0,-7 0 0 0,1 0 0 15,6 3 0-15,-7-3 0 0,4 0 0 0,-4 0 0 0,1 0 0 16,-1 0 0-16,4 0 0 0,0 0 0 0,-1 0 0 16,-2 0 0-16,-1 0 0 0,0 0 0 0,8 0 0 0,-8 0 0 15,7 0 0-15,-6 3 0 0,2-3 0 0,5 0 0 16,-15 0 0-16,14 0 0 0,-6 0 0 0,6 1 0 16,-7 1 0-16,7-1 0 0,-6-1 0 0,6 2 0 0,-7-1 0 15,7-1 0-15,-6 3 0 0,6-3 0 0,-3 2 0 0,0-4 0 16,-1 2 0-16,1 0 0 0,3 2 0 0,-6-4 0 15,6 4 0-15,-3-2 0 0,0-2 0 0,3 2 0 0,-7 0 0 16,7 0 0-16,-3-2 0 0,0 2 0 0,3-1 0 16,-7-2 0-16,8 2 0 0,-1-1 0 0,-7 1 0 15,7 1 0-15,1-3 0 0,-8 3 0 0,7 0 0 0,-6 0 0 16,6 0 0-16,-7 0 0 0,4 0 0 0,0-3 0 16,3 3 0-16,-7-2 0 0,7 2 0 0,-3 0 0 0,0-1 0 15,3 1 0-15,0-2 0 0,1 4 0 0,-1-4 0 16,0 2 0-16,-3 0 0 0,3-3 0 0,0 3 0 15,8-3 0-15,-12 0 0 0,1 2 0 0,0 1 0 0,3-3 0 16,0 0 0-16,1-2 0 0,-1 1 0 0,0 2 0 16,-3 1 0-16,3 1 0 0,-3-3 0 0,0 0 0 15,3-2 0-15,-7 1 0 0,7 4 0 0,-6 0 0 0,6-2 0 16,-3-1 0-16,-1 0 0 0,1 2 0 0,0 1 0 16,0 0 0-16,3 0 0 0,-7 0 0 0,1 0 0 0,-1-2 0 15,7 0 0-15,-6 2 0 0,-1 0 0 0,7 0 0 16,-3 0 0-16,-4 0 0 0,1 0 0 0,-1-1 0 0,0 1 0 15,-3 0 0-15,4 1 0 0,-1-2 0 0,4 1 0 16,-4 0 0-16,0 0 0 0,1 0 0 0,2 0 0 0,-9 0 0 16,6 0 0-16,4 0 0 0,-4 0 0 0,1 0 0 15,-4 0 0-15,3 0 0 0,-3 0 0 0,3 0 0 0,-6 0 0 16,9 0 0-16,-2 0 0 0,-1 0 0 0,0 0 0 16,4 0 0-16,-10 0 0 0,6 0 0 0,4 0 0 0,-11 0 0 15,7 0 0-15,-3 0 0 0,4 0 0 0,2 0 0 16,-9 0 0-16,6 0 0 0,4 0 0 0,-11 0 0 15,4 0 0-15,4 0 0 0,-4 0 0 0,3 0 0 0,-7 0 0 16,15 0 0-16,-12 0 0 0,5 0 0 0,-1 0 0 16,4 0 0-16,-11 0 0 0,8 0 0 0,3 0 0 0,-4 0 0 15,0 0 0-15,1 0 0 0,2 0 0 0,-2-2 0 16,-1-2 0-16,0 1 0 0,1 3 0 0,2-1 0 16,-2-2 0-16,-1 3 0 0,0-4 0 0,4 4 0 0,-10-1 0 15,6 1 0-15,7 0 0 0,-6 1 0 0,-5-1 0 16,5-1 0-16,3 2 0 0,-1-1 0 0,1-1 0 0,-10 1 0 15,6 0 0-15,7 0 0 0,-3 0 0 0,-4 0 0 16,1 0 0-16,-1 0 0 0,0 0 0 0,4 0 0 16,0 0 0-16,-7 0 0 0,3 0 0 0,7 0 0 0,-6 0 0 15,2 0 0-15,-2 0 0 0,-1 0 0 0,0 0 0 0,4 0 0 16,0 0 0-16,0 0 0 0,-4 0 0 0,0 0 0 16,1 0 0-16,6 0 0 0,-7 0 0 0,4 0 0 0,0 0 0 15,0 0 0-15,-4 0 0 0,0 1 0 0,1-1 0 16,6 2 0-16,-7 1 0 0,4-1 0 0,0-1 0 15,0-1 0-15,-1 3 0 0,1-3 0 0,3 4 0 0,-6-4 0 16,6 1 0-16,-7-1 0 0,7 0 0 0,-3 1 0 16,0 0 0-16,3 3 0 0,-3-4 0 0,3 1 0 0,-6 1 0 15,6-1 0-15,0 2 0 0,-7 0 0 0,8-1 0 16,-8-2 0-16,7 0 0 0,-6 1 0 0,6 2 0 16,-3 0 0-16,-1 0 0 0,1-1 0 0,0-2 0 0,0 0 0 15,-4 1 0-15,0 1 0 0,8-1 0 0,-8 2 0 16,0-2 0-16,7 1 0 0,-6 0 0 0,6 1 0 0,-3 1 0 15,-4 1 0-15,7-5 0 0,-6 2 0 0,-1 0 0 16,0-2 0-16,8 3 0 0,-8-3 0 0,4 0 0 16,-1 2 0-16,1-2 0 0,-3 1 0 0,-1 1 0 0,0 2 0 15,4-1 0-15,0-1 0 0,0-2 0 0,-4 1 0 16,7 0 0-16,-13-1 0 0,13 2 0 0,-7-2 0 0,4 2 0 16,-4-4 0-16,1 2 0 0,-1 0 0 0,0 3 0 0,4-3 0 15,0 2 0-15,-7 1 0 0,10-2 0 16,-7-1 0-16,1 0 0 0,6 5 0 0,-7-4 0 0,4 0 0 15,3-2 0-15,-3 2 0 0,0-1 0 0,0 2 0 0,3-4 0 16,-7 2 0-16,7 5 0 0,1-6 0 0,-1 1 0 16,-7 3 0-16,7-1 0 0,1-2 0 0,-1 3 0 0,0-1 0 15,-3 0 0-15,0-1 0 0,-1-2 0 0,5 1 0 16,-1 1 0-16,7-2 0 0,-14 5 0 0,7-4 0 16,1-2 0-16,-5 4 0 0,5-2 0 0,-1 0 0 0,0 5 0 15,0-3 0-15,1 2 0 0,-5 1 0 0,5-7 0 16,6 4 0-16,-10 1 0 0,3-1 0 0,7 0 0 0,-7 1 0 15,-3-5 0-15,10 4 0 0,-7-4 0 0,0 1 0 16,4 2 0-16,-4 1 0 0,1-2 0 0,-1 1 0 16,3-1 0-16,-2 0 0 0,-1 0 0 0,0 2 0 0,-3-2 0 15,3 0 0-15,7 0 0 0,-10 1 0 0,10-4 0 16,-7 3 0-16,1 0 0 0,2 0 0 0,-2 0 0 0,2 0 0 16,-3 0 0-16,1 0 0 0,2 0 0 0,-2 0 0 15,-1 0 0-15,7 0 0 0,-10 0 0 0,3 0 0 16,0 0 0-16,7 0 0 0,-3 0 0 0,-4 0 0 0,4 0 0 15,-4 0 0-15,7 0 0 0,-10 0 0 0,10 0 0 0,-7 0 0 16,4 0 0-16,-4 0 0 0,4 0 0 0,-4 0 0 16,0 0 0-16,7 0 0 0,-10 0 0 0,3 0 0 0,1 0 0 15,6 0 0-15,-10 0 0 0,3 0 0 0,0 0 0 16,0 0 0-16,0 0 0 0,1 0 0 0,-5 0 0 16,5 0 0-16,-1 0 0 0,0 0 0 0,-7 0 0 0,15 0 0 15,-15 0 0-15,7 0 0 0,-3 0 0 0,3 0 0 16,-3 0 0-16,0 0 0 0,3 0 0 0,0 0 0 0,0 0 0 15,1 0 0-15,-1 0 0 0,-3 0 0 0,3 0 0 16,0 0 0-16,7 0 0 0,-10-3 0 0,3 0 0 16,0 1 0-16,4-1 0 0,-4 3 0 0,1 0 0 0,6-2 0 15,-11-4 0-15,5 5 0 0,-1-1 0 0,0 2 0 16,0 2 0-16,1-4 0 0,-5 4 0 0,5-4 0 0,-1 2 0 16,-7-2 0-16,7 4 0 0,1-2 0 0,6 0 0 15,-14 0 0-15,7 0 0 0,-3 0 0 0,3 0 0 16,-6 0 0-16,6 0 0 0,0 0 0 0,-7 0 0 0,8 0 0 15,-1 0 0-15,-7 0 0 0,7 0 0 0,-6 0 0 16,6 0 0-16,-7 0 0 0,4 0 0 0,0 0 0 0,3 0 0 16,-3 0 0-16,0 0 0 0,-1 0 0 0,1 0 0 0,0 0 0 15,0 0 0-15,0 0 0 0,3 0 0 0,-7 0 0 16,7 0 0-16,-6 0 0 0,-1 0 0 0,7 0 0 16,-6 0 0-16,6 0 0 0,-7 0 0 0,0 0 0 0,8 0 0 15,-8 0 0-15,7 0 0 0,-3 0 0 0,-4 0 0 16,1 0 0-16,-1 0 0 0,7 0 0 0,-6 0 0 0,6 0 0 15,-7 0 0-15,4 0 0 0,0 0 0 0,0 0 0 16,-1 0 0-16,1 0 0 0,3 0 0 0,-6 0 0 16,6 0 0-16,-14 0 0 0,15 0 0 0,-8 0 0 0,0 0 0 15,7 0 0-15,-3 0 0 0,-3 0 0 0,6 0 0 16,-7 0 0-16,0 0 0 0,1 0 0 0,6 0 0 0,-7 0 0 16,4 0 0-16,0 0 0 0,0 0 0 0,-4 0 0 15,0 0 0-15,1 0 0 0,2 0 0 0,-2 0 0 16,-1-4 0-16,0 4 0 0,1-1 0 0,3 1 0 0,-4 0 0 15,0 0 0-15,1-2 0 0,2 2 0 0,-9 0 0 16,6-1 0-16,4 2 0 0,-11-1 0 0,8 0 0 0,3 0 0 16,-4 0 0-16,0 0 0 0,1 0 0 0,2 0 0 15,-9 0 0-15,6-2 0 0,4 2 0 0,-11 0 0 16,8-2 0-16,2 2 0 0,-2-2 0 0,-4 2 0 0,3 0 0 16,0-1 0-16,-3 1 0 0,4 1 0 0,-1-1 0 0,0 0 0 15,4 0 0-15,-11 0 0 0,8-1 0 0,-4 1 0 16,3 0 0-16,-3 0 0 0,10 0 0 0,-13 0 0 0,6 0 0 15,-3 0 0-15,3 0 0 0,4 0 0 0,-11 0 0 16,8 0 0-16,2 0 0 0,-9 0 0 0,6 0 0 16,4 0 0-16,-11 0 0 0,11 0 0 0,-3 0 0 0,-1 0 0 15,-3 0 0-15,3 0 0 0,0 0 0 0,1 0 0 16,-1 0 0-16,-3 0 0 0,10 0 0 0,-6-2 0 0,-1-2 0 16,4 1 0-16,-11 3 0 0,14-2 0 0,-6 1 0 15,-1 1 0-15,-3-1 0 0,10-3 0 0,-6 3 0 16,-1 2 0-16,4 1 0 0,-11-4 0 0,7 1 0 0,-3 0 0 15,4-2 0-15,2 0 0 0,-9 1 0 0,6 2 0 16,4-2 0-16,-11 1 0 0,4 0 0 0,4 2 0 0,-4-2 0 16,-4 2 0-16,7-2 0 0,-3 2 0 0,0-1 0 15,-3 0 0-15,9 0 0 0,-9 0 0 0,3 0 0 0,-4 0 0 16,11 0 0-16,-14 0 0 0,10 0 0 0,-6 0 0 16,3 0 0-16,3 0 0 0,-3 0 0 0,0 0 0 15,3 0 0-15,-7 0 0 0,11 0 0 0,-10 0 0 0,3 0 0 16,3 0 0-16,-3-3 0 0,-4 3 0 0,4-1 0 0,-3 1 0 15,2-2 0-15,5 2 0 0,-11 0 0 0,14 0 0 16,-14-1 0-16,3 1 0 0,-3 1 0 0,7-1 0 0,-4 0 0 16,-3 0 0-16,14-1 0 0,-14 1 0 0,0 0 0 15,4 0 0-15,-4 0 0 0,6 0 0 0,-2 0 0 16,-4 0 0-16,7 0 0 0,-7 0 0 0,7 0 0 0,-7 0 0 16,3 0 0-16,-6 0 0 0,6 0 0 0,-3 0 0 15,0 0 0-15,0 0 0 0,0 0 0 0,0 0 0 16,0 0 0-16,0-3 0 0,0 3 0 0,0 0 0 0,0 0 0 15,0 0 0-15,0 0 0 0,0-2-104 0,0 2-528 16,-3-1-168-16,3 1-112 0,-7 1 72 0,0-1 80 0,3 0 96 16,-2 0 80-16,2-1 80 0,4 1 39 0,-7 0 41 15,0 0 49-15,7 0 47 0,0 0 31 0,0 0 41 16,0 0 48-16</inkml:trace>
  <inkml:trace contextRef="#ctx0" brushRef="#br0" timeOffset="51587.91">18077 11770 543 0,'0'-3'632'0,"0"3"31"16,0-6 17-16,0 2-15 0,0 6-9 0,0-1-56 15,0-1-56-15,0 2-89 0,0-4-22 0,0 2-81 0,0-1-8 16,0 3-72-16,0 4 0 0,0 2-32 0,7 1-57 15,-4 4 10-15,-3 2-49 0,7 2 16 0,0 2-128 16,-3 5 96-16,9 3-128 0,-9-1 0 0,6 2 0 0,4 2 0 16,-11 1 0-16,4-2 0 0,4 1 0 0,-1 0 0 15,0-1 0-15,4-4 0 0,3-2 0 0,-6-4 0 16,6-2 0-16,-3-5 0 0,10-5 0 0,-4-5 0 0,8-7 0 16,-1-4 0-16,8-5 0 0,-1-6 0 0,1-5 0 15,6-6 0-15,1-4 0 0,2-6 0 0,-2-1 0 0,16-3 0 16,-13-6 0-16,10-1 0 0,-7 3 0 0,4 0 0 15,-4 2 0-15,4 1 0 0,-4 4 0 0,-3 2 0 0,7 3 0 16,-8 6 0-16,-2 3 0 0,3 6 0 0,-4 3 0 16,4 4 0-16,-7 1 0 0,-1 8 0 0,-2 3 0 15,3 3 0-15,0 6 0 0,-4 2 0 0,1 3 0 0,-4 6 0 16,3 2 0-16,1 6 0 0,-15 0 0 0,15 5 0 0,-8 3 0 16,1 4 0-16,-1 3 0 0,1 4 0 0,-1 1 0 15,-2 1 0-15,2 3 0 0,1-2 0 0,-1 0 0 16,4-4 0-16,0-2 0 0,0-6 0 0,7-6 0 0,7-5 0 15,0-8 0-15,0-8 0 0,10-5 0 0,0-11 0 16,3-8 0-16,1-7 0 0,13-8 0 0,-3-8 0 0,4-8 0 16,-1-8 0-16,4-4 0 0,3-2 0 0,-7-4 0 15,1 1 0-15,2-3 0 0,-2 4 0 0,-1 2 0 0,7 3 0 16,-13 4 0-16,6 8 0 0,-6 3 0 0,3 4 0 16,-4 8 0-16,-3 4 0 0,-7 7 0 0,0 7 0 15,-3 4 0-15,-11 5 0 0,4 6 0 0,-10 6 0 0,-1 4 0 16,-6 4 0-16,-1 5 0 0,-6 2 0 0,6 5 0 15,-9 2 0-15,-8 6 0 0,7 3 0 0,-7 3 0 16,4 3 0-16,-10 3 0 0,9 2 0 0,-9 0 0 0,3 3 0 16,3-2 0-16,-3 0 0 0,7-3 0 0,0-6 0 15,3-3 0-15,3-5 0 0,1-8 0 0,7-8 0 0,3-9 0 16,0-9 0-16,14-12 0 0,-1-11 0 0,8-9 0 16,3-12 0-16,0-8 0 0,7-7 0 0,7-5 0 0,0-4 0 15,3-2 0-15,4-2 0 0,-3 0 0 0,13 4 0 16,-17 5 0-16,17 3 0 0,-14 5 0 0,0 3 0 15,-6 5 0-15,-1 6 0 0,-3 6 0 0,-7 5 0 0,1 7 0 16,-5 8 0-16,-3 7 0 0,-6 5 0 0,-4 8 0 0,-4 5 0 16,-3 7 0-16,-3 3 0 0,6 7 0 0,-13 2 0 15,6 6 0-15,-9-2 0 0,6 8 0 0,-7 0 0 0,-3 2 0 16,3 6 0-16,-3-2 0 0,0 6 0 0,-1-2 0 16,1 0 0-16,3 2 0 0,1-4 0 0,-1-2 0 15,3-5 0-15,8-6 0 0,6-5 0 0,1-8 0 0,3-10 0 16,7-8 0-16,3-9 0 0,-3-7 0 0,13-10 0 15,-3-6 0-15,4-6 0 0,10-7 0 0,-4-1 0 16,1-4 0-16,6 3 0 0,0-3 0 0,8 4 0 0,-8 1 0 16,4 5 0-16,-4 4 0 0,1 1 0 0,-5 7 0 15,5 3 0-15,-15 6 0 0,4 3 0 0,-7 4 0 0,7 5 0 16,-6 5 0-16,-5 3 0 0,-2 5 0 0,2 2 0 16,-3 4 0-16,4 2 0 0,-7 3 0 0,0 3 0 15,-7 3 0-15,6 1 0 0,-13 2 0 0,11 2 0 0,-11 2 0 16,10 1 0-16,-13 0 0 0,3-1 0 0,3-3 0 15,1-2 0-15,-4-1 0 0,13-10 0 0,-2-2 0 0,6-11 0 16,7-6 0-16,0-11 0 0,14-8 0 0,3-8 0 16,4-11 0-16,14-7 0 0,-8-9 0 0,18-5 0 0,-3-5 0 15,3-2 0-15,3-4 0 0,4-1 0 0,0-1 0 16,-4 5 0-16,-3 2 0 0,0 7 0 0,0 4 0 16,-4 5 0-16,-3 10 0 0,-3 5 0 0,-7 7 0 0,-4 10 0 15,-3 7 0-15,-4 5 0 0,-3 5 0 0,-11 8 0 0,4 4 0 16,-6 6 0-16,-5 5 0 0,-6 2 0 0,0 9 0 15,-14 0 0-15,3 5 0 0,1 4 0 0,-8 3 0 0,-6 4 0 16,3 3 0-16,-3 0 0 0,-1 0 0 0,-2 3 0 16,6-3 0-16,-4-3 0 0,8-2 0 0,0-4 0 15,13-7 0-15,-10-5 0 0,14-7 0 0,10-7 0 0,-4-7 0 16,11-5 0-16,-3-9 0 0,10-5 0 0,3-5 0 16,1-5 0-16,2-2 0 0,-2-3 0 0,6 0 0 0,-3-2 0 15,7 0 0-15,3 0 0 0,-11 2 0 0,5 2 0 16,-5 5 0-16,-2 1 0 0,-1 2 0 0,1 5 0 15,-5 2 0-15,-2 1 0 0,-4 5 0 0,-4 5 0 0,1 2 0 16,-4 4 0-16,0 1 0 0,-6 5 0 0,6 0 0 16,3 3 0-16,-3 1 0 0,0 1 0 0,1-2 0 15,6 1 0-15,-7-2 0 0,7-2 0 0,-7-3 0 0,0 0 0 16,7-3 0-16,-7-1 0 0,-7-1 0 0,4 0 0 16,-7 0 0-16,-4-2 0 0,0 4 0 0,-10 0 0 0,11 1 0 15,-15-1 0-15,-9 0-232 0,2 1-656 0,-9 0-112 16,6 0 104-16,-10 2 104 0,-4-1 72 0,-3 1 88 0,0-2 72 15,-3 3 63-15,-8-1 73 0,-6 2 49 0,0 2 39 16,-7 1 40-16,-4-1 32 0,1 0 23 0</inkml:trace>
  <inkml:trace contextRef="#ctx0" brushRef="#br0" timeOffset="58273.75">18132 13725 239 0,'7'-7'376'0,"-7"0"40"0,0 3-9 0,0-2 33 0,0-2 25 16,0 2-9-16,-7-1 23 0,14 2 17 0,0-1 25 16,-7-1 7-16,0 1-40 0,0 0-72 0,0-3-17 0,0 2-70 15,0 0-9-15,0 3-32 0,0-3-65 0,0 0-22 16,0 3 7-16,0 1-24 0,0-2-17 0,0 3-31 0,0 2-127 15,0-4-9-15,0 4 0 0,0 0 0 0,0 0 0 16,0 0 0-16,0 4 0 0,0-2 0 0,0 3 0 16,3-1 0-16,-3 5 0 0,7 2 0 0,-3 5 0 0,-4 2 0 15,7 5 0-15,-1 3 0 0,-2 2 0 0,-4 5 0 16,10-1 0-16,-10 3 0 0,7 3 0 0,0-4 0 0,-4 2 0 16,4-1 0-16,0-1 0 0,-7-1 0 0,4-3 0 15,3-5 0-15,-4 3 0 0,-3-5 0 0,0 0 0 16,7-4 0-16,-7 0 0 0,0-6 0 0,0 1 0 0,7-4 0 15,-7-2 0-15,0-2 0 0,-7-2 0 0,7-3 0 16,0 1 0-16,0-2 0 0,0 0 0 0,0 0 0 0,0-3-328 16,0-3-184-16,0 0-96 0,0 1-120 0,0 1-88 15,0-5 24-15,0 0 96 0,7 2 72 0,-7-3 88 0,3-3 47 16,4 4 57-16,-3 0 57 0,9-2 30 0,-9 3 58 16,10-3 23-16,-11 2 24 0</inkml:trace>
  <inkml:trace contextRef="#ctx0" brushRef="#br0" timeOffset="58454.77">18384 14101 487 0,'0'0'695'0,"0"0"58"0,0 0 23 0,0 0-24 16,-7 0-49-16,14 0-150 0,-7 0-34 0,0 0-63 0,0 0-79 15,0 0-33-15,0 0-24 0,0 0-48 0,0 0-32 16,0 0-48-16,-7 0 0 0,14 0-40 0,-7 0-56 0,6 0-81 16,-6-6-86-16,0 6-113 0,0-1-88 0,0-4-105 15,0 0-78-15,0 1-129 0,0 0-81 0,0-2-78 16,0-1 31-16,0 0 96 0,0 4 71 0,0-4 66 0,4 1 39 15,-4 0 39-15,7-1 42 0,-4 0 47 0,4 0 48 16,3-1 40-16</inkml:trace>
  <inkml:trace contextRef="#ctx0" brushRef="#br0" timeOffset="59015.78">18556 13702 230 0,'0'-4'729'0,"-7"1"71"0,7-1 32 16,0 2-32-16,0-2-120 0,0 2-80 0,0-1-96 0,0 0-32 15,0-2-81-15,0 1-14 0,0-1-73 0,0-1-8 16,0 0-64-16,7-1 0 0,0-4-56 0,-7 1-16 0,3 2 8 16,8-5-49-16,2 1-30 0,-2-1-89 0,6 0 0 15,-7-1 0-15,7-1 0 0,1 2 0 0,-8 0 0 16,7-1 0-16,-3 3 0 0,0 1 0 0,-4 2 0 0,0 4 0 15,1 1 0-15,3 0 0 0,-11 2 0 0,4 1 0 16,-4 1 0-16,-3 7 0 0,7-1 0 0,-7 2 0 0,0 2 0 16,0-1 0-16,0 4 0 0,-7 1 0 0,4 1 0 15,-4 4 0-15,7-2 0 0,-3 0 0 0,3 0 0 0,-7-2 0 16,0 0 0-16,3 1 0 0,-3-6 0 0,4 4 0 16,3-2 0-16,0-2 0 0,0-3 0 0,0-1 0 15,0-1 0-15,0-1 0 0,0-3 0 0,0-1 0 0,0-1 0 16,3 2 0-16,-3-2 0 0,7-2 0 0,-3 2 0 15,3 0 0-15,0 0 0 0,3 0 0 0,0 0 0 0,1 0 0 16,-1 0 0-16,4 0 0 0,-11 0 0 0,11 0 0 16,0 0 0-16,-1 0 0 0,-2 2 0 0,-1 1 0 15,0 2 0-15,4 1 0 0,-10 0 0 0,6 1 0 0,4 4 0 16,-11 1 0-16,-3 0 0 0,11 3 0 0,-11-2 0 16,0 0 0-16,6 2 0 0,-6-1 0 0,0 1 0 0,0 1 0 15,0-2 0-15,0 1 0 0,-6 0 0 0,2 0 0 16,-3 0 0-16,7-1 0 0,-3 1 0 0,-11-2 0 0,4 1 0 15,6-2 0-15,-10-2 0 0,4-1 0 0,-7 0 0 16,7-1 0-16,-8-4 0 0,1-1-320 0,0-1-208 0,3-1-96 16,-10-4-112-16,7-3-72 0,6-2 24 0,-6-2 80 15,14 0 88-15,-4-2 72 0,0 1 48 0,7-1 64 16,-3 1 39-16,6-5 66 0,11 5 31 0,-11 0 39 0,11 3 42 16</inkml:trace>
  <inkml:trace contextRef="#ctx0" brushRef="#br0" timeOffset="59687.52">19279 13548 575 0,'0'-13'743'0,"4"3"58"0,-4 1 14 0,0 0-55 16,0 3-111-16,0 3-81 0,-4 0-64 0,4 2-72 15,0 1-41-15,-7 0-71 0,1 0-8 0,2 0-32 0,-3 4-63 16,-3 4 7-16,0-4-24 0,-4 5-24 0,3 2-25 16,-6 0-78-16,7 5-73 0,0 0 0 0,-1 2 0 15,-3 4 0-15,4-5 0 0,7-2 0 0,-4 0 0 0,0 0 0 0,7-5 0 16,0 5 0-16,0-7 0 0,0 2 0 16,14-3 0-16,-14-2 0 0,10 2 0 0,0 1 0 0,1-5 0 15,2 4 0-15,1-3 0 0,3 1 0 0,1-1 0 0,-1 1 0 16,4-1 0-16,-4 2 0 0,10-1 0 0,-3 1 0 15,-3-2 0-15,3 2 0 0,4 2 0 0,-14-4 0 0,10 5 0 16,-7-1 0-16,0 0 0 0,-3 2 0 0,0-2 0 16,-4 3 0-16,-6 1 0 0,2-1 0 0,-6 2 0 15,7-1 0-15,-7 0 0 0,-7 2 0 0,7-1 0 0,-6-1 0 16,-5-1 0-16,8 2 0 0,-11-3 0 0,4 1 0 16,-8 0 0-16,8-4 0 0,-7 1 0 0,0-1 0 15,6-4 0-15,1 0 0 0,-7-1 0 0,13-1 0 0,-10-1 0 16,4-1 0-16,7-2 0 0,3-2 0 0,-14-1 0 15,14-1 0-15,0 0 0 0,0-1 0 0,0-2 0 0,0-1 0 16,7-3 0-16,0 2 0 0,-4-1 0 0,4-4 0 16,-4 1 0-16,11-1 0 0,-3-2 0 0,-1-1 0 0,0 1 0 15,1-2 0-15,2 3 0 0,-2-3 0 0,-1 0 0 16,-3-1 0-16,-4 1 0 0,4 2 0 0,0 0 0 16,-7-1 0-16,0-2 0 0,0 2 0 0,0 2 0 0,0 0 0 15,-14 4 0-15,14 0 0 0,-10 1 0 0,7-2 0 16,-11 3 0-16,10 4 0 0,-9-1 0 0,-1 5 0 15,0-3 0-15,0 1 0 0,0-1 0 0,4 1 0 0,0 4 0 16,-1-2 0-16,-2-1 0 0,2 2 0 0,8-1 0 16,-11-4 0-16,11 6 0 0,-4 1 0 0,7 1 0 0,0 0 0 15,0-2 0-15,0 2 0 0,0 1 0 0,0-2 0 0,0 1 0 16,0 1-192-16,0-1-192 0,0-1-81 0,0 1-38 16,0 0-66-16,0 2-94 0,0 1-65 0,0-3 8 0,0 5 88 15,0 1 72-15,7-1 48 0,-4 2 48 0,4 0 56 16,0-1 48-16,-4 3 39 0,8-2 41 0,6 1 24 15</inkml:trace>
  <inkml:trace contextRef="#ctx0" brushRef="#br0" timeOffset="60130.84">20010 13824 463 0,'0'0'591'15,"0"1"49"-15,0-2 72 0,0 1 57 0,0-2-34 16,0 2-142-16,0 0-41 0,0 0-88 0,0 0-32 0,0 0-41 16,0 0-70-16,0 0-9 0,0 0-48 0,0 0-16 0,0 0-48 15,7 0-16-15,0-1-9 0,-7-4-30 0,3 2-145 16,4 0 0-16,3-1 0 0,-3-1 0 0,3-1 0 16,1 2 0-16,-4-3 0 0,3 2 0 0,0 3 0 0,-3-1 0 15,4 3 0-15,-1-1 0 0,-3 1 0 0,-4 0 0 16,11 0 0-16,-11 0 0 0,11 0 0 0,-14 3 0 0,4-2 0 15,6 2 0-15,-10 0 0 0,14 0-33 0,-14 2-422 16,3-4-81-16,-3 1-96 0,7-1-145 0,-7 2-38 16,4-3 55-16,-4 0 72 0,0 0 112 0,0-1 63 0,0-2 33 15,6-3 56-15,1 2 49 0,-3 0 47 0,10-2 47 16,-11 2 42-16,7-1 23 0</inkml:trace>
  <inkml:trace contextRef="#ctx0" brushRef="#br0" timeOffset="60637.99">20454 13416 182 0,'0'-13'681'15,"-3"5"38"-15,3-3 82 0,-7 2 23 0,7 3-121 16,0-1-78-16,0 2-73 0,0 4-88 0,0-3-49 0,0 3-47 16,0 0-47-16,0-1-18 0,0 1-22 0,0 1-49 15,-4 1-24-15,8-1-32 0,-4 4-8 0,0 0-9 16,0 0-150-16,0 1-9 0,0 3 0 0,0 3 0 0,7 5 0 16,-4 0 0-16,-3 2 0 0,14 4 0 0,-11 2 0 15,4 0 0-15,-3 2 0 0,9 3 0 0,-9 0 0 0,3 1 0 16,0-3 0-16,-7 3 0 0,3-3 0 0,-3-2 0 15,0 1 0-15,7-2 0 0,-3-1 0 0,-4-2 0 16,6-2 0-16,1-1 0 0,-3-3-16 0,3-1-601 0,-4-3-118 16,4 0-153-16,0-5 32 0,-4-3 80 0,15 0 104 15,-12-1 48-15,5-1 96 0,-1-5 64 0,0-1 56 0,4-2 47 16,-3-1 42-16,6-1 22 0,-14 0 42 0,11 0 39 16</inkml:trace>
  <inkml:trace contextRef="#ctx0" brushRef="#br0" timeOffset="60798.07">20716 13792 47 0,'0'-1'695'0,"0"-2"82"0,0 1 47 0,0 0 0 0,0 2-120 15,-3 0-88-15,3 0-80 0,0 0-80 0,0 2-24 16,0-2-57-16,-7-2-47 0,7 2-63 0,0 0-9 0,0 0-56 16,-7-1-56-16,7 1-96 0,7-1-80 0,-7-2-96 15,0 1-72-15,0-1-41 0,0 0-71 0,0 0-71 16,-7-1-41-16,14-1-40 0,-7 1-73 0,7-3-79 0,-7 4-15 16,3-4 38-16,4 4 50 0,-4 0 70 0,11-2 82 15,-10 0 31-15,6 1 32 0,4-5 40 0,-4 3 31 0,0 1 42 16</inkml:trace>
  <inkml:trace contextRef="#ctx0" brushRef="#br0" timeOffset="61185.54">20957 13500 502 0,'0'-3'656'0,"0"0"9"16,0 3 55-16,0-2 15 0,-7 1-46 0,0 2-82 16,7 1-71-16,-3 5-87 0,-4-2-49 0,0 1-49 0,-3 1-38 15,6 2-33-15,-9 3-33 0,2 1-30 0,8 3 7 16,-4 3-24-16,0-2-24 0,4 2-16 0,-4 1-96 15,7 1-64-15,0 3 0 0,0 0 0 0,0-2 0 0,0 2 0 16,10-1 0-16,-3-3 0 0,3 2 0 0,1-3 0 16,2-1 0-16,1-4 0 0,3-2 0 0,1-3 0 0,6-3 0 15,-11-3 0-15,5-3 0 0,6-3 0 0,-3-3 0 0,-4-3 0 16,-7-3 0-16,14-4 0 0,-13-2 0 0,-1 1 0 16,0-5 0-16,-3 0 0 0,0-2 0 0,-7-2 0 15,3 3 0-15,-3-4 0 0,0 1 0 0,-3-1 0 0,-4 0 0 16,0-1 0-16,-3 2 0 0,0-1 0 0,-1 0 0 15,-3 1 0-15,4 5 0 0,0-1 0 0,-7 4 0 0,13 3 0 16,-10 3 0-16,11 3 0 0,-11 2 0 0,4 5 0 16,6-1 0-16,-10 3 0 0,14 0 0 0,-10 0 0 15,10 5 0-15,0-1 0 0,-3 1 0 0,3 2 0 16,0-2-192-16,0 2-176 0,0 1-41 0,0 1-46 0,0 2-33 16,0-2-80-16,0 1-56 0,3-2-65 0,-3 0 10 0,10-2 71 15,-3 3 48-15,4-1 79 0,-1-2 41 0,4 1 80 16,3-1 25-16,-3-3 47 0,3-1 39 0,0-1 10 15</inkml:trace>
  <inkml:trace contextRef="#ctx0" brushRef="#br0" timeOffset="61557.56">21333 13447 7 0,'0'0'599'0,"0"-1"26"0,0 0 39 0,0 2 56 16,0-1 16-16,-4 4-64 0,4 1-96 0,-14-1-40 0,11 2-64 15,-4 2-80-15,-3 1-16 0,-1 1-72 0,-2 2-8 16,2 0-64-16,8 6 8 0,-11-2-56 0,4 4 8 15,6 1-48-15,-3 3 7 0,1-3-78 0,2 5-73 0,4-3 0 16,0 1 0-16,0 1 0 0,-7-3 0 0,14-1 0 16,-7 0 0-16,4-4 0 0,9-2 0 0,-9 0 0 0,6-3 0 15,4-5 0-15,-4-1 0 0,7-1 0 0,1-4 0 0,-5-2 0 16,5-5 0-16,6 0 0 0,-4-5 0 0,5-1 0 16,-12-3 0-16,5-1 0 0,6-1 0 0,-7-2 0 0,-3-2 0 15,3-4 0-15,-7 3 0 0,4-3 0 0,-10 2 0 16,2-1 0-16,-2-3 0 0,-4 1 0 0,-10-1 0 15,6-1 0-15,-10 0 0 0,0-1 0 0,1 2 0 0,-1 2 0 16,-3 0 0-16,-1 5 0 0,1 0 0 0,0 3 0 16,0 6 0-16,13 4 0 0,-13 3 0 0,7 1 0 0,-4 2 0 15,11-1 0-15,-4 4 0 0,-4-2 0 0,4 4-112 16,-3-4-288-16,10 3-57 0,0-4-78 0,-3 3-81 16,3 3-88-16,0 0-73 0,0 2 66 0,0 1 63 0,0-1 72 15,0-1 88-15,0 2 63 0,0 5 50 0,0-4 23 16,0-2 55-16,3 2 9 0,7-1 57 0</inkml:trace>
  <inkml:trace contextRef="#ctx0" brushRef="#br0" timeOffset="62855.62">22073 13470 575 0,'0'-2'664'0,"-6"-1"39"0,6 2 2 0,-7-2 6 0,7 4-38 16,0 2-81-16,0-3-96 0,7 1-24 0,-14-2-64 16,14-2-40-16,-14 0-65 0,14 3-6 0,-1-4-65 0,-2 1-1 15,3-3-54-15,3 0-18 0,-3 0 10 0,10-1-50 16,-13-1 18-16,6 7-137 0,7-8 0 0,-6 2 0 16,6 1 0-16,-3 1 0 0,-11 4 0 0,7 0 0 0,4 1 0 15,-10-2 0-15,6 2 0 0,-3-3 0 0,0 2 0 0,-7 5-320 16,0 0-161-16,0 1-118 0,0-1-98 0,0-1-142 15,-7 3 46-15,0 3 105 0,-3-2 65 0,6 0 55 0,4 1 88 16,-14-1 56-16,4 1 55 0,7-2 42 0,-11 1 39 16,10 1 31-16,-9 0 34 0,2-3 23 0</inkml:trace>
  <inkml:trace contextRef="#ctx0" brushRef="#br0" timeOffset="63023.68">22077 13533 23 0,'-4'4'600'0,"-2"4"71"16,-5-3 18-16,4-2 55 0,4 2-8 0,3-4-105 0,-7-1-46 15,0 7-97-15,7-3-32 0,0-1-80 0,0-3-41 16,7 0-14-16,0-1-66 0,-4 1 2 0,8-2-41 15,-4 5-48-15,3-3 8 0,0 0-48 0,4 0-40 0,-4-1-81 16,1 1-70-16,6 0-81 0,-7 0-72 0,1 0-89 16,2 0-30-16,-2 0-81 0,-1 0-49 0,0 0-94 0,-3 0-137 15,4 0-8-15,-5 0 56 0,5 0 80 0,-1 0 56 16,-3 0 48-16,3 0 64 0,1 0 55 0,2 0 42 16,1 0 31-16,0 0 31 0,0 0 34 0</inkml:trace>
  <inkml:trace contextRef="#ctx0" brushRef="#br0" timeOffset="63499.43">22948 13297 271 0,'0'-2'592'0,"0"-3"23"0,0 2 26 16,0 3 23-16,0-2 39 0,0 1-54 0,-3 1-73 16,-4 0-88-16,7 0-24 0,-3 7-56 0,-11-1-48 0,10 2-40 15,-6 2-32-15,-4 1-49 0,4 4-38 0,-7 3 7 16,13 3-16-16,-13 2-25 0,7 4-22 0,-4-2-145 16,4 2 0-16,6-2 0 0,-10 2 0 0,11 0 0 0,3 0 0 15,-7 0 0-15,7-1 0 0,7-2 0 0,-7-4 0 16,3 2 0-16,11-6 0 0,0-1 0 0,0-1 0 0,0-3 0 15,3-8 0-15,7 1 0 0,-7-4 0 0,-3-5 0 16,10-1 0-16,-7-1 0 0,4-7 0 0,-11-1 0 16,7-1 0-16,1-2 0 0,-8-3 0 0,0-2 0 0,-10 1 0 15,7-3 0-15,0 2 0 0,-7-2 0 0,0 0 0 16,-14 0 0-16,11-2 0 0,-7 1 0 0,-4 2 0 0,3 1 0 16,-6 1 0-16,7 1 0 0,-7 5 0 0,-1-1 0 15,8 7 0-15,-7 2 0 0,7 4 0 0,-1 0 0 16,1 3 0-16,-4 0 0 0,11 5 0 0,-8 2 0 0,11 0 0 15,-7 2 0-15,1 2 0 0,6-1-80 0,0 0-464 16,0 3-97-16,0 1-143 0,0 3-72 0,0-5 57 0,6 1 86 16,1 1 98-16,-7-1 47 0,4-1 96 0,6 0 40 15,4 1 47-15,-4 0 50 0,1 0 39 0,13-1 16 0,-11-2 32 16</inkml:trace>
  <inkml:trace contextRef="#ctx0" brushRef="#br0" timeOffset="63689.92">23252 13591 471 0,'0'7'943'0,"0"-3"-22"16,0-1-89-16,0 0-97 0,0-2-102 0,0-1-81 16,0 0-65-16,0 0-62 0,0 0-49 0,0 0-72 0,0 0-41 15,0 0-6-15,0 0-49 0,0 0-57 0,0 0-94 16,3 0-90-16,4 0-135 0,-4 0-119 0,-3-3-89 0,0 0-105 16,14-2-119-16,-14 2-87 0,4-4-49 0,3-1 48 15,-4 3 104-15,11-4 40 0,-11 0 87 0,8-2 50 16,2 0 31-16,-2-1 39 0,-1 1 66 0,14-1 14 0,-14-2 42 15</inkml:trace>
  <inkml:trace contextRef="#ctx0" brushRef="#br0" timeOffset="64210.04">23545 13164 887 0,'-7'-2'976'16,"3"1"-120"-16,-3-1-64 0,4 2-80 0,-4 0-80 15,0 0-120-15,4 0-72 0,-11 2-32 0,10-2-41 0,4 0-39 16,-7-2-39-16,7 2-58 0,0 0-38 0,0 0-18 15,0 0-6-15,7 0-9 0,-3 0-96 0,10 0-64 0,-11 0 0 16,4 0 0-16,3 0 0 0,1 0 0 0,2 0 0 16,-2-1 0-16,6 1 0 0,-14-2 0 0,8 1 0 0,6 1 0 15,-3 0 0-15,-11 0 0 0,8 0 0 0,2-2 0 16,-2 1 0-16,-8 2 0 0,11-1 0 0,-11 3 0 16,4-1 0-16,-7 2 0 0,7 0 0 0,-7 3 0 0,0-1 0 15,0 3 0-15,0 1 0 0,0 1 0 0,-7 1 0 16,0-3 0-16,4 6 0 0,3-2 0 0,-14-1 0 0,14 2 0 15,-10-1 0-15,6-1 0 0,-3 2 0 0,7-1 0 16,-6-1 0-16,6 0 0 0,0 0 0 0,0-4 0 0,0 2 0 16,0-4 0-16,0-1 0 0,0-3 0 0,0 2 0 15,0-3 0-15,0 0 0 0,0-1 0 0,0-1 0 16,13 1 0-16,-13-1 0 0,4-1 0 0,6 6 0 0,4-4 0 16,-11 5 0-16,11 0 0 0,-4-1 0 0,1 0 0 15,-1 3 0-15,0 0 0 0,-3 0 0 0,4 1 0 0,-4 1 0 16,-4 0 0-16,-3 0 0 0,7 2 0 0,-7-1 0 15,7-2 0-15,-7 5 0 0,0-3 0 0,0 3 0 16,-7-3 0-16,0 2 0 0,7 0 0 0,-3 2 0 0,-4-4 0 16,3 4 0-16,-10-1 0 0,1-1 0 0,-1 3 0 15,0-2 0-15,-10 3 0 0,3-3 0 0,-3-1 0 0,4 0 0 16,-5-1 0-16,5-3 0 0,-4-5 0 0,10 1 0 16,-10-4 0-16,6-4 0 0,8-3 0 0,3-2 0 0,-3-3-41 15,10-1-454-15,-4-4-129 0,4 0-160 0,0 0-81 16,4-1 65-16,6 0 89 0,4 3 62 0,0-3 97 15,0 1 57-15,-4-2 62 0,7 2 50 0,4 1 46 0,3-5 17 16,-3 1 64-16,3-1 17 0</inkml:trace>
  <inkml:trace contextRef="#ctx0" brushRef="#br0" timeOffset="64729.16">24110 13051 55 0,'0'-7'776'0,"6"4"56"0,-6 0 23 16,-6 1-78-16,2 0-49 0,-3 2-152 0,-3 4-32 15,-7 2-88-15,13-2-24 0,-13 4-80 0,0-2-16 0,6 4-40 16,-13-2-64-16,14 7 8 0,-7-2-32 0,6 2-24 16,1-1-17-16,-4 2-31 0,4-1-127 0,6-1-9 15,-2-1 0-15,-1 1 0 0,7-2 0 0,7-3 0 0,-1 2 0 16,-2 0 0-16,6-2 0 0,4 0 0 0,3 0 0 16,-3 0 0-16,3 1 0 0,7 0 0 0,-3 0 0 0,3 2 0 15,-3 0 0-15,6 2 0 0,-2-1 0 0,2 1 0 16,1 1 0-16,-8-1 0 0,4 1 0 0,-10 3 0 15,10-4 0-15,-6 1 0 0,-1 2 0 0,-7-1 0 0,-6 0 0 16,2 1 0-16,1-2 0 0,-7 0 0 0,-13 2 0 16,9-2 0-16,-6-2 0 0,-4-2 0 0,-3-1 0 0,3-1 0 15,-10 0 0-15,7-4 0 0,-4-2 0 0,-3-2 0 16,3 1 0-16,1-5 0 0,2-2 0 0,1-1 0 16,-7-1 0-16,14-4 0 0,6-1 0 0,-10 0 0 0,11-2 0 15,3-5 0-15,-7-4 0 0,14 0 0 0,-7 2 0 0,3-5 0 16,11-2 0-16,-10 0 0 0,6 1 0 0,-3-1 0 15,3 0 0-15,1 0 0 0,6 2 0 0,-3 2 0 16,-4-1 0-16,0 5 0 0,1 0 0 0,-5 1 0 0,5 1 0 16,-4 1 0-16,-7 0 0 0,0 3 0 0,3 2 0 15,-6-1 0-15,3 2 0 0,0 2 0 0,-14-2 0 0,10 2 0 16,-6 0 0-16,10 3 0 0,-14 3 0 0,4 0 0 16,7 0 0-16,-11 3 0 0,3 2 0 0,1 2 0 0,0-1 0 15,3 2 0-15,0-1 0 0,-3 2-64 0,6-3-304 16,-3 2-64-16,0-2-40 0,4 0-65 0,3-2-103 15,0 1-87-15,-7 1-17 0,7-3 71 0,0 0 66 0,0 2 95 16,0 2 63-16,7-1 50 0,-4 0 38 0,4 4 49 16,0-2 33-16,4 2 30 0,6-1 18 0</inkml:trace>
  <inkml:trace contextRef="#ctx0" brushRef="#br0" timeOffset="65401.41">24716 13347 70 0,'7'0'761'0,"-7"0"71"16,-7 4 32-16,7-3-81 0,0-2-79 0,-4 0-119 0,4 2-65 16,-6-1-32-16,6 1-64 0,0-1-32 0,-7 0-48 0,7 2-48 15,0-5-49-15,0 0-23 0,0 3-15 0,0 0-26 16,7-4-38-16,-1-1-25 0,-2-1-120 0,6 2 0 15,4-2 0-15,3-2 0 0,-3-1 0 0,3 6 0 0,7-4 0 16,4-2 0-16,-7 2 0 0,6 5 0 0,1-3 0 16,6-2 0-16,1 7 0 0,-8-5 0 0,4 2 0 0,11-3 0 15,-11 6 0-15,10-1 0 0,-10 0 0 0,10-1 0 16,-10 2 0-16,4 0 0 0,-1-3 0 0,-6 3 0 16,-11 0 0-16,4 3 0 0,-11-5 0 0,0 1 0 0,4 1 0 15,-14 1 0-15,0-2 0 0,0 1 0 0,-7 0 0 16,0 0-185-16,-3 0-270 0,6 0-81 0,-2 0-48 0,-5 0-80 15,1-4-40-15,-4 2-40 0,11-4 63 0,-11 0 74 16,4-2 71-16,6-2 64 0,-10-2 48 0,4-2 56 16,7-1 40-16,-11-1 40 0,3 1 32 0,-6-2 40 0,14 2 96 15,-11-1 135-15,4 0 226 0,-1 2 151 0,4 2 112 16,-3 3 112-16,0 0 120 0,3 3 8 0,-3-1-48 0,3 5-104 16,3-1-41-16,-3 1-87 0,4 2-23 0,-4 0-81 15,0 0-16-15,7 0-73 0,0 0 1 0,0 0-63 16,0 0 7-16,0 0-56 0,0 0-1 0,14 0-22 0,-14 2-89 15,3 1-48-15,8-2 0 0,2 4 0 0,-2-2 0 16,6 1 0-16,0 1 0 0,11 1 0 0,-14-2 0 0,17 2 0 16,-11-1 0-16,8-1 0 0,-1 1 0 0,1-1 0 0,-1 1 0 15,1-3 0-15,0 5 0 0,-1-3 0 16,4 2 0-16,-17 0 0 0,14 0 0 0,-11 1 0 0,0 3 0 16,-7-1 0-16,4 1 0 0,-10 2 0 0,-4 0 0 0,0 0 0 15,0 2 0-15,-4-1 0 0,-3-2 0 0,0 5 0 16,-3-4 0-16,-7 0 0 0,6 2 0 0,-6-2 0 0,0-2 0 15,3 0 0-15,-3 3 0 0,-7-1 0 0,7-1 0 16,3 0 0-16,-3 1 0 0,-1-3 0 0,8 2 0 16,-7-3 0-16,10 2-297 0,3-3-350 0,-9-1-129 0,13-3-128 15,0 0 80-15,-4-1 88 0,4-2 87 0,0 2 90 16,4-2 31-16,3-4 88 0,3-1 47 0,0 1 50 16,7-3 14-16,8 0 65 0,-8 0 25 0,10 0 7 0</inkml:trace>
  <inkml:trace contextRef="#ctx0" brushRef="#br0" timeOffset="66071.67">26084 13073 487 0,'-11'2'695'0,"-3"-2"49"0,4 0 9 0,7 0 15 16,3 0-72-16,-7 2-112 0,0-2-88 0,7 0-32 15,0 0-80-15,-4-2-17 0,8-2-54 0,-4 1-49 16,7-3-1-16,0 3-46 0,-7-3-42 0,10-2-22 0,7 1 14 15,-6-2-46-15,6-2-41 0,4 2-80 0,6-2 0 16,1 1 0-16,-1 1 0 0,1-1 0 0,13 0 0 0,-13 1 0 16,3-1 0-16,0 2 0 0,-4 1 0 0,1 1 0 15,-1-1 0-15,-9 5 0 0,-5 1 0 0,1-3 0 0,-4 8 0 16,-6-1 0-16,3 1 0 0,0 3 0 0,-7 2 0 16,-7-1 0-16,0 2 0 0,-3-1 0 0,6 5 0 15,-10 1 0-15,4 0 0 0,0 0 0 0,-1 0 0 0,-6 2 0 16,7-1 0-16,-14 1 0 0,13 0 0 0,-6 1 0 15,0-2 0-15,7-2 0 0,-8 0 0 0,15 0 0 16,-4-2 0-16,0-3 0 0,7 0 0 0,-3-3 0 0,3 3 0 16,3-5 0-16,4 1 0 0,0-1 0 0,3 1 0 15,1-1 0-15,-1-1 0 0,4 1 0 0,-1-1 0 0,5-1 0 16,6 1 0-16,-7 0 0 0,-3 2 0 0,3-2 0 16,0 1 0-16,0 1 0 0,1 1 0 0,-8-2 0 0,0 5 0 15,1 0 0-15,-11 1 0 0,7 0 0 0,-1 2 0 0,-6-2 0 16,0 2 0-16,0-1 0 0,-6 1 0 0,-1 0 0 15,-4-2 0-15,1 3 0 0,0-2 0 0,-8 0 0 16,-6-3 0-16,11 2 0 0,-15-2 0 0,-3 0 0 0,3 1 0 16,1-1 0-16,-1-5 0 0,1 0 0 0,6-2 0 15,-6 1 0-15,2-1 0 0,-2-1 0 0,10 0 0 16,-1-1 0-16,8-4 0 0,-7 1 0 0,13 1 0 0,-2-3 0 16,6 0-393-16,-4-4-143 0,8 0-79 0,2-1-97 15,5-4-72-15,-1-1 16 0,0 3 72 0,15-3 87 0,-8 2 66 16,3-3 63-16,8-1 55 0,0 0 65 0,-1 0 41 15,8 2 23-15,-1-6 32 0,-3 3 16 0</inkml:trace>
  <inkml:trace contextRef="#ctx0" brushRef="#br0" timeOffset="66634.17">26921 12866 127 0,'14'-14'720'0,"-11"2"32"16,-3 1 64-16,0 4 0 0,0 1-112 0,-3 1-88 15,3 3-104-15,-14 2-56 0,3 2-48 0,-6 4-49 0,7 0-14 16,-7 3-66-16,-1 4 1 0,5 0-63 0,-11 0-25 15,6 5-8-15,1 3 0 0,-4 1-33 0,1 1-78 0,3 1-73 16,-1 0 0-16,8 0 0 0,-7-1 0 0,10-2 0 16,3-2 0-16,4-1 0 0,0-4 0 0,4-2 0 15,6-1 0-15,7-3 0 0,1-2 0 0,6 0 0 0,-10 0 0 16,13-4 0-16,-3 2 0 0,4 2 0 0,6-5 0 16,-6 4 0-16,-1 0 0 0,4-1 0 0,0 1 0 0,-3 4 0 15,-1-3 0-15,1 4 0 0,-7-3 0 0,6 3 0 0,-9 0 0 16,-1 1 0-16,0 1 0 0,-14 1 0 0,4 1 0 15,0-4 0-15,-7 2 0 0,-14 2 0 0,11-3 0 16,-7 2 0-16,-8-1 0 0,-6 0 0 0,-3-1 0 0,6-2 0 16,-3 1 0-16,-7-2 0 0,3 2 0 0,-3-2 0 15,0-5 0-15,4 1 0 0,3-1 0 0,-4-2 0 0,11 1 0 16,3-5 0-16,-3-5 0 0,3-2 0 0,4-2 0 16,10-5 0-16,0 0 0 0,0-3 0 0,10-1 0 0,4-5 0 15,-11-1 0-15,15 0 0 0,6 2 0 0,-11-1 0 16,5-1 0-16,9 1 0 0,-3 5 0 0,-3-4 0 15,3 5 0-15,-7-2 0 0,-3 1 0 0,3 2 0 0,1 1 0 16,-8 1 0-16,4 1 0 0,-4 2 0 0,-7 0 0 16,-3 1 0-16,0 1 0 0,0-1 0 0,-3 1 0 15,-7 0 0-15,-4-1 0 0,-3 0 0 0,3 1 0 0,0 0 0 16,0 2 0-16,-3 0 0 0,-7-1 0 0,7 3 0 16,6 0 0-16,-6-1 0 0,14 5 0 0,-8-1 0 0,-2 3 0 15,9-1 0-15,-10-1 0 0,11 2 0 0,-4 0 0 16,7 2 0-16,0 0 0 0,0 0 0 0,0 0 0 15,0 0 0-15,0-3 0 0,0 4 0 0,7-2-400 0,-4 6-81 16,4-4 2-16,0 4-50 0,-3 0-15 0,9-3-47 16,-2 5-41-16,-1 0-8 0,0 0 23 0,8 0 58 0,-8 3 47 15,14-2 71-15,-7 0 49 0,4-1 49 0,0-2 54 16,10-2 26-16,-11 0 30 0,8 0 10 0</inkml:trace>
  <inkml:trace contextRef="#ctx0" brushRef="#br0" timeOffset="66959.33">27324 12800 38 0,'10'-15'441'0,"-10"3"71"0,4 1 56 0,-4 0 64 15,0 2 48-15,7 1 8 0,-14 1-40 0,7 4-96 0,-4 0-64 16,-6 2-57-16,-4 2-15 0,11 1-47 0,-11 1-41 16,4 1-41-16,-8 0-30 0,8 1-34 0,-7 0-22 0,6 4-17 15,1 0-25-15,0 0-70 0,-4 2-89 0,11-3 0 16,-4 0 0-16,3 2 0 0,-3 1 0 0,7-2 0 16,0 0 0-16,7-3 0 0,-7-1 0 0,4 2 0 0,6-4 0 15,4-2 0-15,-4-1 0 0,0-1 0 0,8-4 0 16,-8 0 0-16,14-2 0 0,-10-2 0 0,3-1 0 0,-3-1 0 15,0 0 0-15,-1-5 0 0,1 3 0 0,0-3 0 16,-11 2 0-16,-3-1 0 0,7 0 0 0,-7 1 0 16,4 1 0-16,-8-2 0 0,-3 1 0 0,4 3 0 0,-11 1 0 15,11 1 0-15,-4 5 0 0,-3 0 0 0,-1-1 0 16,1 2 0-16,-4 1 0 0,11 0 0 0,-11 0 0 16,4 2 0-16,6 1 0 0,-3 0 0 0,0-3-41 0,7 0-326 15,0 4-89-15,-3-4-89 0,3 2-95 0,0-1-95 16,0 4-57-16,0-1 56 0,0 5 79 0,3 2 114 0,-6 0 46 15,3 1 41-15,3 5 80 0,-3-1 17 0,7 4 47 16,0 1 56-16,-3 2 15 0</inkml:trace>
  <inkml:trace contextRef="#ctx0" brushRef="#br0" timeOffset="67222.63">27624 12864 559 0,'3'0'888'16,"4"0"32"-16,-4-2-128 0,-3 1-80 0,0 4-48 0,7-1-112 15,-7 5-65-15,0-3-55 0,-7 3-47 0,7 6-73 16,-3-1-8-16,-4 2-33 0,4 3-30 0,3 2-33 16,-14 2-24-16,10 2-24 0,-6 1-40 0,-4 2-120 0,4 1 0 15,0 2 0-15,-1 2 0 0,-3 0 0 0,4-1 0 16,0-1 0-16,-1 3 0 0,1-3 0 0,10-4 0 0,-7 0 0 16,0-4 0-16,7-3 0 0,0-2 0 0,0-4 0 15,0-4 0-15,0-4 0 0,14-1-280 0,-14 1-201 16,4-8-87-16,2 0-87 0,-2-4-105 0,10 0-32 0,-11-2 80 15,7 0 72-15,8 2 88 0,-8-5 31 0,7 2 90 16,1-6 38-16,-1 3 58 0,0 0 30 0,0 3 18 0,-3-5 63 16,3 3 16-16</inkml:trace>
  <inkml:trace contextRef="#ctx0" brushRef="#br0" timeOffset="67475.45">27734 13216 279 0,'3'-6'584'0,"4"2"160"0,0 1 112 0,-7 3-65 16,0 0-54-16,-7 4-154 0,0 1-31 0,-3 2-95 16,7 2-25-16,-4 3-48 0,0-2-40 0,-4 2-72 15,8 3-1-15,-11-1-38 0,14-2-42 0,-3 3-7 0,3 0-39 16,0-3-26-16,0 0-86 0,0-1-33 0,3-1 0 15,11-1 0-15,-11-5 0 0,8 0 0 0,3-1 0 16,-1-1 0-16,5-2 0 0,-1-4 0 0,-7-1 0 0,7-1 0 16,-6-2 0-16,2-3 0 0,-2 2 0 0,-8-1 0 0,4-4 0 15,0 1 0-15,-7-2 0 0,-14 1 0 0,14 2 0 16,-3-1 0-16,-4 4 0 0,-3 0 0 0,-1 1 0 16,4 1 0-16,4 4 0 0,-11 0 0 0,4-1 0 0,-1 4 0 15,5 0 0-15,-5 0 0 0,4 4 0 0,-3-3 0 16,7 1-408-16,-4 2-97 0,0-1-103 0,7-1-103 0,-4-2-122 15,-3 4 58-15,7-2 95 0,0 3 64 0,0-3 56 16,0 4 88-16,0-5 56 0,0-1 23 0,0 0 73 0,0 7 9 16,0-3 54-16,0-4 9 0</inkml:trace>
  <inkml:trace contextRef="#ctx0" brushRef="#br0" timeOffset="79135.1">19228 15345 15 0,'0'3'192'15,"-7"3"39"-15,3-2-14 0,4-1-18 0,-7 0-6 0,7-1-41 16,0 1-24-16,0-3 0 0,0 0 16 0,0-3-9 16,0 3 9-16,0 0-16 0,0-3 33 0,0 0-17 0,0 0 32 15,0-2 0-15,0-1 32 0,7-2 8 0,-3 1 40 16,-4-2 16-16,14-1 31 0,-14-1 34 0,3 2 39 15,7-1 16-15,-10-1 48 0,14 1-40 0,-10-2-25 0,-4 4-63 16,0-2-7-16,0-1-57 0,0 2 0 0,6 0-24 16,-6 0-33-16,-6 3-14 0,6-1-18 0,0 1-70 0,0 0-89 15,0 3 0-15,0 1 0 0,-4-1 0 0,-3 2 0 16,0 1 0-16,-3 1 0 0,7 4 0 0,-11 4 0 0,0 1 0 16,0 5 0-16,0-1 0 0,1 4 0 0,2 3 0 15,1 0 0-15,3 6 0 0,-3-3 0 0,3 0 0 0,7-2 0 16,-4-1 0-16,4-3 0 0,0-1 0 0,4-4 0 15,3-2 0-15,0-5 0 0,3-2 0 0,0-5 0 0,1-4 0 16,2-4 0-16,-2-2 0 0,6-3 0 0,-3-4 0 16,0-3 0-16,-4-2 0 0,7-2 0 0,-13-2 0 15,9 2 0-15,-9-1 0 0,6 2 0 0,-3 2 0 0,0 3 0 16,-7 3 0-16,0 2 0 0,0 6 0 0,0 5 0 16,0-2 0-16,0 3 0 0,0 1 0 0,0 1 0 0,0 3 0 15,0 3 0-15,0 1 0 0,0 2 0 0,0 0 0 16,0 0 0-16,-7 5 0 0,7 1 0 0,-7 3 0 15,7 0 0-15,0-1 0 0,0 0 0 0,-3 1 0 0,3-1 0 16,3-4 0-16,-3 2 0 0,7-3 0 0,0-1 0 16,-4-3 0-16,8-1 0 0,-4-3 0 0,3-4 0 15,-3-4-256-15,3-3-344 0,-3-4-104 0,-4-4-104 0,11-6-24 16,-10-2 64-16,3-3 96 0,-4-6 87 0,11-4 50 16,-11 0 54-16,8-3 57 0,2 0 48 0,-9 3 49 0,10 0 55 15,-4 0 32-15,-7 1 72 0,11 4 152 0,-10 1 200 16,6 5 96-16,-3 3 64 0,0 5 63 0,-4 0 50 0,-3 1 23 15,0 6 56-15,7 6 63 0,-3-1 34 0,-4 2-49 0,0 4-64 16,0 4-56-16,0 1-57 0,0 3-46 16,0 2-65-16,0 2-8 0,0 2-56 0,0 1-1 0,0 4-30 15,0 3-49-15,0-2 15 0,0 4-46 0,0-3-1 0,0 4-120 16,0-2 0-16,0 0 0 0,0-2 0 0,0 0 0 16,0-4 0-16,0-1 0 0,0-2 0 0,6-5 0 15,1-1 0-15,-3-5 0 0,10-1 0 0,-11-1 0 0,14-1 0 16,-6 1 0-16,-1-2 0 0,7-2 0 0,0 1 0 15,-6 1 0-15,2-2 0 0,1 4 0 0,0-2 0 0,0 0 0 16,0 3 0-16,-11 1 0 0,11 0 0 0,-4 1 0 16,-6 1 0-16,2 3 0 0,1 0 0 0,-7 0 0 0,0 2 0 15,4 1 0-15,-4-5 0 0,0 2 0 0,-4-1 0 16,-9-1 0-16,9-1 0 0,-3-3 0 0,-3-1 0 16,0 1 0-16,-4-3 0 0,0 0 0 0,-3 5 0 0,-7-3 0 15,10 1 0-15,0 0 0 0,-3-3 0 0,3 5 0 16,0-2 0-16,4 0 0 0,0-2 0 0,3 2 0 0,3-3-272 15,4-2-168-15,-7 2-89 0,7-3-46 0,0-1-97 16,7 0-64-16,-3-3 7 0,10 0 57 0,-4-2 65 16,7 0 79-16,-7-3 47 0,11-1 73 0,-4-2 48 0,7 1 41 15,4-1 39-15,-7-1 56 0,3 2 88 0,3-2 64 16,-13 1 120-16,10 1 96 0,-7 1 88 0,1-1 72 0,-5 5 63 16,1 5 57-16,-3-2 57 0,-1 3 87 0,-3 0 48 15,-7 6 24-15,0 1-41 0,0 1-78 0,3 2-73 16,-6 5-48-16,3-1-49 0,-14-1-6 0,11 1-42 0,3 4-38 15,-7 3-25-15,7-3-32 0,0 1-24 0,0 2-40 0,-4-1-9 16,4-1-62-16,4-2-73 0,-4 1 0 0,7-2 0 16,-4-1 0-16,4-3 0 0,0 0 0 0,-4-3 0 0,11-3 0 15,-11-1 0-15,8-4 0 0,3-1 0 0,-1-4 0 16,1-3 0-16,-10-1 0 0,2-4 0 0,1-2 0 16,-7 2 0-16,4-3 0 0,-4-3 0 0,0 2 0 0,0-1 0 15,0 3 0-15,-4 0 0 0,-3 3 0 0,1 2 0 16,2 3 0-16,-10 0 0 0,11 5 0 0,-4 1 0 15,-3 1 0-15,-8 0 0 0,15 1 0 0,-4 2-304 0,-3 3-64 16,10-4-56-16,0 0-48 0,-7 3-80 0,0-5-72 16,7 2-80-16,0 0 0 0,0 2 56 0,7-2 72 0,0 0 64 15,-4-3 64-15,4 4 64 0,0-1 31 0,-4 0 58 16,8 0 15-16,3 0 48 0,-1 0 8 0</inkml:trace>
  <inkml:trace contextRef="#ctx0" brushRef="#br0" timeOffset="79356.02">20037 15063 359 0,'7'-4'472'0,"4"3"31"16,2 2 41-16,-13 3 41 0,4-1 15 0,-4 8-40 0,0 1-8 15,0 1-8-15,0 0-40 0,0 3-80 0,0 0-25 16,0 3-70-16,0-1-9 0,0 0-48 0,0-1-32 0,0-2-33 16,7-2-6-16,-4 2-25 0,-3-4-32 0,0-1-8 15,7-5-40-15,0-2-72 0,-7 0-24 0,3-2 0 16,-3-2 0-16,0-4 0 0,0-1 0 0,0-3 0 0,7-3 0 16,-3 0 0-16,-4 0 0 0,0-1 0 0,13-4 0 0,-9-1 0 15,-4 2 0-15,7-1 0 0,-4 4 0 0,4 0 0 16,-7 0-89-16,0 3-367 0,0 6-95 0,0-1-81 0,0 3-80 15,0-1-72-15,-7 3 32 0,7 0 71 0,7 0 89 16,-7 0 56-16,0 1 56 0,0 4 73 0,0-1 30 16,0 0 42-16,0 3 55 0,7-1 24 0,-4 4 48 0</inkml:trace>
  <inkml:trace contextRef="#ctx0" brushRef="#br0" timeOffset="79615.36">20206 15183 182 0,'4'1'536'0,"9"2"40"0,-9-3 72 16,10 1 17-16,-11-1 15 0,7-1-49 0,4 0-38 15,-10-1-74-15,2-1-54 0,5 0-73 0,-4-5-16 16,3 1-57-16,-7-5-55 0,11-1 1 0,-10-2-41 0,9-3-40 15,-9-1-24-15,3-1-24 0,-4 2 8 0,4 0-40 16,-7 1 15-16,7 2-110 0,-7 3-9 0,0 2 0 0,-14 5 0 16,14 2 0-16,-10 3 0 0,6 2 0 0,-9 4 0 15,9 2 0-15,-10 3 0 0,4 4 0 0,-7 2 0 16,13-2 0-16,-2 2 0 0,2 3 0 0,4-2 0 0,-7 0 0 16,7-1 0-16,-7 0 0 0,7-3 0 0,0 1 0 15,7-3 0-15,0 0 0 0,-3-1 0 0,6-4 0 0,-3 0 0 16,3-3 0-16,0-1 0 0,8 0-112 0,-5-2-240 0,8-1-97 15,-4-4-94-15,4-1-105 0,3-4-144 0,4-2 8 16,3-2 55-16,0-2 98 0,0-6 79 0,7-1 72 16,6-3 48-16,-2-4 39 0,3 3 41 0,-4-2 40 0,4-1 57 15,6 4 31-15</inkml:trace>
  <inkml:trace contextRef="#ctx0" brushRef="#br0" timeOffset="79937.5">21295 14609 527 0,'7'-11'679'0,"-4"2"57"16,4 0 49-16,-4 4-26 0,-3 4-86 0,7 1-97 15,-7 6-88-15,0 1-33 0,-7 4-46 0,7 4-49 0,0 3-40 16,-10 3-64-16,10 4-8 0,-3 0-32 0,-11 4-48 16,10 3-25-16,-2-1-15 0,-1 4 17 0,-4 0-49 15,11-1-72-15,-3 4-24 0,3-6 0 0,0 0 0 0,0-2 0 16,0-3 0-16,0-3-248 0,0-5-137 0,0-7-118 16,0-3-105-16,0-4-136 0,0-5-72 0,0-6 72 0,3-3 87 15,4-5 74-15,4-4 54 0,-1-6 50 0,4 0 55 0,-1-1 48 16,5 0 63-16,6-8 33 0,-10 5 41 0,3 1 31 15</inkml:trace>
  <inkml:trace contextRef="#ctx0" brushRef="#br0" timeOffset="80251.69">21529 14688 239 0,'0'-5'608'0,"0"5"47"15,0 3 50-15,-7 2 30 0,-3 4 2 0,3 1-129 16,3 5-40-16,-9 2-72 0,9 0-80 0,-6 3-48 0,-4 1-8 16,4 2-73-16,3 1-6 0,-3 1-34 0,10 1-54 15,-4-1-26-15,4-1 10 0,0 2-50 0,0-4 17 0,4 2-71 16,6-3-73-16,4-3 0 0,-4-1 0 0,7-4 0 15,-6-4 0-15,6-4 0 0,4-2 0 0,3 0 0 0,-4-6 0 16,4-3 0-16,-10-5 0 0,10-2 0 0,-3-5 0 16,-4-5 0-16,0 2 0 0,-6-3 0 0,-1-2 0 15,4-6 0-15,-11 3 0 0,4 1 0 0,0 1 0 0,-7 0 0 16,-7 0 0-16,0 3 0 0,4 3 0 0,-11 1 0 16,4 4 0-16,6-1 0 0,-9 6 0 0,2 1 0 0,-6 1 0 15,14 7 0-15,-15-3 0 0,8 6 0 0,-4 3 0 16,4 1 0-16,0 1 0 0,-1 4 0 0,4 0 0 15,4 2 0-15,-4 1 0 0,0-2-336 0,7 2-129 16,0-1-79-16,0-1-55 0,0-1-89 0,0-2-65 0,7-3 18 16,3 0 78-16,-3-2 90 0,4-2 47 0,-1 3 64 15,0-4 63-15,7 0 25 0,1 0 40 0,-1 0 33 0,0-2 38 16,0 0 58-16</inkml:trace>
  <inkml:trace contextRef="#ctx0" brushRef="#br0" timeOffset="80558.89">21849 14742 182 0,'0'0'593'0,"0"1"31"0,0 2 23 0,-3 3 10 15,3 0 7-15,-7 5-40 0,0-4-56 0,7 4-48 16,0 2-72-16,-3 2-48 0,3 2-33 0,0-1-62 0,0 1-42 16,0 1 2-16,0 0-25 0,0 0-56 0,0 0 0 15,0-3-48-15,0 1 16 0,3-2-32 0,11-1-72 0,-11-2-48 16,8-5 0-16,3 0 0 0,-4-5 0 0,7 2 0 16,0-5 0-16,-3-3 0 0,3-3 0 0,-6-2 0 0,6-4 0 15,-7-3 0-15,4 3 0 0,3-6 0 0,-13-3 0 16,6-2 0-16,-10 0 0 0,7-1 0 0,0-1 0 15,-7 3 0-15,-7-1 0 0,0 1 0 0,4 1 0 0,-4 2 0 16,3 2 0-16,-10 1 0 0,4 3 0 0,0 3 0 16,-1 1 0-16,-2 2 0 0,9 5 0 0,-3 1 0 0,4 0 0 15,-11 1 0-15,14 2 0 0,-10 0 0 0,10 2 0 16,-4-1-248-16,4 1-200 0,0-2-80 0,0 0-64 16,0-2-72-16,0 4-80 0,0 2-8 0,0 2 88 0,4-3 55 15,3 2 82-15,-4-1 71 0,11 2 31 0,-11-5 58 16,8 6 63-16,2-4 32 0,-2-2 32 0,6-1 24 0</inkml:trace>
  <inkml:trace contextRef="#ctx0" brushRef="#br0" timeOffset="80912.47">22146 14559 471 0,'0'-9'560'0,"0"1"8"16,0 5 48-16,0-2 16 0,0 4 0 0,0-3-25 16,0 2-38-16,0 2-65 0,0 0-56 0,0 0-40 0,-7 4-72 15,0-2-24-15,4-1-17 0,-4 4-63 0,3 0 1 16,-3 3-33-16,-3 0-25 0,3-2-38 0,0 3-18 15,4 0-15-15,-4-3-71 0,7 2-33 0,0-2 0 0,0-1 0 16,0 2 0-16,7-4 0 0,-4-3 0 0,11 1 0 16,-11 2 0-16,4-3 0 0,0 2 0 0,4-4 0 15,-1-1 0-15,0-1 0 0,1-1 0 0,2-1 0 0,-9-1 0 16,10-1 0-16,-11-2 0 0,7-1 0 0,4-2 0 16,-10 1 0-16,-4-1 0 0,6-2 0 0,-6 1 0 0,4 2 0 15,-4-1 0-15,0 5 0 0,0-2 0 0,0 2 0 16,-4 5 0-16,-2-2 0 0,2 2 0 0,4 3 0 0,-7-1 0 15,0 1 0-15,-3 0 0 0,7 0 0 0,3 1 0 16,-7-1 0-16,0 0 0 0,7 0 0 0,0 0 0 16,0-1 0-16,0 3 0 0,0-2-120 0,0 0-248 0,0 4-40 15,0-4-72-15,0 1-72 0,0 1-48 0,0-2-80 16,0 0-48-16,0 4 56 0,7-3 72 0,0 1 72 0,-7 0 64 16,3-4 55-16,4 4 58 0,3-1 30 0,-3-1 34 0,3 1 47 15,8 1 16-15</inkml:trace>
  <inkml:trace contextRef="#ctx0" brushRef="#br0" timeOffset="81148.85">22404 14398 255 0,'14'-10'392'16,"-14"1"40"-16,3 4 23 0,-3 2 50 0,0 0 30 0,0 1-31 15,0 1 9-15,0 6-10 0,0 1 18 0,0 1-26 16,0 4-31-16,-3 1-63 0,3 1-66 0,-14 2-6 16,11 4-49-16,-4 4-49 0,-4 3 2 0,-6-1-58 0,14 4-6 15,-14 2-9-15,-1 1-16 0,8 3-48 0,-7 0-32 16,6 3-64-16,-6 1 0 0,3 1 0 0,1-1 0 0,-1 3 0 15,4-4 0-15,-8-2 0 0,18-3 0 0,-10-3 0 16,10-6 0-16,-3-2-176 0,3-3-104 0,0-4-96 16,0-7-89-16,0-4-95 0,3 0-87 0,7-8-81 0,-10-1-8 15,14-4 56-15,-4-2 88 0,1-1 79 0,-1-3 58 16,14-1 46-16,-7 2 34 0,-3-2 39 0,3-4 40 0,1 5 48 16,-1 0 16-16</inkml:trace>
  <inkml:trace contextRef="#ctx0" brushRef="#br0" timeOffset="81394.7">22428 14919 423 0,'0'0'640'0,"0"4"88"0,0 2 72 0,0 2-33 15,-7 0-63-15,7 2-127 0,-3-2-49 0,3 5-88 16,0-3-25-16,0 5-70 0,-7-1-17 0,7-4-65 0,-7 2-7 16,7-3-56-16,0 0 9 0,0-1-34 0,0-5-38 15,14 1 7-15,-14-1-32 0,3-3-112 0,-3 3 0 0,11-3 0 16,-4-3 0-16,3-4 0 0,4-1 0 0,-11-2 0 16,7 2 0-16,-3-2 0 0,0-2 0 0,-7-2 0 0,4-2 0 15,-4-1 0-15,0 2 0 0,0 2 0 0,0-3 0 16,-4 3 0-16,4 0 0 0,-14-1 0 0,4 1 0 0,7 3 0 15,-11 2 0-15,10 2 0 0,-9 1 0 0,2 2 0 16,-6 2 0-16,14-1 0 0,-4 1-344 0,3 5-64 16,-3 2-112-16,1-2-72 0,6 3-136 0,0-2-80 0,-4 0 79 15,4 0 66-15,-7 2 63 0,7-1 72 0,11 3 80 16,-5-7 55-16,1 1 49 0,4 1 24 0,6 0 41 16,-7-4 38-16,11 4 33 0</inkml:trace>
  <inkml:trace contextRef="#ctx0" brushRef="#br0" timeOffset="81685.92">23365 14719 487 0,'0'-7'712'15,"0"-1"-1"-15,14 4 18 0,-21-1 14 0,14 4-63 0,-7-2-87 16,0 3-73-16,0 1-65 0,0 1-47 0,0 4-47 16,0-4-49-16,0 6-33 0,0 0-55 0,0-1-15 0,-7 2-50 15,0 3-86-15,7 1-82 0,0-1-70 0,0 3-89 16,-3-3-96-16,3 3-104 0,0-2-65 0,-7-1-78 0,7-2-81 16,0 1-73-16,0-4-22 0,0-3 47 0,7 0 95 15,-4-1 58-15,-3-2 46 0,14-1 49 0,-10 0 65 16,2-4 22-16,-2-2 18 0,10-2 55 0,-4-1 32 0</inkml:trace>
  <inkml:trace contextRef="#ctx0" brushRef="#br0" timeOffset="81960.7">23510 14684 415 0,'7'-7'639'0,"-7"1"98"0,0 5 39 16,0-3 8-16,7 4-96 0,-14-1-112 0,14 1-40 0,-14 1-88 16,7-1-16-16,0-1-80 0,7 2-9 0,-7 1-70 15,-7 0-1-15,7-1-32 0,0 4-32 0,7 1-48 0,-7 0 7 16,3 1-46-16,-3 2-97 0,11 0-24 0,-4 3 0 15,-1 0 0-15,5-1 0 0,-1 0 0 0,0 1 0 0,1 1 0 16,6 0 0-16,-3-2 0 0,-11-1 0 0,8 1 0 16,6-1 0-16,-7 2 0 0,4-3 0 0,-11 1 0 15,-3-2 0-15,7 0 0 0,0-1 0 0,-7 1 0 0,0-4 0 16,0-1 0-16,-7-3 0 0,0 1 0 0,4 1 0 16,-11 0 0-16,4-2 0 0,-1-2 0 0,-6-2 0 0,0-2 0 15,0 0-272-15,3-2-464 0,-10-5-168 0,3-1 0 16,4-2 95-16,0-5 74 0,-1 0 87 0,1-4 80 15,7 3 88-15,0-2 24 0,3 0 79 0,3 1 26 0,4 3 63 16,0 0 31-16,0 1 10 0</inkml:trace>
  <inkml:trace contextRef="#ctx0" brushRef="#br0" timeOffset="82096.84">23434 14531 102 0,'0'-8'664'0,"0"5"104"0,0-1 33 16,0 3 7-16,0 0-89 0,0 0-110 0,0 1-97 0,0 0-57 16,0 0-54-16,0 1-50 0,0 0-46 0,0-2-65 15,0 1-129-15,0 0-102 0,0-1-82 0,0 4-86 0,0 2-113 16,0 0-113-16,0 2-38 0,0-1-82 0,0 2-71 15,0 1-55-15,4-2-1 0,9 4 72 0,-9-1 64 16,6-2 72-16,4 1 39 0,-4-2 58 0,8-1 22 0,-1 0 26 16,-7-1 23-16</inkml:trace>
  <inkml:trace contextRef="#ctx0" brushRef="#br0" timeOffset="82516.75">24296 14647 375 0,'0'-9'535'0,"3"2"26"0,-3-3-1 0,7 5 24 15,-7-3 23-15,7 2-14 0,-7 2 7 0,0-1-80 0,-7 2-32 16,0 0-81-16,7 3-14 0,-3-3-73 15,-4 3-8-15,0 0-64 0,-4 2 0 0,1-1-56 0,0 4 8 16,-1 1-17-16,-2 3-46 0,2-2-9 0,1 2-128 0,0 2 0 16,-4 2 0-16,4 1 0 0,6-1 0 0,-3 1 0 15,0-1 0-15,4-1 0 0,-4-1 0 0,14 1 0 0,-7-3 0 16,3-2 0-16,11 0 0 0,-10-3 0 0,6-1 0 16,7-3 0-16,-7 0 0 0,8-3 0 0,6-2 0 0,-7-2 0 15,4-4 0-15,3-1 0 0,-10-3 0 0,10 2 0 16,-7-5 0-16,-3-1 0 0,-1 0 0 0,5 1 0 15,-18 0 0-15,3 0 0 0,4 2 0 0,-14 2 0 0,7 1 0 16,-3 2 0-16,-4 2-328 0,-4 5-128 0,5 1-96 16,-5-1-113-16,4 3-126 0,-3 0-9 0,3 0 87 0,7 2 58 15,-3-1 87-15,-4 1 80 0,7-2 32 0,0-7 79 16,0 2 42-16,10-1 38 0,-3-2 33 0,0-2 9 16</inkml:trace>
  <inkml:trace contextRef="#ctx0" brushRef="#br0" timeOffset="82940.66">24544 14223 230 0,'0'3'425'16,"0"4"-9"-16,0 2 7 0,0 1-14 0,0 4-49 0,0 0-24 15,0 4-16-15,0 3-17 0,0 1 18 0,0 1-10 16,0 1 33-16,0 0 9 0,-4 1-9 0,4-1 16 0,0-1-24 16,0-2 16-16,-7 0-25 0,7-2-7 0,0-2-64 0,-7-2 1 15,7-2-42-15,0-5-22 0,0 1-25 0,14-7 0 16,-14 2-32-16,4-3-32 0,-4-4 0 0,10 0-104 15,-3-3 0-15,0 0 0 0,3-3 0 0,0-1 0 0,1-1 0 16,-4 1 0-16,3-4 0 0,0-1 0 0,4 3 0 16,-10-1 0-16,6 1 0 0,4-1 0 0,-11 2 0 0,4 0 0 15,0 1-120-15,-7 2-241 0,0 2-54 0,0 5-49 16,0-2-81-16,0 0-47 0,-7 3-23 0,0 3-49 16,4 1 23-16,-4 5 26 0,0-1 47 0,3 3 80 0,-2-1 72 15,6-2 39-15,-4 5 26 0,4 0 71 0,0 0 39 16,0-2 74-16,0 1 70 0,0-3 114 0,0 2 175 0,0-1 96 15,0-2 72-15,0 1 87 0,0-2 81 0,0-2 57 16,0 4 31-16,0-3 24 0,0 0-48 0,0 0-80 16,0-4-40-16,0 3-48 0,4-3-48 0,-4 1-72 0,10-3-24 15,-10 0-40-15,14 0-25 0,-11 1-22 0,4-2-41 16,0 1-97-16,3 0-110 0,-6 0-105 0,9-1-97 0,-9-1-94 16,3-1-89-16,-4-2-88 0,4 2-96 0,-7-1-88 15,7-2 24-15,-4 1 72 0,4-1 55 0,0-1 50 16,-3 2 86-16,3-2 25 0,3 1 73 0,0 1 15 0,1-2 55 15,2-1 10-15</inkml:trace>
  <inkml:trace contextRef="#ctx0" brushRef="#br0" timeOffset="83316.67">24950 14402 191 0,'0'-2'672'0,"0"-1"47"0,-7 1 66 0,4 1-18 0,3 1-30 16,-11 1-137-16,11 2-88 0,-13 1-48 0,9 3-32 0,-10 0-48 15,4-1-48-15,0 2-65 0,3 2-6 0,-3 2-26 16,6 2-62-16,-10-1 7 0,14 2-48 0,-3 0 16 0,-4 2-48 15,0-1-40-15,7 1-64 0,0-2 0 0,-3 1 0 16,3-2 0-16,3-2 0 0,-3-1 0 0,7-1 0 16,0-4 0-16,-4-2 0 0,4-1 0 0,4-5 0 0,-5 1 0 15,12-5 0-15,-15-1 0 0,7-2 0 0,4-3 0 16,3 0 0-16,-6-5 0 0,-8 2 0 0,11-3 0 0,-11 1 0 16,4-1 0-16,-3 2 0 0,-4 2 0 0,7-1 0 15,-7 3 0-15,0 4 0 0,0 0 0 0,0 5 0 0,-7 0 0 16,7 0 0-16,0 0 0 0,0 3 0 0,0 0 0 15,0 6 0-15,0-2 0 0,0 3 0 0,0-3 0 16,0 2 0-16,0 2 0 0,0-1 0 0,0 2 0 0,0 3 0 16,-4-3 0-16,4 1 0 0,0-3 0 0,0 0 0 15,4 0 0-15,-4 1 0 0,0-5-104 0,0-1-233 16,7 1-62-16,0-2-26 0,-4 0-54 0,4-1-25 0,-4 0-16 16,11 0 16-16,-10-1-32 0,9-2-16 0,-9 2 8 15,6-4 16-15,4-1 64 0,-11 1 40 0,8-5 47 0,3-2 25 16,-11 1 49-16,7-1 39 0,4-4 32 0,-4 1 32 15</inkml:trace>
  <inkml:trace contextRef="#ctx0" brushRef="#br0" timeOffset="83720.61">25171 14376 279 0,'0'-2'336'0,"0"1"23"0,0 2 34 0,0 2 31 0,0 3 15 15,-4 2 10-15,4-4 23 0,-7 5 8 0,7-3 8 16,-3 3-17-16,-4 0-14 0,0 3-9 0,7-4-40 0,-3-1-48 16,-4 1-48-16,3 0-32 0,-3 3-32 0,1 0-41 15,2-1 2-15,4 1-25 0,0-2-24 0,-7 0-40 16,0 0 8-16,7 1-48 0,0-4-80 0,0 0 0 0,7-3 0 15,0 0 0-15,-3-2 0 0,2-2 0 0,1-2 0 16,4 0 0-16,-8-1 0 0,11-4 0 0,-11 1 0 0,4-1 0 16,-7 3 0-16,4-3 0 0,-4 1 0 0,0 5 0 15,0-3 0-15,0 4 0 0,0-1 0 0,0 1 0 16,0 1 0-16,0 0 0 0,0 1 0 0,0-1 0 0,0 2 0 16,0-4 0-16,0 2 0 0,0 3 0 0,7 3 0 15,-1 0 0-15,-6 2 0 0,4 2 0 0,10 2 0 0,-4 2 0 16,-7 2 0-16,11 5 0 0,-10 3 0 0,13-3 0 15,-7 3 0-15,1 2 0 0,2 1 0 0,-2 0 0 0,-1 3 0 16,-3 0 0-16,-4-2 0 0,4-2 0 0,0 1 0 16,-7-3 0-16,0 3 0 0,-14-5 0 0,11-3 0 15,-7 1 0-15,-4-5 0 0,-3-3 0 0,3 2 0 0,-10-4 0 16,6-6 0-16,-2 1 0 0,-4-3 0 0,3 1 0 16,0-2 0-16,4-7 0 0,-7 0 0 0,14-4 0 0,-8 0 0 15,8-3 0-15,0 1 0 0,-1-3 0 0,11-2-320 16,-7-3-304-16,1-2-137 0,6 4-110 0,0-1 15 0,0 1 104 15,13-1 80-15,-9-1 80 0,6 2 95 0,4-3 42 16,0 2 55-16,3-2 56 0,7-3 39 0,-3 0 34 16,3-2 30-16</inkml:trace>
  <inkml:trace contextRef="#ctx0" brushRef="#br0" timeOffset="84057.73">25629 14038 831 0,'3'-13'951'0,"4"1"-63"0,0 2-95 0,-3 2-113 15,-4 0-72-15,6 1-104 0,-6 4-56 0,0 1-57 16,0 2-22-16,0 0-34 0,0 2-38 0,0 1-57 0,0 4-32 16,-6 2-8-16,12 2-17 0,-6 2-22 0,0 3-57 15,0 3-104-15,0 0 0 0,0 7 0 0,0-1 0 16,-6 2 0-16,2 1 0 0,4 3-97 0,-7 2-335 0,0 0-87 16,4-2-105-16,3-1-88 0,0 2-96 0,-7-1 47 0,0-4 98 15,7 0 47-15,0-3 88 0,7-3 71 0,0-3 25 16,-4 0 81-16,11-3 31 0,-14-1 16 0,4 1 56 15,6-5 48-15,4 2 200 0,-4-3 296 0,7 1 207 0,-13 0 161 16,3-1 113-16,-4-1-9 0,-3 0-88 0,0 0-48 16,0-1-72-16,0-1-96 0,0 0-24 0,-10-1-49 0,10-1-46 15,-4-2-74-15,-3-1-14 0,0 1-65 0,7-1-32 16,0 1-97-16,-3-2-134 0,3 0-186 0,0-2-190 16,0 1-201-16,0 1-200 0,3 0 55 0,-3 0 82 0,0 0 79 15,-3 0 79-15,3 0 42 0,0 0 79 0,0 0 23 0,0 0 74 16,0 0 15-16,0 0 48 0,0 0 16 0</inkml:trace>
  <inkml:trace contextRef="#ctx0" brushRef="#br0" timeOffset="104302.66">1106 1035 7 0,'0'-2'616'0,"0"2"-64"0,0 0 88 0,0 2 0 15,7 2-17-15,-7 1-78 0,3 2-18 0,-3 2-46 0,11 3-2 16,-5-1-46-16,1 5-41 0,-3 4-57 0,6 0-30 16,-3 5-41-16,0 0-25 0,-4 5-31 0,8 0-15 0,-11 2-10 15,0 1-38-15,0 1-17 0,7-1-9 0,-7 0 2 16,0-1-105-16,0-3-16 0,-7-4 0 0,7-1 0 0,0-3 0 15,0-3 0-15,0-3 0 0,0-4 0 0,0 0 0 16,0-4 0-16,0-4 0 0,0-1 0 0,0-5 0 0,0-3 0 16,0-1 0-16,0-5 0 0,-4-3 0 0,-3-5 0 15,7-2 0-15,-3-5 0 0,-4-5 0 0,0-2 0 16,-3-4 0-16,6-1 0 0,4-3 0 0,-13 0 0 0,13-1 0 16,-4-1 0-16,4 4 0 0,-7 1 0 0,7 0 0 15,0 4 0-15,0 2 0 0,0 3 0 0,0 6 0 0,0 0 0 16,0 2 0-16,0 4 0 0,0 0 0 0,7 3 0 15,-3 1 0-15,-4-1 0 0,13 5 0 0,-9-1 0 16,3-1 0-16,3-1 0 0,0 2 0 0,8 2 0 0,-8-1 0 16,7 1 0-16,7 0 0 0,-10 3 0 0,3 1 0 15,1 2 0-15,6 0 0 0,-11 8 0 0,12-2 0 0,-8 3 0 16,0 4 0-16,-3 1 0 0,0 2 0 0,-11 4 0 16,7 1 0-16,-3 2 0 0,-7 0 0 0,7-2 0 15,-7 5 0-15,0-2 0 0,-7 0 0 0,0-1 0 0,4-2 0 16,-4-1 0-16,-3 2 0 0,-1-1 0 0,1-2 0 15,-4-1 0-15,4-2 0 0,0-1 0 0,-8-1 0 0,11-4 0 16,-3 1 0-16,-7-1 0 0,13-2 0 0,-9-4 0 0,9 0 0 16,-3 3 0-16,-3-4 0 0,10 0 0 0,-7 0 0 15,7 0 0-15,0 0 0 0,0-2 0 0,0 0-120 16,0 4-369-16,0-2-86 0,0 0-90 0,0 0-110 0,0 0-49 16,7 0 56-16,0 0 128 0,-4 0 56 0,8-2 79 15,-11 2 66-15,13 0 23 0,-2 0 40 0,-1 0 40 0,0 0 72 16,4 0 0-16</inkml:trace>
  <inkml:trace contextRef="#ctx0" brushRef="#br0" timeOffset="104618.32">1488 1203 239 0,'0'1'744'0,"0"-1"64"16,0 0 40-16,0 0-88 0,0-1-73 0,0-1-102 15,0 2-89-15,0 2-48 0,0-2-64 0,7-2-41 0,-3-3-38 16,-4 3-33-16,13-3-16 0,-9-1-32 0,6-1-24 16,7-2-25-16,-3 0-38 0,0 0-9 0,10-1-24 0,-7 1-56 15,4-1-48-15,-4 0 0 0,0 2 0 0,1 1 0 0,-15 1 0 16,7 2 0-16,4 2 0 0,-10 0-248 0,-4 1-104 15,7 1-56-15,-14 3-64 0,7-1-56 0,-4 2-56 16,-3-1-96-16,0 2-49 0,4-1 66 0,-7-2 39 0,3 5 112 16,0-3 56-16,-3-3 47 0,6 1 33 0,-10 1 65 15,11-3 39-15,-4 1-8 0,0-1 63 0</inkml:trace>
  <inkml:trace contextRef="#ctx0" brushRef="#br0" timeOffset="104819.8">1626 1117 551 0,'0'2'624'0,"0"0"56"0,0 1 23 16,0 1 26-16,0 0-25 0,0 1-136 0,0 0-56 15,0 3-72-15,0 0-40 0,0 4-48 0,0-2-40 0,0 2-41 16,0 2-30-16,0 1-33 0,0 3-16 0,0 0-24 16,0 1-16-16,0 4-24 0,0-4-9 0,0 4-23 0,0-2-55 15,0-2-41-15,0 1 0 0,0-2 0 0,0-2 0 16,0-2-73-16,0-3-110 0,0-3-73 0,0-1-49 16,-3-5-79-16,3 1-63 0,0-6-74 0,3 1-38 0,-6-5-81 15,3-2-40-15,0-3 23 0,3-1 82 0,-3-4 62 16,0 1 65-16,7-4 48 0,0-2 17 0,-4-1 70 0,4 1 10 15,4-3 63-15,-5 3-1 0</inkml:trace>
  <inkml:trace contextRef="#ctx0" brushRef="#br0" timeOffset="105150.42">1743 1080 230 0,'14'-9'569'15,"-14"3"62"-15,3 1 26 0,4 2 55 0,-3 3 16 0,-4 2-89 16,7 2-86-16,-7 2-66 0,0-1-54 0,0 4-50 16,0 0-46-16,0 1-33 0,0 2-25 0,0 2-46 0,0-2-25 15,0 5-9-15,0-3-22 0,0 3-17 0,0 1-25 16,0 0-31-16,0 0-71 0,0 0-33 0,0-2 0 15,0 0 0-15,0 0 0 0,0-3 0 0,0-1 0 0,0-1 0 16,0-2 0-16,0-3 0 0,7-3 0 0,-4-1 0 16,-3-3 0-16,7 0 0 0,-4-5 0 0,4 1 0 0,-7-2 0 15,11-4 0-15,-11 1 0 0,13 1 0 0,-9-3 0 16,-4-1 0-16,10 5 0 0,-3-4 0 0,0 3 0 16,-4-2 0-16,4 4 0 0,-3 0 0 0,3 5 0 0,-7-1 0 15,10 1 0-15,-10 1 0 0,10 2 0 0,-10 2 0 16,0 3 0-16,0-1 0 0,0 5 0 0,7-2 0 0,-7 2 0 15,0 1 0-15,0 0 0 0,0 4 0 0,0-4 0 16,0-2 0-16,7 2 0 0,-3-4-312 0,-4 1-64 16,6-2-64-16,1-3-9 0,-7-2-46 0,4-1-65 0,6-1-25 15,-10-4-62-15,14 1-9 0,-11-4 56 0,4 2 56 16,-3-1 79-16,9-2 57 0,-9 0 17 0,10-2 38 0,-4 0 42 16,0 1 55-16,-3 1 40 0</inkml:trace>
  <inkml:trace contextRef="#ctx0" brushRef="#br0" timeOffset="105501.5">2067 1214 70 0,'4'-4'368'0,"-4"1"33"0,0 2 39 0,0-1 32 15,0 1 48-15,0 1-48 0,-4 1 47 0,4 1 1 0,0 1 1 16,0 0-9-16,0-1-24 0,0 3-72 0,-7-2-41 16,7-1-46-16,0 5-41 0,0-1-24 0,-3-1-40 0,3-1-16 15,0 1-24-15,0 1-9 0,-7-1-22 0,7-2-113 16,0 2 95-16,0-1-38 0,0 3-97 0,0-4 0 16,0 1 0-16,0-3 0 0,7 2 0 0,-7 1 0 0,0-1 0 15,3-3 0-15,-3 1 0 0,7-1 0 0,-3 0 0 16,-4 0 0-16,6-1 0 0,-6 1 0 0,0 0 0 0,7 0 0 15,-3-2 0-15,-4-1 0 0,0-2 0 0,0 1 0 16,0 0 0-16,0 1 0 0,7-4 0 0,-7 1 0 16,0 3 0-16,0-4 0 0,0 5 0 0,0 1 0 0,0 0 0 15,0-1 0-15,0 2 0 0,0 0 0 0,0 0 0 16,0 0 0-16,0 0 0 0,0 2 0 0,0-4 0 0,0 2 0 16,0 2 0-16,0-2 0 0,0 2 0 0,0 2 0 15,0 1 0-15,0-2 0 0,7 3 0 0,-7 1 0 16,0 0 0-16,0-1 0 0,0 2 0 0,0 0 0 0,0-6 0 15,0 4-64-15,0-3-272 0,3-1-65 0,-3-1-79 16,0 1-47-16,0-2-105 0,0-2-48 0,7-1-48 0,-4-1 56 16,-3-2 72-16,7 0 56 0,0 3 48 0,-3-7 56 15,-4 5 48-15,10-3 80 0,-3-1 40 0,0 0 32 16,-4 2 8-16</inkml:trace>
  <inkml:trace contextRef="#ctx0" brushRef="#br0" timeOffset="105661.58">2205 1214 271 0,'0'-1'560'0,"0"1"47"0,0-1 10 0,0 2 55 0,0-1 15 16,0 3-54-16,0 0-65 0,0 0-73 0,0-1-31 15,0 2-79-15,0-1-42 0,0 0-39 0,0 2-48 0,0-2-23 16,0 1-42-16,0-3-30 0,0 3-89 0,0-3-48 0,0 0-112 16,0-1-65-16,0 0-71 0,0 0-79 0,0 0-81 15,0-1-56-15,0-2-104 0,0 0-72 0,0-3-56 16,0-1-8-16,0 1 72 0,0-2 72 0,0-2 79 0,0-3 66 16,0 0 46-16,0 1 42 0,7-1 39 0,-4-1 23 15,-3 1 2-15</inkml:trace>
  <inkml:trace contextRef="#ctx0" brushRef="#br0" timeOffset="105791.74">2243 1059 159 0,'0'-6'520'15,"0"3"103"-15,0-1 25 0,0 3 33 0,0 0-25 16,0 1-112-16,0 0-48 0,0 0-48 0,0 1-64 0,0 0-56 16,0 3-104-16,0-3-88 0,0 1-96 0,0 1-80 15,0 1-96-15,0 1-64 0,-4 1-64 0,4-3-32 0,0 4-65 16,0-5-86-16,0 4-65 0,0-3-32 0,0 0 15 16,0-2 58-16,0 0 38 0,0 1 34 0,0-2 47 15,4 0 72-15,-4 0 32 0,0 0 32 0</inkml:trace>
  <inkml:trace contextRef="#ctx0" brushRef="#br0" timeOffset="106022.12">2315 1097 455 0,'7'0'576'0,"-7"0"31"16,10 0 18-16,-10 2 23 0,11 1 16 0,-11 2-56 0,0 0-64 15,7 0-57-15,-7 2-62 0,0 4-42 0,0 1-54 16,0 0-25-16,0 3-49 0,0 0-22 0,0 2-33 0,0-2-24 15,0-2-33-15,0 2-39 0,0-2-79 0,0-2-73 16,7-2-72-16,-4-2-89 0,-3 0-46 0,0-1-81 0,0-5-24 16,7 3-32-16,-14-4-64 0,14 0-49 0,-7 1-31 15,0-2-63-15,0-3-25 0,0 1 64 0,7 0 64 16,-7 0 56-16,0-2 15 0,3 3 90 0,4-4 6 0,-3-1 65 16,9 0 33-16,-9 2 15 0</inkml:trace>
  <inkml:trace contextRef="#ctx0" brushRef="#br0" timeOffset="119801.77">2515 1210 167 0,'7'-1'320'0,"-14"-1"-8"0,14-2 24 15,-7 2-8-15,0-3 16 0,0 3 0 0,-7-1 8 16,7-2-8-16,0 1 24 0,0 2-8 0,0-1 8 0,0-1-8 16,0 1 24-16,0 3-16 0,0-2 40 0,0 1-24 15,0 1-16-15,0-2-56 0,0 4-32 0,0-4-16 0,0 2-33 16,0 0-46-16,0 3-17 0,0-1-25 0,0 1-22 15,0 1-1-15,0 1-1 0,0 1-86 0,0 1-33 16,0 1 0-16,0-1 0 0,0 2 0 0,0-4 0 0,0 4 0 16,0-3 0-16,0-3 0 0,0 1 0 0,0-1 0 15,0-1 0-15,0-1 0 0,0-1 0 0,0 0 0 0,0 0 0 16,0 1 0-16,0-2 0 0,0 1 0 0,7-3 0 16,-7 0 0-16,7-1 0 0,-4-1 0 0,-3-1 0 0,0-1 0 15,7 2 0-15,-7-4 0 0,7 2 0 0,-7-1 0 16,0 2 0-16,0 3 0 0,0 2 0 0,0-1 0 0,0 1 0 15,0 1 0-15,0-2 0 0,0 4 0 0,0-2 0 16,0 3 0-16,0 0 0 0,0-2 0 0,0 4 0 0,0-1 0 16,0 2 0-16,0-1 0 0,0 2-112 0,0 1-169 15,0-2-6-15,3-2-34 0,-3 1-23 0,0-2-39 16,0-3-9-16,0 3-56 0,7-2 0 0,-3-1-24 0,-4 0-48 16,7 0-16-16,-7-1-33 0,7 1 34 0,-4-3 31 15,4 1 64-15,-4 2 47 0,4-1 50 0,-7 1 39 0,11-4 32 16,-5 3 63-16</inkml:trace>
  <inkml:trace contextRef="#ctx0" brushRef="#br0" timeOffset="120310.93">2667 1239 335 0,'0'3'440'16,"0"0"-9"-16,0 1 9 0,0 0 25 0,6 3-25 15,-6-3-40-15,0 2 16 0,0-2-16 0,0 0-32 0,-6-1-8 16,6 0-24-16,0 1-64 0,0-4-8 0,6 0-32 16,-6 0-8-16,0 3-64 0,0 0-1 0,0-3-15 0,0 0-15 15,0 2-17-15,0-2-33 0,0 0 18 0,0 0-18 16,4-2-6-16,-4-1-18 0,0-1 2 0,10-2-9 15,-10 3-16-15,7-5 8 0,-7 2-8 0,10 2-16 0,-10-4-16 16,14 1-32-16,-14 1-40 0,0 1-17 0,4 4 2 0,3-1-49 16,-7 1-8-16,3-1-32 0,-3 2-8 0,0 0-32 15,7 0 8-15,-7 0-16 0,7 3-17 0,-7-3 10 16,0 2-25-16,0-2-24 0,3 1 32 0,-3 0-16 0,0 1 40 16,0 1-16-16,11-1 56 0,-11 2 16 0,0-1 0 15,0 0 56-15,0 0 15 0,6 2 26 0,-6-3 55 0,0 0 16 16,0 1 40-16,0 1-8 0,0-1 48 0,0 1-1 15,7 0 34-15,-3-1-9 0,-4 0 7 0,7 3-6 0,-4-1 47 16,-3-1-8-16,0 0 15 0,7-2-22 0,-7 3 6 16,7-4-6-16,-4 1-18 0,-3-1-6 0,7 1-17 15,0-1-8-15,-7-4-8 0,4-1-8 0,3-1-24 0,-4-2-8 16,-3-3 8-16,14 0 0 0,-14-2-8 0,3-1-25 16,-3-5-15-16,0 0 16 0,0-2 1 0,0-1-17 0,0-2 40 15,0 0-9-15,-3-1 50 0,3-3 23 0,-7 3 16 16,0 0 24-16,4-1 40 0,-4 5 7 0,7 1 25 15,-4 6 1-15,4 0-9 0,-7 5-25 0,7 4-22 0,0 2-17 16,0 4-1-16,-7 4-6 0,7 1-9 0,0 0-16 16,0 4-33-16,0 1-22 0,-3 2 22 0,3 1-22 15,0 1-49-15,0 1-16 0,0-1-64 0,3 2-56 0,4 2-49 16,0-2-70-16,-3-2-57 0,3 0-40 0,-4 1-64 16,11-2-56-16,-11 0-104 0,8-1-97 0,-5-3-38 0,5 2 71 15,-4-1 79-15,3-5 34 0,0 4 86 0,4-1 33 0,-10-3 32 16,13 1 73-16,-7-2 7 0,7 0 32 0</inkml:trace>
  <inkml:trace contextRef="#ctx0" brushRef="#br0" timeOffset="120698.9">3373 1028 559 0,'0'0'616'16,"0"-1"72"-16,3-2 0 0,-3 2 8 0,0-2-16 16,7 0-104-16,-7-2-72 0,7 1-48 0,-3-1-64 0,2-1-48 15,-2 0-33-15,3 0-39 0,3 2-23 0,4-3-49 0,-11 3-32 16,8-3-72-16,2 4-80 0,-9-2-104 0,6 2-121 16,-3 0-71-16,0 1-55 0,-4 4-74 0,-3 1-78 15,0 2-90-15,0 0-87 0,0 2-24 0,-3 2 41 0,-4 0 103 16,7 1 31-16,-7 1 97 0,7 2 17 0,-3-1 71 15,-4 0 24-15,3 2 24 0,-2-1 48 0</inkml:trace>
  <inkml:trace contextRef="#ctx0" brushRef="#br0" timeOffset="120866.46">3404 1186 95 0,'0'5'584'0,"0"-1"71"0,0-4 17 0,0 1 41 16,0-1-25-16,0 2-48 0,0 0-81 0,0-2-55 16,0 0-63-16,7 0-74 0,0-4-22 0,-4 2-41 0,4-1-56 15,3 1-8-15,-3-2-33 0,4 1-22 0,-1-2-41 16,0 1-48-16,-3-1-80 0,0 2-104 0,3 2-97 0,-3-1-95 15,-3 0-63-15,3 1-73 0,-4 1-57 0,4 0-86 16,0 0-97-16,-4 1-64 0,4 1 80 0,-3-4 56 16,2 1 71-16,-6 1 74 0,11-1 14 0,-4 0 82 0,-4-4 6 15,11 2 73-15,-11 0 0 0</inkml:trace>
  <inkml:trace contextRef="#ctx0" brushRef="#br0" timeOffset="126912.46">4255 874 479 0,'7'-10'752'16,"-7"-1"32"-16,0 5 24 0,0-1-72 0,0 2-65 15,-7 4-110-15,3-2-57 0,-3 1-64 0,1 2-40 0,2 2-72 16,-6 1-16-16,-4 3-32 0,4 1-33 0,-1 3-22 0,-6 0-25 16,10 5-25-16,-7 3-46 0,1 1-2 0,2 4-94 15,1 1-33-15,3 2 0 0,-3 2 0 0,3 0 0 16,3 2 0-16,-2 0 0 0,6-1 0 0,0-1 0 0,6 1 0 15,-2-2 0-15,3-6 0 0,3 1 0 0,7-4 0 16,-6-1 0-16,6-7 0 0,0-1 0 0,4-4 0 0,3-5 0 16,-3-3 0-16,-4-2 0 0,10-3 0 0,-9-7 0 15,6 3 0-15,-14-6 0 0,7-2 0 0,-6-3 0 0,-1-1 0 16,-10-1 0-16,7 1 0 0,-4-1 0 0,-6 0 0 16,-4 0 0-16,0-1 0 0,-3 1 0 0,-7 2 0 15,6 0 0-15,-6 1 0 0,7 1 0 0,-8 3 0 0,1-1 0 16,3 3 0-16,-3 3 0 0,7 3 0 0,-7 1 0 15,3 0 0-15,3 4 0 0,1 4 0 0,3-1 0 0,4 1 0 16,-4 2 0-16,7 2 0 0,0 4 0 0,0 0 0 16,-4 4 0-16,4 0 0 0,0 1-33 0,4 3-622 15,-4 2-185-15,7-1-112 0,-4 2 112 0,4 0 88 0,0 2 87 16,3-5 50-16,1 0 71 0,-1-1 64 0,7 0 56 16,7-2 72-16,-10-1 40 0,17-2 8 0,-10 0 40 0</inkml:trace>
  <inkml:trace contextRef="#ctx0" brushRef="#br0" timeOffset="127059.58">4699 1174 239 0,'-3'0'624'0,"-4"-1"-64"16,0 1-48-16,7-2-32 0,0 4-80 0,0-2-104 0,-3 0-104 16,-4 0-113-16,7 0-94 0,0 0-121 0,0 0-120 15,0 0-128-15,0-3-88 0,-4 3 47 0,4-2 25 0,0 2 73 16,0 0 7-16,0-1 64 0,0 1 32 0</inkml:trace>
  <inkml:trace contextRef="#ctx0" brushRef="#br0" timeOffset="127544.79">4944 765 279 0,'7'-8'592'15,"-4"1"31"-15,-3-2 58 0,14 3 30 0,-11-1 10 0,-3 3-98 16,0-2-70-16,7 3-57 0,-7 2-64 0,0-1-32 16,0-1-56-16,0 3-24 0,0 3-40 0,0 0-33 15,0 2-22-15,0-1-42 0,0 4-38 0,-7-1 15 0,7 4-17 16,-3 2-110-16,3 3-33 0,-14 2 0 0,14 2 0 16,-10 3 0-16,6-1 0 0,-2 2 0 0,-1 0 0 15,-4 1 0-15,11 0 0 0,0-4 0 0,-7 1 0 0,7-1 0 16,0-4 0-16,0-1 0 0,7-1 0 0,-7-4 0 15,11-2 0-15,2 1 0 0,-9-4 0 0,6-2 0 0,7-2 0 16,-6-2 0-16,6-2 0 0,0-2 0 0,7-2 0 16,-10-4 0-16,10 1 0 0,-3-2 0 0,-4-2 0 0,7-1 0 15,-10-1 0-15,0 2-137 0,3-2-342 0,-14 2-89 16,8-3-88-16,-4 3-104 0,0-5-40 0,-7 6 48 0,0 0 71 16,0-2 114-16,0 4 62 0,0-2 57 0,0-2 24 15,0 1 81-15,0 0 7 0,0 3 72 0,-7-1 32 0</inkml:trace>
  <inkml:trace contextRef="#ctx0" brushRef="#br0" timeOffset="127748.27">5185 724 487 0,'0'-1'599'0,"0"-2"57"16,0 0 33-16,0 3 23 0,0 3-8 0,0 1-112 15,0 4-72-15,0-1-56 0,0 4-32 0,0 1-80 0,0 0-9 16,0 1-38-16,0 5-33 0,0-2-32 0,0 4-32 16,0 4-33-16,-7 0-6 0,0 0-49 0,4 2 8 15,-4 2-104-15,7 2-24 0,-7 0 0 0,-3-1 0 0,10-1 0 16,-4 0 0-16,4-5 0 0,0 0 0 0,-7-1 0 15,7-2-120-15,0-7-201 0,0-2-70 0,0 0-65 0,7-4-40 16,-7-3-96-16,0 1-80 0,-7-5-64 0,7-4 16 16,7-1 111-16,-7-2 41 0,4 0 97 0,3-2 23 15,-4-1 80-15,4-4 48 0,3 1 32 0,4-2 32 0,0 0 32 16</inkml:trace>
  <inkml:trace contextRef="#ctx0" brushRef="#br0" timeOffset="128253.43">5526 757 487 0,'7'-18'599'0,"3"5"34"15,4-1 46-15,-10 4 1 0,2-1 16 0,-2 5-95 0,-4 0-49 16,7 3-72-16,-7 1-57 0,0-1-30 0,-7 3-49 16,7 0-49-16,-4 5-46 0,-2-5-9 0,2 5-57 0,-10-2 10 15,4 4-49-15,3 1 16 0,-3 2-48 0,-1 4-64 16,-6-1-48-16,14 4 0 0,-11-2 0 0,11 6 0 15,-8 0 0-15,4-2 0 0,0 1 0 0,7-2 0 0,-3 1 0 16,3-2 0-16,0-2 0 0,0-3 0 0,3 0 0 16,4-2 0-16,0-2 0 0,-3-5 0 0,6 1 0 0,4-1 0 15,-11-6 0-15,8 0 0 0,2-1 0 0,1-3 0 16,-7-4 0-16,3 2 0 0,4-5 0 0,-10-1 0 16,6-3 0-16,-3 0 0 0,0-3 0 0,-4 0 0 0,4 0 0 15,-7 3 0-15,3-1 0 0,-3 1 0 0,0 4 0 0,0-1 0 16,0 6 0-16,0 0 0 0,0 3 0 0,0 3 0 15,0 0 0-15,0 2 0 0,0 1 0 0,0 0 0 16,0 0 0-16,-3 4 0 0,3 1 0 0,-7 3 0 0,4 0 0 16,3 3 0-16,-14 2 0 0,14 2 0 0,-10 5 0 15,6-2 0-15,4 7 0 0,-14 2 0 0,14 0 0 0,-10 2 0 16,3 4 0-16,7-2 0 0,-10 2 0 0,6 3 0 16,-3-1 0-16,7-1 0 0,0 1 0 0,-6-4 0 0,6 1 0 15,0-4 0-15,0-3 0 0,0-2 0 0,0-3 0 16,0-6 0-16,6 0 0 0,-6-5 0 0,0-4 0 15,0-1-24-15,0-4-256 0,7-4-64 0,-3-2-49 0,-4-5-38 16,7 0-50-16,-4 0-79 0,-3-3-39 0,0-1-41 16,0 0-41-16,7-1 66 0,0-1 63 0,-4 1 48 15,-3-1 87-15,14 1 17 0,-14 0 48 0,4-1 64 0,6-2 9 16,4 5 30-16</inkml:trace>
  <inkml:trace contextRef="#ctx0" brushRef="#br0" timeOffset="128552.65">5805 647 502 0,'10'-14'640'0,"4"3"41"16,-10-1 14-16,6 5 18 0,-3-1-17 0,0 5-96 15,-7 0-80-15,0 3-72 0,0 0-32 0,0 3-41 0,0 1-71 16,0 3-32-16,-14 3-23 0,14 1-9 0,-10 4-24 16,10-1-56-16,-4 4-16 0,-10 5-16 0,4 0-16 0,7 2-32 15,-11 1-80-15,4 1 0 0,3 1 0 0,-4-2 0 16,8 1 0-16,3-2 0 0,-14-2 0 0,14-1 0 15,0-1 0-15,0-6 0 0,0-1 0 0,14-2 0 0,-14-3 0 16,3-2 0-16,8-4 0 0,2 0 0 0,-2-3 0 16,-1-3 0-16,0-1 0 0,8-4 0 0,-1 0 0 0,0-3 0 15,-6-3 0-15,6-1 0 0,0-1 0 0,0-2-417 16,-6-2-126-16,-1-1-130 0,0-3-55 0,1 3-72 16,-5-2 41-16,5 1 54 0,-4-2 114 0,3 3 31 0,-3-1 95 15,-4 2 57-15,4-1 16 0,0 1 81 0,-7 3-1 16,0 2 72-16,4-3 0 0</inkml:trace>
  <inkml:trace contextRef="#ctx0" brushRef="#br0" timeOffset="128736.67">6029 600 311 0,'-7'10'696'0,"0"4"96"0,7 2 48 0,-3 1-65 0,-4 0-70 15,7 6-113-15,-3 0-89 0,-11 1-39 0,14 3-80 0,-11 1-15 16,5 4-74-16,6 1-6 0,-11 3-50 0,8 1-46 16,-4 4-17-16,0-4 8 0,7 5-32 0,-3 2-40 0,-4-3-8 15,7 2-88-15,0-4-16 0,0-3 0 0,0-4-33 16,0-3-190-16,0 0-89 0,0-7-89 0,0-2-54 15,0-7-89-15,0-3-105 0,0 0-78 0,0-7-1 0,0-1 40 16,0-4 111-16,7-1 66 0,-14-3 63 0,14-1 16 16,-7-2 79-16,0-2 42 0,0 2 30 0,0-2 34 15,0-1 31-15</inkml:trace>
  <inkml:trace contextRef="#ctx0" brushRef="#br0" timeOffset="130299.56">1344 2491 615 0,'0'-9'727'0,"10"2"18"0,-10-1 22 0,0 4-30 0,7 1-81 16,0 3-104-16,-4 0-56 0,-3 3-56 0,7 4-49 15,0-1-38-15,-7 1-65 0,3 6-32 0,-3-3-32 16,7 4-24-16,-3 1-8 0,-4 4-33 0,7 2-14 0,0 3-1 15,-7-2-40-15,0 5-104 0,3-2 0 0,-3 2 0 16,0-2 0-16,0-1 0 0,0-2 0 0,0-2 0 0,0-2 0 16,0-4 0-16,0-2 0 0,0-3 0 0,0-5 0 15,0-1 0-15,0-3 0 0,0-5 0 0,0-3 0 0,0-5 0 16,0 0 0-16,0-6 0 0,0-3 0 0,0-3 0 16,0-3 0-16,0-5 0 0,-3-3 0 0,3-3 0 15,-7-3 0-15,0-3 0 0,7-2 0 0,-11 1 0 0,11-1 0 16,-3-1 0-16,3 2 0 0,-7 3 0 0,7 3 0 15,7 3 0-15,-7 4 0 0,10 4 0 0,-6 5 0 0,10 3 0 16,-4 5 0-16,-7 1 0 0,15 3 0 0,-8 3 0 16,4 2 0-16,-4 3 0 0,0 1 0 0,8 3 0 15,-8 3 0-15,7 0 0 0,0 2 0 0,-6 2 0 0,6 4 0 16,-7-3 0-16,7 7 0 0,1-3 0 0,-8 4 0 0,0 0 0 16,4-1 0-16,-10 3 0 0,-4 2 0 0,6-2 0 15,-2-1 0-15,-4-1 0 0,0 0 0 0,-10 0 0 0,10-3 0 16,-4 0 0-16,-10 1 0 0,11-4 0 0,-11 1 0 15,11-2 0-15,-8 0 0 0,-2-3 0 0,2 1 0 16,1-2 0-16,0-2 0 0,-1 0 0 0,-3-2 0 0,4 0 0 16,3 1 0-16,-3-2 0 0,6-3 0 0,-2 2 0 15,-1-2 0-15,3 0 0 0,-3-2-112 0,4 2-336 16,3 0-56-16,0-1-96 0,0 1-112 0,-7-3-73 0,7 4 26 16,0-2 87-16,7 1 71 0,-7 0 41 0,3-2 96 15,-3 2 24-15,7 0 81 0,-3-1 7 0,3 1 40 0,-1 0 47 16,5-2 50-16</inkml:trace>
  <inkml:trace contextRef="#ctx0" brushRef="#br0" timeOffset="131342.28">1933 2378 174 0,'0'0'641'0,"0"0"38"15,0 0 34-15,7 0 14 0,-7 0-7 0,0 0-87 0,3 2-97 16,-3 0-56-16,0-2-56 0,0 0-48 0,0 0-32 16,7 0-56-16,-14 0-33 0,7 0-14 0,7 0-25 0,-7 0-24 15,0 0-24-15,0-4-25 0,0 4-6 0,7 0-42 16,-7 0-86-16,0 0-9 0,0 0 0 0,3 0 0 0,-3-1 0 16,0 1 0-16,0-1 0 0,7 3 0 0,-7-4 0 15,0 1 0-15,0 1 0 0,0 0 0 0,0 0 0 0,0-2 0 16,0 2 0-16,0 0 0 0,0 0 0 0,0-2 0 15,0 4 0-15,0-2 0 0,0 0 0 0,0 0 0 16,0 2 0-16,-7-1 0 0,7 1 0 0,0 2 0 0,-3 2 0 16,3-1 0-16,-14 2 0 0,14 0 0 0,-3 4 0 15,-4-2 0-15,7 1 0 0,-4 1 0 0,4 1 0 0,0-2 0 16,0 1 0-16,0-1 0 0,0-1 0 0,4 0 0 16,-4-1 0-16,7-2 0 0,3-1 0 0,-3-1 0 0,3-4 0 15,1 0 0-15,-1-4 0 0,4-1 0 0,-4-1 0 16,7-2 0-16,-6-1 0 0,-1-3 0 0,0 0 0 15,-3-4 0-15,-3 1 0 0,2 1 0 0,-6-1 0 0,7 0 0 16,-7 2 0-16,0-2 0 0,-7-1 0 0,7 7 0 16,-6-6 0-16,-5 7 0 0,1-2 0 0,3 2 0 0,4 2 0 15,-8 0 0-15,-3 3 0 0,4 1 0 0,7-1 0 16,-11 5 0-16,4 1 0 0,3-3 0 0,3 1 0 16,-6 2 0-16,10 0 0 0,-7 0 0 0,0-3 0 0,7 3 0 15,0-1-393-15,0-2-70 0,0 0-26 0,0 1-78 16,7-2-89-16,0-2-80 0,-4-2-8 0,-3 1 55 0,11 1 114 15,-4-5 63-15,3 2 55 0,7-1 57 0,-7-4 17 0,4 1 79 16,0-1 16-16,3 0 16 0,-6 0 64 0</inkml:trace>
  <inkml:trace contextRef="#ctx0" brushRef="#br0" timeOffset="132167.13">2160 2139 543 0,'0'3'624'0,"0"4"8"0,-3 2 40 0,3 0 16 0,3 2-24 15,-3-1-104-15,0 5-40 0,0 0-56 0,0 0-57 16,0 2-46-16,0-3-41 0,7 4-40 0,0-1-33 15,-4 1-30-15,-3-2-33 0,11 1-80 0,-11-2-57 0,13-2-94 16,-13 2-73-16,4-5-72 0,3 0-80 0,-4-2-56 16,-3-4-32-16,0-1-32 0,0 0-41 0,7-4-22 0,-7-4-18 15,0 1 9-15,-7-4 9 0,7 1 23 0,-3-5 56 16,-4 1 15-16,7-2 42 0,-4 0 71 0,-2 0 63 16,-1 0 65-16,-4-1 41 0,8 2 79 0,-4 0 71 0,0 0 34 15,4 2 55-15,-4-1 40 0,7 2 32 0,0 1 48 16,0-2 0-16,-7 3 8 0,7-1 40 0,0 4-8 0,0-3-9 15,0 3 34-15,7 1 7 0,-7 2-24 0,0 0-8 16,0-1-16-16,7-1-48 0,-4-2-9 0,4 2-22 16,0 1-18-16,-4 0-14 0,8 1-1 0,2-3-9 0,-9 1-38 15,6-1 23-15,-3 2-24 0,3 0-16 0,1 2 0 0,-4 0-8 16,0 2-24-16,-4 1 0 0,4 2-80 0,0 0-16 16,-4 0 0-16,4 1 0 0,-3 2 0 0,3 2 0 0,-1 2 0 15,-6 2 0-15,4-3 0 0,-4 5 0 0,7 0 0 16,-4-1 0-16,-3 0 0 0,0 2 0 0,0-4 0 15,7 1 0-15,-7-1 0 0,0-3 0 0,0-3 0 0,7-3 0 16,-7-1 0-16,0 1 0 0,3-6 0 0,-3-1 0 16,7-3 0-16,-3-1 0 0,-4-4 0 0,7-1 0 0,0-1 0 15,-4 2 0-15,4-3 0 0,0 1 0 0,-4 1 0 16,-3 0 0-16,7 3 0 0,-3 0 0 0,-4 3 0 16,0-1 0-16,6 5 0 0,-6 1 0 0,0 1 0 0,0-2 0 15,7 0 0-15,-14 2 0 0,14 0 0 0,-7 2 0 16,4-2 0-16,-4 3 0 0,7-3 0 0,-4-1 0 0,-3 3 0 15,7-1 0-15,0-1 0 0,-4 4 0 0,-3-1 0 16,7-2 0-16,0 1 0 0,-3-2 0 0,-4 1 0 16,0-1 0-16,6 0 0 0,-6 0 0 0,0 0 0 0,0-1 0 15,4-1 0-15,-4 1 0 0,0-2 0 0,0-1 0 16,0 1 0-16,0-4 0 0,0 3 0 0,0-2 0 0,0-2 0 16,0 4 0-16,0-4 0 0,0 4 0 0,-4 0 0 15,4 0 0-15,0 1 0 0,0 0 0 0,-6 3 0 16,6-1 0-16,0 1 0 0,0 0 0 0,0 0 0 0,0 1 0 15,0 2 0-15,0 2 0 0,0-3 0 0,0 0 0 16,0 1 0-16,6 1 0 0,-2 1 0 0,-4 1-9 0,14 1-223 16,-11-4-39-16,4 1-1 0,3-3-16 0,1 2-16 0,-1 0 39 15,4 2-6-15,3-3 30 0,-7 2 26 0,1-1 31 16,-1-2 64-16,0 1 24 0,4-2 40 0,-4 1 56 16,1 2 56-16,-4-1 16 0,-4-2 56 0,4 1 31 0,0-2 42 15,-7 1 47-15,0-2 40 0,0 2 0 0,0-1-48 16,0-2-25-16,0-3-22 0,0 1-25 0,-7-1-25 0,7-1-15 15,0-2-7-15,0 0-25 0,0-2-16 0,0 2-80 16,0-2 0-16,-7 4 0 0,7-2 0 0,0 2 0 0,0-1 0 16,7 2-120-16,-7 0-104 0,7 2-65 0,-7-1-62 15,3 1-65-15,-3 2-16 0,11 1-64 0,-11 1-48 16,7-2-72-16,3 1-73 0,-3 1 42 0,3 0 47 0,0 0 88 16,4 0 64-16,-3 1 32 0,6-1 79 0,-3-1 10 15,3 1 71-15,7 0-8 0,-3-2 64 0</inkml:trace>
  <inkml:trace contextRef="#ctx0" brushRef="#br0" timeOffset="132426.43">3311 1957 47 0,'0'0'688'0,"0"0"63"0,0 0 66 16,0 0-17-16,0 0-72 0,0 0-112 0,0 0-80 0,0-1-56 15,0-1-80-15,0 1-48 0,7-2-9 0,-4-1-39 16,-3 3-39-16,7-2-25 0,0-1-49 0,-4-1-39 16,8 0 1-16,3 3-10 0,-1-3-22 0,1 2-57 0,0 3-64 15,0-1 0-15,-4-1-48 0,0 1-193 0,-3 1-118 16,-3 1-73-16,3 2-104 0,-7 0-88 0,0 3-96 16,-7 2-49-16,-4-1 58 0,11 1 79 0,-10 4 87 0,3 0 41 15,-3 1 72-15,3-1 64 0,-3 2 40 0,-1-2 41 0,1 1 30 16,3-1 2-16</inkml:trace>
  <inkml:trace contextRef="#ctx0" brushRef="#br0" timeOffset="132570.04">3321 2127 271 0,'7'7'608'0,"-7"-1"55"0,7-1 66 0,-4-1 47 16,4 0-41-16,-3 1-142 0,10-3-65 0,-11 1-49 15,14-2-70-15,-6 0-58 0,-1 1-30 0,4-2-49 16,3-2-49-16,-7 0-31 0,7-1-88 0,-6-2-96 0,-1-1-103 16,0 2-169-16,4-2-136 0,-3-1-144 0,-8-1-177 15,11 0-78-15,-11-1 103 0,4 3 80 0,-3-3 56 0,2 2 48 16,-6-1 87-16,0-1 50 0,7 0 14 0,-7-1 66 15,0-1 7-15,0 1 47 0</inkml:trace>
  <inkml:trace contextRef="#ctx0" brushRef="#br0" timeOffset="136622.91">4238 1762 223 0,'0'-12'440'0,"13"1"-1"0,-9 2 18 15,6-2 15-15,-10 0 15 0,7 1-22 0,-7 2 6 0,7-1 18 16,-7 6 23-16,0-3 0 0,3 5-56 0,-3-2-49 16,-3-1-38-16,3 4-49 0,-7 0-32 0,7 0-17 15,-7 5-47-15,7-2-7 0,-3 2-57 0,-4 4 0 0,3-3-9 16,4 4-14-16,-13 3-73 0,9 3-64 0,-3 3 0 16,4 2 0-16,3 2 0 0,-7 2 0 0,0-2 0 0,7 4 0 15,0 2 0-15,0-6 0 0,0 2 0 0,7-2 0 16,0-2 0-16,-4-3 0 0,8-1 0 0,2-7 0 15,-2-3 0-15,-1 0 0 0,7-6 0 0,-6-2 0 0,13-2 0 16,-14-6 0-16,7-2 0 0,-6-2 0 0,-1-4 0 16,0-2 0-16,4-2 0 0,-10-3 0 0,-4-1 0 0,6 0 0 15,-6-2 0-15,0 3 0 0,-6-1 0 0,2 1 0 16,4 2 0-16,-14 0 0 0,4 4 0 0,3 1 0 0,-3 4 0 16,6-2 0-16,-9 4 0 0,2 4 0 0,8 0 0 15,-4 3 0-15,-3 0 0 0,3 7 0 0,7-3 0 0,0 6 0 16,-4 0 0-16,4 5 0 0,0-4 0 0,0 4 0 15,0 1 0-15,0 0-393 0,4 3-143 0,-4-2-103 0,7 2-113 16,-4-1-56-16,11 1 48 0,-11-3 80 0,8 1 48 16,2 1 104-16,1-2 31 0,3-3 90 0,-3 2 15 15,0-1 72-15,3-3 32 0,0 3 31 0,4-5 10 0</inkml:trace>
  <inkml:trace contextRef="#ctx0" brushRef="#br0" timeOffset="136764.54">4689 1932 38 0,'7'0'497'0,"-7"0"22"0,-7 0-39 0,7-2-23 0,-7 2-57 16,7 0-105-16,0 2-47 0,0-2-71 0,-3 0-57 16,-4-2-89-16,7 2-110 0,0 0-113 0,0-2-136 15,0 0-89-15,0-1-14 0,0 0 15 0,0-2 64 0,0 0 56 16,10-2 32-16,-3-2 32 0,0 0 24 0</inkml:trace>
  <inkml:trace contextRef="#ctx0" brushRef="#br0" timeOffset="137237.79">4916 1620 479 0,'7'1'839'15,"-7"-1"58"-15,0 0-90 0,-7-1-78 0,7 1-65 0,0 0-136 16,0 0-48-16,0 0-73 0,0 0-30 0,0 0-41 16,0-2-48-16,0-2-24 0,0-2-41 0,11 1-30 0,2-2-25 15,-9-1-8-15,6 1-25 0,4-3-22 0,0-1-9 16,3 2-104-16,0 0 0 0,0 3 0 0,1-3 0 15,-8 3 0-15,7-1 0 0,-6 5 0 0,-1 0 0 0,4-1 0 16,-11 2 0-16,-3 4 0 0,7-2 0 0,-4 3 0 16,-3 3 0-16,-3 2 0 0,-4 1 0 0,7-3 0 0,-3 6 0 15,-11 0 0-15,10 2 0 0,-2-3 0 0,-1 3 0 16,-4 2 0-16,1-1 0 0,3-1 0 0,-3-1 0 16,6 1 0-16,4-2 0 0,-7 1 0 0,7-1 0 0,-6-1 0 15,6 2 0-15,0-5 0 0,0 1 0 0,6-2 0 16,1 2 0-16,-3-2 0 0,3-1 0 0,3 1 0 0,-3-4 0 15,3 2 0-15,1 0 0 0,-1-1 0 0,4-2 0 0,-1 3 0 16,1-2 0-16,-3 1 0 0,-1-2 0 16,0 2 0-16,4 0 0 0,-11 0 0 0,-3 2 0 0,7-1 0 15,-3 2 0-15,-4-1 0 0,0 2 0 0,0 0 0 0,-4 2 0 16,-3 1 0-16,4-2 0 0,-4 2 0 0,0-1 0 16,-3 1 0-16,3-2 0 0,-7 1 0 0,0-4 0 0,4 2 0 15,-7-3 0-15,7 0 0 0,-8 2 0 0,8-4 0 16,0-1 0-16,-1-1 0 0,-2-1-256 0,2-1-192 15,8 1-89-15,3-2-54 0,-7-2-74 0,0 0-94 0,14-3-1 16,0-1 80-16,-7 0 64 0,3-4 104 0,8 0 55 16,2-2 57-16,1-1 40 0,0-4 49 0,0 0 31 0,10 0 32 15,-4-1 32-15</inkml:trace>
  <inkml:trace contextRef="#ctx0" brushRef="#br0" timeOffset="137582.41">5395 1617 375 0,'-7'3'775'0,"7"2"41"15,-3-3 25-15,-11 6-89 0,11-4-88 0,-4 1-96 16,0 4-96-16,-3-2-16 0,-1 2-72 0,4 0-32 16,7-3-40-16,-3 2-56 0,-4-5-32 0,7 1-16 0,0 0-32 15,0 1-16-15,0-3-25 0,7-2-7 0,-4 4-15 16,4-3-89-16,-7 1-24 0,11 0 0 0,-1 2 0 0,-3-2 0 16,3 3 0-16,7-5 0 0,-6 4 0 0,2-1 0 0,-2-1 0 15,-1 5 0-15,0-3 0 0,4-1 0 0,0 3 0 16,0-1 0-16,-11 1 0 0,8 2 0 0,2 0 0 15,-2 0 0-15,-8 1 0 0,4-2 0 0,3 2 0 0,-10 0 0 16,14 2 0-16,-14-2 0 0,0 3 0 0,0-3 0 16,0 2 0-16,0-3 0 0,-7 3 0 0,0-1 0 0,-3-1 0 15,3 0 0-15,-3 0 0 0,-1-1 0 0,-6-2 0 16,0 1 0-16,7-1 0 0,-8-3 0 0,1 2 0 16,7-4 0-16,-7 1 0 0,3-2 0 0,0-3-425 0,-3-2-142 15,7-4-122-15,-1 0-118 0,1-4-41 0,-1-1 87 16,11-4 106-16,-6 0 47 0,-1 0 96 0,7-3 56 15,0 0 56-15,0 0 16 0,0 2 47 0,0 1 41 0,0 0 32 16</inkml:trace>
  <inkml:trace contextRef="#ctx0" brushRef="#br0" timeOffset="137761.44">5316 1645 567 0,'0'0'767'0,"-4"-1"50"0,8-2-9 0,-4-2-80 0,0 1-81 16,0-2-110-16,7 5-65 0,-4-6-48 0,4 3-56 15,-7-1-40-15,11-2-40 0,-1 1-32 0,4-2-32 16,3 2-32-16,-7 4-33 0,7-3-22 0,-6 1-17 0,-1 0-48 15,14 2-57-15,-10 1-118 0,0 1-74 0,0 0-79 0,-1 0-87 16,1 0-65-16,0 0-57 0,3 0-31 0,-7 0-39 16,8 3-81-16,-8-3-1 0,0 2 10 0,8-2 63 0,-8 0 48 15,14 0 48-15,-14 0 32 0,8-4 48 0,-8-1 72 16,0 5 7-16,1-7 34 0,2 1 79 0</inkml:trace>
  <inkml:trace contextRef="#ctx0" brushRef="#br0" timeOffset="138091.57">5757 1510 159 0,'3'-4'376'0,"-3"-1"16"0,0 2 87 0,0 3 34 16,0 0 23-16,-3 2-16 0,3 1 24 0,-7 1 48 0,0 1-41 15,-3 2-62-15,10 1-41 0,-11 1-64 0,5 0-49 16,-5 1-14-16,1-1-50 0,3 2-31 0,4-1-39 16,3 2-25-16,0-2-8 0,-7 0-24 0,7 0-24 0,0-2-8 15,0 1-25-15,7-2-54 0,-7-1-33 0,3-1 0 16,4-3 0-16,-4 2 0 0,4-3 0 0,0 1 0 0,-3-5 0 16,9-1 0-16,-9-1 0 0,6-3 0 0,-3-1 0 15,0 0 0-15,-4-3 0 0,-3-1 0 0,11-1 0 16,-11-2 0-16,0-2 0 0,0 4 0 0,7-1 0 0,-7 3 0 15,0 0 0-15,0 0 0 0,0 6 0 0,-7-1 0 16,7 2 0-16,0 4 0 0,0 0 0 0,0 1 0 0,0 2 0 16,0 3 0-16,0 1 0 0,0 4 0 0,0-1 0 0,0 5 0 15,0-2 0-15,0 6 0 0,0 4 0 16,0 1 0-16,0 2 0 0,0 2 0 0,-11 5 0 0,11-2 0 16,0 9 0-16,0-3 0 0,-3 3 0 0,3-3 0 0,0 3 0 15,0-3 0-15,0 0 0 0,0-4-361 0,3-2-191 16,-3-3-136-16,0-2-167 0,0-3-9 0,0-2 120 0,0-5 56 15,0-4 103-15,0-4 42 0,0-2 87 0,0-1 56 16,7-2 40-16,-3-3 47 0,3-2 10 0,-7-4 63 16</inkml:trace>
  <inkml:trace contextRef="#ctx0" brushRef="#br0" timeOffset="139369.22">1833 4335 391 0,'10'0'656'0,"-3"4"31"0,0 5 17 16,3 0 1-16,1 5-17 0,-1 4-97 0,0 3-78 15,-3 3-58-15,4 3-63 0,2 1-32 0,1 5-39 16,0 0-33-16,-11 2-24 0,8 2-25 0,-4-1-30 0,3 0-26 16,-3 0-38-16,0-1-17 0,-4-2-16 0,4-2-16 15,-4-4-32-15,4-3-64 0,0-3 0 0,-7-6 0 0,4-1 0 16,-4-7 0-16,7-4 0 0,-7-6 0 0,0-3 0 15,0-6 0-15,0-3 0 0,-7-6 0 0,7-4 0 16,-4-2 0-16,-3-3 0 0,0-5 0 0,-3-1 0 0,7-1 0 16,-11-2 0-16,-3-3 0 0,3 0 0 0,0-3 0 15,0 0 0-15,1-2 0 0,-5-1 0 0,8 1 0 0,7 0 0 16,-4 3 0-16,7 1 0 0,-7 2 0 0,14 1 0 0,0 4 0 16,3 1 0-16,-7 5 0 0,15-1 0 0,-5 7 0 15,1-2 0-15,3 5 0 0,1 2 0 0,6 2 0 16,-11 2 0-16,15 2 0 0,-11 2 0 0,11 2 0 0,-4 3 0 15,-3 2 0-15,6 2 0 0,-10-1 0 0,7 6 0 16,-10 0 0-16,3 2 0 0,1 2 0 0,-1 2 0 0,-7 2 0 16,1 4 0-16,-11-3 0 0,7 3 0 0,-1 1 0 15,-12 1 0-15,6-1 0 0,-7 1 0 0,3-2 0 16,-3 1 0-16,-3 0 0 0,-7 0 0 0,10-3 0 0,-7 0 0 16,0 0 0-16,0-3 0 0,-3-2 0 0,0 0 0 15,0 0 0-15,0-2 0 0,-1-3 0 0,8 2 0 0,0-1 0 16,-8-2 0-16,12-1 0 0,-5 1 0 0,11-1 0 15,-10-1-289-15,10 0-199 0,0 2-87 0,0-1-145 16,0-1-128-16,7 3 64 0,-4-1 71 0,4 2 98 0,3-2 71 16,1 2 32-16,3 1 55 0,-1-1 50 0,1 1 62 15,0 0 57-15,10 1 33 0,-7-1-1 0</inkml:trace>
  <inkml:trace contextRef="#ctx0" brushRef="#br0" timeOffset="139577.67">2360 4288 686 0,'0'-2'792'16,"7"-2"9"-16,0 0-17 0,-4-1-80 0,4-1-80 0,3 2-104 15,1-2-64-15,6-2-49 0,0 4-31 0,0-4-63 16,1 0-33-16,2 0-41 0,-2 0-31 0,2 1-80 0,-3 1-111 16,-6 1-98-16,6 2-142 0,-7 2-121 0,-3-1-89 15,4 4-86-15,-5 2-97 0,1 1-88 0,-7 2 24 0,0 2 40 16,0-1 103-16,0 2 49 0,-13-2 40 0,13 2 49 15,-11-1 79-15,4-3 8 0,4 0 64 0,-4 2 0 0</inkml:trace>
  <inkml:trace contextRef="#ctx0" brushRef="#br0" timeOffset="139767.17">2529 4246 294 0,'0'-1'616'0,"0"2"33"16,0-1 7-16,0 3 8 0,0 0-16 0,0 5-48 0,0-1-48 15,0 2-72-15,0 3-48 0,0 0-48 0,0 5-57 16,0 0-23-16,0 2-48 0,0 0-23 0,-7 4-33 15,7-1-32-15,0 2-24 0,-7 2-72 0,7-2-48 0,0 1-72 16,-3-1-104-16,-4-1-73 0,7-2-71 0,0-3-47 0,0-3-58 16,0-2-79-16,0-4-88 0,0-3-48 15,0-1-79-15,0-5 38 0,0-3 105 0,0-1 64 0,0-3 25 0,7-2 54 16,-4-1 50-16,-3 1 71 0,7-3 0 0,0 0 64 16</inkml:trace>
  <inkml:trace contextRef="#ctx0" brushRef="#br0" timeOffset="140220.94">2773 4187 230 0,'4'-1'393'0,"-4"0"-18"0,0 1 9 0,7 1-15 0,-4-1 6 16,4-1-46-16,0 0-1 0,-4-4-24 0,11 3-16 16,-10 0-25-16,6-2 17 0,7-3-32 0,-6 2-16 15,6-2-31-15,0-2-25 0,7 0-24 0,-3 3-56 0,-1-4-56 16,-2 3-104-16,6-2-129 0,-4 2-142 0,-2 1-153 15,6-1-137-15,-10 2 58 0,-1 0 55 0,-2 1 32 0,-1 2 87 16,-3 0 34-16,-4 0 54 0,4 1 34 0,-7 4 30 16,4-4 26-16</inkml:trace>
  <inkml:trace contextRef="#ctx0" brushRef="#br0" timeOffset="140710.66">3238 3985 438 0,'0'2'768'0,"11"2"57"16,-11 1-9-16,7 4-80 0,0 0-72 0,-4 6-120 16,4 1-64-16,3 2-40 0,-3 1-64 0,-3 7-40 15,6 0-40-15,-3 2-40 0,0 1-17 0,-4 4-23 0,4 0-23 16,0 0-25-16,-4 0-33 0,4 1-7 0,-3 1-7 16,3-4-105-16,0-4-16 0,-7 0 0 0,3-4 0 0,-3-4 0 15,7-2 0-15,-4-6 0 0,-3-4 0 0,0-3 0 16,0-5 0-16,0-4 0 0,0-5 0 0,0-2 0 15,0-4 0-15,-3-1 0 0,-4-6 0 0,4-2 0 0,-4-1 0 16,-4-5 0-16,1-4 0 0,-4-1 0 0,4-3 0 16,-7-1 0-16,13-2 0 0,-10-1 0 0,4 0 0 0,7 1 0 15,3 2 0-15,0-1 0 0,0 5 0 0,3 2 0 16,7 4 0-16,4 3 0 0,-10 1 0 0,13 4 0 16,-7 2 0-16,7 4 0 0,8 2 0 0,-12 1 0 0,5 2 0 15,-1 4 0-15,0 1 0 0,0 4 0 0,0-1 0 16,-3 0 0-16,3 5 0 0,-3 2 0 0,0-1 0 0,0 2 0 15,-11 2 0-15,8 1 0 0,-5-1 0 0,-6 2 0 16,7 2 0-16,-7 1 0 0,0-2 0 0,-7 1 0 16,7 1 0-16,-6-2 0 0,-5 1 0 0,8-1 0 0,-11 1 0 15,4-2 0-15,-1 2 0 0,-6-3 0 0,0 1 0 16,0-1 0-16,6-1 0 0,-6 1 0 0,0-2 0 0,3 0 0 16,0 0 0-16,1-3 0 0,-1 1 0 0,3 2-241 0,1-3-110 15,3 2-58-15,-3-2-55 0,10 1-103 0,-7 1-73 16,7-1-80-16,0 1-17 0,0 2 89 0,7-2 41 15,-7 4 103-15,10 0 32 0,4-2 79 0,-11 4 18 0,8-1 71 16,3 1 8-16,-1-3 63 0</inkml:trace>
  <inkml:trace contextRef="#ctx0" brushRef="#br0" timeOffset="141000.87">3690 4164 279 0,'0'0'728'0,"-7"4"56"0,7 1 8 0,-4-1-24 15,4 1-88-15,0 2-105 0,-6 0-71 0,-1 3-47 16,3 0-65-16,4-1-49 0,-7 2-22 0,7-1-50 0,0-2-38 16,0 1-9-16,0 0-41 0,7-3-22 0,-3 1-26 15,3-1-15-15,-1-3-24 0,-2-1-8 0,3 1-31 16,-4-3-57-16,11-3 0 0,-11 3-9 0,-3-5-94 0,7-1-65 16,-3 0-33-16,-4-3-22 0,7 2-25 0,-7-2-41 15,0-3 9-15,-7-3-15 0,7 1 14 0,-4-3 10 16,-3 1-9-16,4-2 23 0,-11 2 18 0,4-2 31 0,0-2 16 15,-8 4 16-15,8-2-8 0,0 1 16 0,-8 3 0 0,8 3-16 16,-4-2 0-16,4 3 0 0,3 1-48 0,4 3-49 16,-4 3-31-16,3 2-55 0,-3-2-41 0,7 3 32 0,0-2 24 15,0 2 23-15,0 0 66 0,0 0 7 0,0 2 56 16</inkml:trace>
  <inkml:trace contextRef="#ctx0" brushRef="#br0" timeOffset="141230.78">3945 3898 111 0,'7'-3'863'0,"-7"0"50"0,3 2-65 0,4 1-97 16,3 1-62-16,-3-1-137 0,4 3-56 0,-1 0-64 15,0-1-41-15,1-2-54 0,6 0-50 0,0 0-31 16,0 0-119-16,0 1-153 0,-6 1-192 0,6-2-240 0,-7 0-169 15,-3 0-166-15,-3 1 22 0,3 2 58 0,-7 3 79 16,6-1 104-16,-12 1 56 0,-1 1 55 0,3 1 49 0,-3-1 33 16,4 2 15-16,-4 0 64 0,0-1 8 0</inkml:trace>
  <inkml:trace contextRef="#ctx0" brushRef="#br0" timeOffset="141404.31">4052 4068 446 0,'0'6'968'0,"0"-1"-63"15,0 0-97-15,0 3-73 0,0-5-110 0,0-2-82 16,3 2-86-16,7-2-26 0,4 1-47 0,-10 0-47 0,13-2-42 15,0 1-39-15,0-1-32 0,4-3-31 0,-4 1-41 16,11 2-24-16,-4-1-25 0,-4-2-22 0,1 2-98 16,-4-2-135-16,1 1-135 0,6-1-129 0,-10 0-144 0,-1 3-128 15,-9-5-112-15,6 0-8 0,-3 3 119 0,0 2 57 16,-7-1 97-16,3-2 39 0,-3-2 79 0,0-1 18 0,0 2 71 16,7-3 16-16,0 2 56 0,-7 3 15 0</inkml:trace>
  <inkml:trace contextRef="#ctx0" brushRef="#br0" timeOffset="142583.68">5051 3932 591 0,'0'-8'783'0,"3"0"66"0,-3-1-33 0,-3 2-97 15,-4-1-55-15,7 2-103 0,-4 0-65 0,-3 3-57 0,1 0-47 16,-5 0-71-16,8 3-42 0,-11 0-30 0,4 6 6 16,-1-1-30-16,1 4-25 0,-4 3-24 0,4 4-48 15,0 1-80-15,-8 2-48 0,11 2 0 0,-6 2 0 0,-1 2 0 16,14-1 0-16,-10 0 0 0,10 0 0 0,0 0 0 16,6-1 0-16,-2-4 0 0,3 1 0 0,3-2 0 15,7-5 0-15,1-1 0 0,-8-1 0 0,14-5 0 0,-10-2 0 16,10-4 0-16,-3-3 0 0,-4-3 0 0,0-6 0 0,4 0 0 15,-4-5 0-15,0 0 0 0,-7-3 0 0,4-2 0 16,-3-2 0-16,-1 0 0 0,-10-2 0 0,7 2 0 0,-4-1 0 16,-3 4 0-16,-3-4 0 0,-4 3 0 0,7 1 0 15,-7 2 0-15,-3 2 0 0,6 2 0 0,-3 2 0 16,0 2 0-16,-3 4 0 0,7-1 0 0,-4 4 0 0,7 2 0 16,-7 4 0-16,7 2 0 0,0 2 0 0,0 2 0 15,0 2-393-15,0 0-302 0,0 5-185 0,0 1-24 0,0 0 103 16,7 2 65-16,0 0 113 0,-4 0 71 0,4 0 40 15,3 1 87-15,1 1 42 0,-1-2 23 0,7 0 39 0,-3-2 50 16,0 0 23-16</inkml:trace>
  <inkml:trace contextRef="#ctx0" brushRef="#br0" timeOffset="142724.81">5340 4218 199 0,'4'1'672'0,"-4"1"39"0,0-1 2 16,0 1-17-16,0-4-72 0,0 2-104 0,-4-1-56 15,4 1-56-15,0-3-72 0,0 1-96 0,0-1-112 0,0-1-112 16,0-1-169-16,0-3-150 0,0 1-137 0,0 0-136 15,0-1-88-15,0 1 71 0,0-3 42 0,0 2 78 0,0 0 33 16,0-2 81-16,4 1 31 0,2-3 24 0,-2 0 55 0,3-2 25 16</inkml:trace>
  <inkml:trace contextRef="#ctx0" brushRef="#br0" timeOffset="143114.79">5588 3792 174 0,'0'1'689'15,"0"-1"30"-15,0 2 42 0,0-4 15 0,0 1-64 16,0 4-121-16,0-2-62 0,0 2-42 0,0 3-70 0,0 0-49 16,0 0-56-16,0 3-8 0,0 0-32 0,0 2-32 15,0 4-33-15,0-5-38 0,0 4-33 0,0-3 0 0,0 2-24 16,0-1-32-16,7-3-80 0,-4 0 0 0,-3-2 0 16,7-1 0-16,0-1 0 0,-3-1 0 0,9-2 0 0,-2-1 0 15,-1 1 0-15,0-2 0 0,1 0 0 0,3-3 0 16,-1 1 0-16,-6-2 0 0,4-3 0 0,2 2 0 15,-9-1 0-15,6-1 0 0,4-1-160 0,-11-2 0 0,-3 2-24 16,7-3 55-16,-3 4-6 0,-4-2 47 0,0 1-16 16,0 1 16-16,0 2 40 0,0 2 16 0,0 0 47 0,7 0 34 15,-7 3 23-15,0 0 31 0,0 3 18 0,0 1 38 0,0 3-6 16,0 0-25-16,0 2-17 0,0 0 9 0,0 3-32 16,0 3-79-16,0 3-9 0,0-2 0 0,-7 4 0 15,7 0 0-15,-4 1 0 0,-3 0 0 0,7 3 0 0,-3-1 0 16,3 0 0-16,-7 1 0 0,0-4-24 0,7 1-345 15,0-2-70-15,0-1-105 0,0-3-121 0,0-3-126 16,0-4-25-16,0-5 96 0,7 1 96 0,0-5 72 0,-7-5 56 16,3-2 64-16,8-2 47 0,-4-4 49 0,3-2 9 15,4 0 62-15,-1 0 10 0</inkml:trace>
  <inkml:trace contextRef="#ctx0" brushRef="#br0" timeOffset="143556.65">6129 3779 78 0,'0'-11'552'0,"0"0"9"0,3 2-18 16,-3 0 34-16,0 4 31 0,0-2-16 0,0 4 24 0,0 0-56 15,-3 3-64-15,3-2-56 0,-7 2-32 0,0 2-48 16,4 0-40-16,-4 2-32 0,-3 1-33 0,-1 2-30 16,1 0-25-16,-4 3-24 0,4 0-16 0,-1 3-17 0,1 0-110 15,3 0-33-15,-3 0 0 0,3 1 0 0,4-3 0 0,3 1 0 16,-7-3 0-16,7-2 0 0,-7 1 0 0,7-2 0 15,7-2 0-15,0-2 0 0,-4-1 0 0,-3-1 0 0,7 3 0 16,-4-3 0-16,11-3 0 0,-10 0 0 0,6 0 0 16,-3-3 0-16,0 0 0 0,-4 0 0 0,11-1 0 15,-11-1 0-15,-3 1 0 0,7-4 0 0,-7 7 0 0,0-2 0 16,4 3 0-16,-4-1 0 0,0 2 0 0,0 2 0 16,0-2 0-16,-4 2 0 0,4 2 0 0,0 0 0 15,0 3 0-15,0 0 0 0,0-1 0 0,0 2 0 0,0 2 0 16,0 1 0-16,0 3 0 0,0 0 0 0,0 4 0 15,0-2 0-15,0 2 0 0,-7 4 0 0,7-2 0 0,-3 3 0 16,3-2 0-16,-14 2 0 0,14-2 0 0,-3 2 0 16,3-1 0-16,-7-5 0 0,7 2 0 0,0-4 0 0,-7-2 0 15,14-5 0-15,-7 1 0 0,0-4 0 0,0-2-344 16,0-5-144-16,0 0-73 0,0-2-70 0,7-6-57 16,-4 3-88-16,-3-5 32 0,7 1 104 0,0-3 48 0,-4 0 64 15,4-1 95-15,-3 3 49 0,9-4 49 0,-9 3 30 16,6-3 42-16,-3 1 30 0,3 1 18 0</inkml:trace>
  <inkml:trace contextRef="#ctx0" brushRef="#br0" timeOffset="143931.18">6250 3798 430 0,'0'-6'624'0,"6"3"88"15,-6 0 57-15,4-1 22 0,-4 4-94 0,0 2-114 0,0 1-70 16,0 2-41-16,0 1-80 0,-4 1-24 0,4 1-32 16,0 1-41-16,-6 0-38 0,6 3-25 0,0-2-24 0,-4 4-32 15,4-2-16-15,0 1-17 0,0 2-110 0,0-1-33 16,0-1 0-16,4-2 0 0,-4-1 0 0,6-1 0 15,-2 0 0-15,10-4 0 0,-11-2 0 0,4-2 0 0,3-1 0 16,1 2 0-16,-1-2 0 0,-3 0 0 0,3-3 0 16,4 0 0-16,-10-2 0 0,-4 0 0 0,10 0 0 15,-3-1 0-15,-7-2-297 0,7 1-86 0,-7-5-17 0,0 0-24 16,0 1 16-16,0 2 8 0,3-1 40 0,-3-1 31 16,0 2 50-16,7 0 39 0,-4 0 56 0,4 2 48 0,-7 1 80 15,7 0 56-15,-3 4 80 0,-4-1 104 0,0 2 88 16,0-1 56-16,7 4 72 0,-4 1-16 0,-3 1-41 15,0 2-15-15,0 0-55 0,0 3-33 0,0 0-16 0,0 0-17 16,0 6-22-16,0 2-49 0,-3-2 8 0,3 4-40 16,-7 1-40-16,7 2-64 0,0 2 0 0,0 2 0 0,-4 1 0 15,4 1 0-15,0-2 0 0,0-1 0 0,-7 4-248 0,14-7-137 16,-14-1-118-16,14 1-89 0,-7-5-97 0,0-3-111 16,0-4 24-16,4 1 80 0,3-7 113 0,-4 1 38 0,4-7 90 15,3-2 22-15,-3-1 82 0,3-4 7 0,1-1 64 16,3-4 40-16,-11-1 0 0</inkml:trace>
  <inkml:trace contextRef="#ctx0" brushRef="#br0" timeOffset="144108.23">6746 3990 311 0,'3'0'839'16,"7"1"17"-16,-3-1-31 0,4 3-90 0,2-3-78 16,-9 2-113-16,6-2-64 0,4 0-57 0,-11 0-47 0,15 0-47 15,-8 3-41-15,0-6-32 0,8 0-48 0,-5-2-113 16,1 2-103-16,-7 2-143 0,3 1-130 0,-3-2-134 0,-3 1-97 15,-4-1-160-15,7-1-89 0,-7 5 50 0,0-2 103 16,0 1 63-16,0 1 66 0,0-4 54 0,0 2 50 16,-7 0 47-16,14-1 32 0,-7 1 32 0,0 0 8 0</inkml:trace>
  <inkml:trace contextRef="#ctx0" brushRef="#br0" timeOffset="144741.57">7149 3850 495 0,'0'-4'655'0,"0"2"58"0,0 1 55 16,7-1 0-16,-14 2-81 0,7 0-118 0,-4 3-65 15,-3-1-40-15,4 5-56 0,-4 1-56 0,-3-2-24 16,3 2-40-16,-3 3-33 0,-1 3-30 0,-3 0-17 0,4 4-24 16,7-2-24-16,-4 2-16 0,0 1-128 0,3 1-16 0,-2 2 0 15,6-1 0-15,0 0 0 0,0-1 0 0,0-1 0 16,0 1 0-16,10-2 0 0,-3-2 0 0,3-1 0 15,0-3 0-15,4-1 0 0,-3-7 0 0,6-1 0 0,0 1 0 16,4-4 0-16,-4-4 0 0,0-3 0 0,-3-1 0 16,0-4 0-16,3 0 0 0,-7-3 0 0,1 2 0 0,-5-2 0 15,-2-3 0-15,3 3 0 0,-4-3 0 0,-3 1 0 16,0 1 0-16,-3-1 0 0,-4 2 0 0,3-1 0 0,-9-1 0 16,9 2 0-16,-6 0 0 0,3 3 0 0,-3 0 0 15,3 1 0-15,-4 3 0 0,5 5 0 0,2-2 0 16,4 2 0-16,0 6 0 0,-7-2-168 0,0 4-408 0,7 1-128 15,0 3-152-15,0-1-24 0,0-1 120 0,7 4 56 16,0-4 103-16,-7 7 50 0,4-5 79 0,6 1 39 0,-3-1 74 16,10 0 14-16,-7-2 42 0,8 0 31 0</inkml:trace>
  <inkml:trace contextRef="#ctx0" brushRef="#br0" timeOffset="144897.66">7493 4095 398 0,'0'0'816'0,"0"1"25"0,0 1-17 0,-3-1-80 0,3 0-88 15,0-1-112-15,0-1-64 0,0 0-64 0,0-1-48 16,0 2-56-16,0 2-64 0,0-2-120 0,0 0-128 16,0 0-136-16,0 0-144 0,0 0-120 0,0-2-136 0,0 1-120 15,0 1-72-15,0-6 64 0,3 6 96 0,-3-5 64 16,7 0 32-16,0-3 79 0,-3 0 34 0,6-1 22 0,4 0 66 16,-11 2 7-16</inkml:trace>
  <inkml:trace contextRef="#ctx0" brushRef="#br0" timeOffset="145537.44">7690 3779 47 0,'0'-5'719'0,"0"5"89"0,0 0 65 16,0-2-81-16,0 1-88 0,0 2-112 0,-7-2-64 0,7-1-64 16,0 1-48-16,0-3-49 0,0 3-38 0,0-1-42 15,0 0-30-15,0-1-33 0,0 0-8 0,0-2-9 0,0 2-54 16,7 0-2-16,-4-1-94 0,11-2-57 0,-11-1 0 15,8 1 0-15,6-1 0 0,-3 1 0 0,-1 0 0 16,5 2 0-16,-8 1 0 0,7-1 0 0,0 2 0 0,-6 2 0 16,3-2 0-16,-4 2 0 0,0 2 0 0,-3 0 0 15,-3 2 0-15,3-1 0 0,-4 2 0 0,-3 1 0 16,0 1 0-16,0 2 0 0,-3 3 0 0,-4-2 0 0,3 1 0 16,-10 2 0-16,11-1 0 0,-4 2 0 0,4-1 0 15,-11 2 0-15,3-1 0 0,1-1 0 0,3 1 0 0,4-3 0 16,-4 2 0-16,0-3 0 0,7-1 0 0,0 0 0 15,-3-4 0-15,6 1 0 0,4-2 0 0,0-1 0 16,-4-3 0-16,4 0 0 0,3-2 0 0,1 1 0 0,3-3 0 16,-1 2 0-16,1-1 0 0,0 2 0 0,0-2 0 15,0 1 0-15,-1 2 0 0,-2 0 0 0,-1 0 0 0,0 3 0 16,4 2 0-16,-10-2 0 0,6 1 0 0,-10 2 0 0,7-1 0 16,-7 2 0-16,0 1 0 0,0 1 0 0,0 0 0 15,0-2 0-15,0 2 0 0,0 2 0 0,-7-2 0 16,7-1 0-16,-10 3 0 0,6 0 0 0,-3 1 0 0,-3-3 0 15,3 1 0-15,-10 2 0 0,6-1 0 0,1-2 0 16,0 0 0-16,-4 1 0 0,4-4 0 0,6-1 0 0,-10 1 0 16,4-3 0-16,7-2-137 0,-4 1-302 0,0-2-65 15,7 0-57-15,-4 0-71 0,-3 0-96 0,7-2-31 0,0 1 39 16,0-5 112-16,0 3 40 0,7-3 88 0,-3 0 32 16,3-3 64-16,0 0 64 0,-4-3 32 0,7-1 32 15,8-3 32-15</inkml:trace>
  <inkml:trace contextRef="#ctx0" brushRef="#br0" timeOffset="145934.41">8265 3654 383 0,'7'-6'688'0,"-7"1"23"0,0 1 25 15,0 1 41-15,0 1-81 0,0 0-121 0,0 1-62 0,0 1-65 16,-7 0-32-16,7 1-41 0,-3 3-38 0,-4 0-42 15,3 2-31-15,-3 0-31 0,-3 2-57 0,3 0 8 0,-3 5-48 16,-1-1 8-16,5 0-40 0,2 1-104 0,-10 1 0 0,14-4 0 16,-3 1 0-16,-4-1 0 0,7 1 0 0,7-4 0 15,-4-1 0-15,-3 2 0 0,14-4 0 0,-10 2 0 0,6-1 0 16,4-1 0-16,-1 2 0 0,1-3 0 0,0 3 0 16,3-1 0-16,0 1 0 0,8-2 0 0,-12 1 0 15,5 1 0-15,-1 0 0 0,7 0 0 0,-10-2 0 0,3 4 0 16,-7-2 0-16,8 0 0 0,-5-1 0 0,-9 3 0 15,6-1 0-15,4 0 0 0,-14 0 0 0,3 2 0 16,-6-1 0-16,3-1 0 0,-7 2 0 0,0-1 0 0,-3-1 0 16,-1-1 0-16,1 2 0 0,-4-1 0 0,1-2 0 15,-1-1 0-15,0-1 0 0,-3-2 0 0,3 1 0 0,0-4 0 16,0 0-128-16,1-3-408 0,-5-1-121 0,8 0-167 16,-4-3-47-16,-3-3 63 0,14 2 120 0,-8-2 56 0,4-4 95 15,0 0 33-15,7 1 80 0,-3 1 33 0,3-2 63 16,0-1 40-16,0 3 7 0,0-1 57 0</inkml:trace>
  <inkml:trace contextRef="#ctx0" brushRef="#br0" timeOffset="146108.94">8227 3709 391 0,'0'-4'767'16,"0"0"17"-16,0-1 33 0,7 2-57 0,-4-2-96 0,-3-1-112 16,14 0-64-16,-10-3-56 0,6 2-56 0,4-1-24 15,3 1-65-15,-3-1-31 0,3 1-47 0,0 1-90 0,4 1-111 16,-4 2-127-16,11 0-98 0,-11 1-151 0,0 3-87 15,7 0-113-15,-10 2-105 0,10 0-39 0,-7 2 25 16,-3-1 103-16,3 2 40 0,8-1 96 0,-8-1 47 0,3-1 25 16,5-1 73-16,-12 0-2 0,5 0 42 0,6 0 31 15</inkml:trace>
  <inkml:trace contextRef="#ctx0" brushRef="#br0" timeOffset="146457.01">8789 3601 446 0,'0'-6'569'0,"-7"3"62"0,3 0 58 16,-3 3 31-16,4-1-8 0,-4 1-104 0,-3 0-56 15,-1 1-64-15,-2 2-56 0,2 0-48 0,1 0-40 0,0 2-40 16,-4-1-56-16,0 3-40 0,0 0 8 0,4 0-24 16,0 2-24-16,3-1-25 0,-4-1-15 0,5-1-119 0,6 0-9 15,-4 0 0-15,-3-1 0 0,7-2 0 0,0-2 0 16,7 1 0-16,-3-2 0 0,-4 0 0 0,6 1 0 16,5-4 0-16,3 0 0 0,-11 0 0 0,7-2 0 0,4 1 0 15,-4-2 0-15,1 2 0 0,-1-4 0 0,0 1 0 0,4-1 0 16,-3 2 0-16,-5 0 0 0,5 3 0 0,-8 0 0 15,11 1 0-15,-11 4 0 0,-3 1 0 0,0 2 0 0,7 4 0 16,-7 1 0-16,0 4 0 0,0 2 0 0,0-1 0 16,0 6 0-16,0 2 0 0,-7 1 0 0,14 0 0 15,-7 3 0-15,0 0 0 0,0-2 0 0,0 1 0 0,0-1 0 16,0 0 0-16,4-2 0 0,-4-2 0 0,0-1 0 16,7-5 0-16,-7-3 0 0,7-3 0 0,-7-3-312 0,3-2-249 15,-3-1-151-15,0-6-136 0,0-1-7 0,0-5 79 16,0-1 112-16,0 2 63 0,7-4 89 0,0-2 33 15,-4 4 79-15,4-5 47 0,-3 0 42 0,9 1 6 0,-9 1 58 16,6 1 7-16</inkml:trace>
  <inkml:trace contextRef="#ctx0" brushRef="#br0" timeOffset="146648.51">9033 3721 438 0,'7'-2'872'16,"-3"0"41"-16,-4-4-97 0,10 1-97 0,-3-1-79 0,-7 2-103 15,10-1-49-15,-10 1-81 0,14-1-22 0,-11 1-65 16,8-1-40-16,3 0-40 0,-11 1-48 0,7 3-112 16,4-2-160-16,-10 1-200 0,6 1-152 0,-3-1-160 0,-7 1-137 15,7 1-46-15,-7 0 55 0,0 0 96 0,0 4 64 0,0-2 80 16,-7 4 47-16,7-2 34 0,-7 1 47 0,-3 1 64 16,6 2 31-16,-10 2 9 0</inkml:trace>
  <inkml:trace contextRef="#ctx0" brushRef="#br0" timeOffset="146827.54">9061 3846 406 0,'10'0'689'16,"4"0"47"-16,-11 3 72 0,22-3-48 0,-15-3-81 0,7 3-110 15,-7 0-65-15,8 0-56 0,-1 0-56 0,-3 0-49 16,3 0-38-16,-7 0-34 0,7 0-38 0,1 0-25 16,-8 0-40-16,7 0-48 0,0 0-97 0,-6 0-174 0,-1-3-170 15,-3 0-190-15,3-2-177 0,-3 1-168 0,0-1 79 16,-7-1 66-16,4-1 78 0,-4-2 74 0,0 0 87 0,-4 0 31 15,8-2 74-15,-4-1 15 0,0 2 56 0,0-2 15 16</inkml:trace>
  <inkml:trace contextRef="#ctx0" brushRef="#br0" timeOffset="153276.94">9943 3634 135 0,'7'-7'640'0,"-7"1"32"0,0 1 40 0,0 2 15 16,0-1 2-16,0 2-114 0,0 2-54 0,0 0-57 15,0 0-64-15,0 0-40 0,0 0-72 0,-7 0-40 16,7 4-32-16,-4-1-1 0,-2 2-30 0,2 1-25 0,-10 3-16 16,4 2-24-16,0 1-48 0,-1 3-64 0,-3 2-48 15,4 3 0-15,7-2 0 0,-11 1 0 0,10 3 0 0,-2-1 0 16,6 1 0-16,0-1 0 0,0-2 0 0,0 1 0 15,0 0 0-15,10-4 0 0,-3 1 0 0,3-2 0 0,0-4 0 16,4 2 0-16,-3-6 0 0,6-2 0 0,0-2 0 0,-3-3 0 16,10-5 0-16,-7-1 0 0,4-3 0 0,-4-3 0 15,0-3 0-15,1-2 0 0,-1-1 0 0,-3-1 0 16,-1-3 0-16,-2 1 0 0,-8-2 0 0,4 2 0 0,0-1 0 16,-7 0 0-16,0 1 0 0,-7 1 0 0,7 0 0 15,-7 2 0-15,-3 0 0 0,6 3 0 0,-3 2 0 16,1 1 0-16,-5 3 0 0,1 1 0 0,3 4 0 0,-3 1 0 15,3 0 0-15,3 3 0 0,-3 3 0 0,4 1 0 16,-4 2 0-16,7 2 0 0,-7 2 0 0,7-1 0 0,0 3 0 16,0-1 0-16,0 4-400 0,0-2-288 0,0 1-161 15,0-1-62-15,0 3 86 0,0-3 89 0,7 0 113 16,0 1 71-16,-4-4 64 0,8 1 48 0,6-1 31 0,-3-2 49 16,6 1 56-16,1-2 49 0,10-1 23 0</inkml:trace>
  <inkml:trace contextRef="#ctx0" brushRef="#br0" timeOffset="153476.91">10487 3850 302 0,'0'0'808'0,"0"3"41"0,0-1-9 0,0-1-73 0,0-2-78 16,0 1-121-16,0 0-96 0,0 0-48 0,0 0-49 0,0-2-31 16,0 2-56-16,0 2-15 0,0-2-50 0,0 0-62 15,0 0-41-15,0-2-112 0,0 2-105 0,0 0-110 16,0 2-81-16,0-2-112 0,0 2-81 0,0 0-94 0,0-2-121 15,0 0-24-15,0 0 48 0,0 2 104 0,0-2 56 16,0 0 55-16,0 0 33 0,0-4 64 0,7 0 57 0,0 0 23 16,-4-1 16-16</inkml:trace>
  <inkml:trace contextRef="#ctx0" brushRef="#br0" timeOffset="153712.31">10704 3577 15 0,'7'0'664'0,"0"1"31"0,-7 3 66 0,0-1 7 0,3 1-24 16,-3 3-112-16,0 0-72 0,0 1-64 0,0 2-73 15,0 1-62-15,0 3-42 0,0 0-14 0,0 1-25 0,0-1-41 16,0 3-22-16,0 1-26 0,0 0-38 0,0 1-33 16,0-3-17-16,0-1-31 0,0 0-79 0,0-4-81 0,0 2-112 15,0-4-72-15,0-3-104 0,0-2-73 0,0-1-87 0,0-5-103 16,0 0-106-16,0-3-14 0,7 1 94 0,-3-4 98 15,-4-1 55-15,14-1 55 0,-11-1 49 0,-3-1 33 16,14-1 54-16,-11 2 25 0,8-2 41 0</inkml:trace>
  <inkml:trace contextRef="#ctx0" brushRef="#br0" timeOffset="154188.04">10866 3564 55 0,'7'-8'647'0,"-4"2"33"16,11 0 33-16,-14 0 46 0,4-4-22 0,3 7-121 15,-4-6-64-15,4 3-73 0,0-4-47 0,-4 2-47 0,8 0-41 16,-4-1-40-16,3 2-57 0,4-2 2 0,-4 1-49 16,0 0-88-16,1 3 56 0,-1-1-24 0,4 1 0 15,3-1-24-15,-14 4-16 0,8 0-104 0,-4 2 0 0,0 0 0 16,-4 1 0-16,-3 2 0 0,0 3 0 0,0 1 0 16,0 2 0-16,0-2 0 0,0 2 0 0,-3 1 0 15,3 3 0-15,-7-2 0 0,0 1 0 0,7 1 0 0,-4 0 0 16,-3-1 0-16,4-2 0 0,3 4 0 0,-14-3 0 15,14 2 0-15,-3-3 0 0,-4 2 0 0,7-1 0 0,0-3 0 16,0 2 0-16,0-2 0 0,0 0 0 0,0 0 0 16,0-2 0-16,0-2 0 0,0 1 0 0,7-2 0 15,-4-2 0-15,-3-1 0 0,14 2 0 0,-14-2 0 0,3 0 0 16,8 0 0-16,3 0 0 0,-4-2 0 0,0 2 0 0,1 0 0 16,-1 0 0-16,-3 0 0 0,3 0 0 0,4 3 0 15,-11 0 0-15,8-1 0 0,-4 1 0 0,3 2 0 0,-10 3 0 16,0 0 0-16,10-1 0 0,-10 3 0 0,0-2 0 15,0 3 0-15,0-1 0 0,-3 1 0 0,-4 1 0 16,3-2 0-16,-2 2 0 0,-1-2 0 0,-4 1 0 0,1 0 0 16,0-1 0-16,-4 1 0 0,4-4 0 0,6 0 0 15,-10 0 0-15,4-1 0 0,7-5 0 0,-11 2 0 0,3-3 0 16,8 0-41-16,-4-3-326 0,0 0-57 0,4-1-65 16,-4-4-22-16,7 2-90 0,0-3-54 0,0 0-50 0,0 0-6 15,0-1 79-15,7-1 72 0,-4 1 64 0,11-2 71 16,-11 3 42-16,4-3 71 0,4 1 16 0,-1-1 48 15,7 0 32-15</inkml:trace>
  <inkml:trace contextRef="#ctx0" brushRef="#br0" timeOffset="154581">11435 3401 543 0,'0'-2'656'0,"0"-1"8"15,0 0 16-15,0 1-1 0,-14 2-6 0,14 2-89 0,-4 1-48 16,-2 2-72-16,2 3-56 0,-10 0-48 0,4-1-49 15,-7 4-23-15,13-1-23 0,-20 4-33 0,21 1-48 0,-11-2-32 16,4 0-16-16,6 0-16 0,-10 0-9 0,11-1-14 16,-4-1-49-16,7-1-48 0,0-1 0 0,0 0 0 15,0-2 0-15,0-2 0 0,7-1 0 0,-4 1 0 0,4-3 0 16,0-1 0-16,-3 1 0 0,6-2 0 0,4 0 0 16,-4 0 0-16,7 0 0 0,0 0 0 0,-13 0 0 0,20-2 0 15,-14 4 0-15,8 1 0 0,-15-2 0 0,14 3 0 16,-6-2 0-16,6 1 0 0,-7 2 0 0,-3-1 0 15,3 1 0-15,-3 1 0 0,-3 0 0 0,3 0 0 0,0 0 0 16,-4 1 0-16,-3 2 0 0,0-1 0 0,0 1 0 16,0 0 0-16,0 1 0 0,-3 2 0 0,3-1 0 15,-14-1 0-15,10 1 0 0,-3 1 0 0,4-2 0 0,-4 0 0 16,-3 1 0-16,3-2 0 0,-3 0 0 0,3-2 0 16,-4 1 0-16,1-5 0 0,3 0-24 0,-10-1-464 0,13-1-96 15,-6-2-136-15,-4-2-112 0,4-2 24 0,6-3 64 0,-9 1 104 16,2-4 72-16,4 1 48 0,-3-3 48 0,0-3 80 15,3-3 47-15,-3-2 33 0,6 3 41 0,4-3 30 16,-14 0 26-16</inkml:trace>
  <inkml:trace contextRef="#ctx0" brushRef="#br0" timeOffset="154800.41">11276 3469 159 0,'0'-8'695'0,"7"-3"42"0,-7 4 22 0,7-4 34 15,-4-3-65-15,4 1-137 0,4 1-62 0,-5 0-49 16,5-2-56-16,-1 1-49 0,7-1-39 0,-6-1-48 15,6 1-32-15,7-1-23 0,-10 3-34 0,3-1-22 0,0 1-34 16,7 2-30-16,-10-1-1 0,3 1-48 0,8 5-64 16,-12-2 0-16,5 4 0 0,-5-3 0 0,1 3 0 15,0 1-152-15,-11 2-144 0,8-3-57 0,-4 3-70 0,-1 0-73 16,-2 0-72-16,3 0-56 0,0 1-73 0,-7 3-6 16,0-4 63-16,0 0 87 0,0 0 66 0,0 4 54 0,0-2 49 15,0 1 49-15,0-2 39 0,0 1 32 0,0 1 32 16,0-2 24-16</inkml:trace>
  <inkml:trace contextRef="#ctx0" brushRef="#br0" timeOffset="155755.94">11545 3030 543 0,'-7'-9'671'0,"7"-1"10"0,0-1 15 16,-3 0-9-16,-4 2-6 0,-4-1-105 0,1-1-64 15,-14 0-56-15,7-2-48 0,-4-1-56 0,-7 0-33 0,-6-1-31 16,-1-2-31-16,-6 1-25 0,0-2-33 0,-7 1-14 16,-4 2-26-16,-3 0-15 0,-7 3-15 0,3 3-113 0,-3 3-16 15,-3 6 0-15,3 3 0 0,-7 5 0 0,-4 2 0 16,5 5 0-16,-5 5 0 0,4 3 0 0,-3 3 0 15,6 0 0-15,1 4 0 0,-4-2 0 0,7 5 0 0,7 0 0 16,0-1 0-16,0 2 0 0,7 1 0 0,-4 1 0 16,4 0 0-16,3 3 0 0,3 0 0 0,5 4 0 0,-1-1 0 15,3 3 0-15,1 0 0 0,6 2 0 0,8 1 0 16,-5-2 0-16,12 2 0 0,-1 0 0 0,4-1 0 0,-1-2 0 16,11 1 0-16,7-1 0 0,-3 0 0 0,6 0 0 0,7-1 0 15,7-3 0-15,4 0 0 0,3-3 0 0,3-1 0 16,18-4 0-16,-7-4 0 0,10-2 0 0,0-5 0 15,10-6 0-15,1-2 0 0,13-2 0 0,0-6 0 0,-3-3 0 16,14 0 0-16,-1-3 0 0,1 0 0 0,3-5 0 16,-4 0 0-16,4 0 0 0,4-4 0 0,-11-1 0 15,11-2 0-15,-4-3 0 0,-4-3 0 0,4-2 0 0,-3-5 0 16,-1-1 0-16,4-2 0 0,-13-4 0 0,2-1 0 16,1-3 0-16,-11-2 0 0,1 1 0 0,-11-3 0 0,-7-1 0 15,0 1 0-15,-10-1 0 0,-1-1 0 0,-6-3 0 16,-7 3 0-16,-3-1 0 0,-7-4 0 0,-4-1 0 0,-7-1 0 15,0-2 0-15,-3-3 0 0,-7-1 0 0,-7 0 0 16,4 1 0-16,-11 0 0 0,4 2 0 0,-7 4 0 16,-4 4 0-16,0 4 0 0,-10 4 0 0,4 4 0 0,-4 5 0 15,-11 5 0-15,11 4 0 0,-10 3 0 0,0 1 0 16,-4 5 0-16,0-2 0 0,-7 6 0 0,8-2 0 0,-1 3 0 16,-3 0 0-16,3 1 0 0,0-4 0 0,0 5 0 15,1-3 0-15,-1 4 0 0,3 1 0 0,1-3 0 16,-4 3 0-16,14 0 0 0,-10 4 0 0,3 3 0 0,10 0 0 15,-6 3 0-15,6 1 0 0,1 0 0 0,-1 2 0 0,8 2-472 16,-4 0-169-16,6-4-214 0,5 2-65 0,-5-1 120 16,8-2 95-16,-4-1 74 0,4-3 71 0,0-1 40 0,-1-1 87 15,4-2 25-15,-3-1 56 0,10 1 49 0,-7-2 31 16,7 0 23-16</inkml:trace>
  <inkml:trace contextRef="#ctx0" brushRef="#br0" timeOffset="171743.6">16382 11865 463 0,'7'-1'623'15,"0"-1"65"-15,-4 2-7 0,-3-2 15 0,10 2-16 0,-10-1-104 16,7 2-64-16,4-2-49 0,-4 4-63 0,3-5-40 16,-3 2-47-16,-4 0-33 0,11 0-33 0,0 0-30 0,0 0-26 15,-1 0-14-15,1 0-34 0,7 0-6 0,-4 0-17 16,4 0-16-16,-4 0-17 0,11 0-54 0,-4-3-33 0,-4 3 0 15,8-2 0-15,-1 2 0 0,1 0 0 0,3 0 0 16,-3-1 0-16,3 1 0 0,-4-1 0 0,1 1 0 16,-1 1 0-16,4-1 0 0,-3 0 0 0,-1 3 0 0,1 0 0 15,-7 2 0-15,3 2 0 0,-4 1 0 0,-2-1 0 16,2 2 0-16,-2 2 0 0,-1-1 0 0,0 3 0 0,0-2 0 16,0 0 0-16,-3-4 0 0,0 0 0 0,0 3 0 15,0-3 0-15,-1 1 0 0,1-1 0 0,3-2 0 16,-3-1 0-16,0 1 0 0,0-3 0 0,-1 0 0 0,5-1 0 15,-8 1 0-15,7-2 0 0,-6 0 0 0,6 0 0 16,-14 0 0-16,15-2 0 0,-8 1 0 0,4 4 0 0,-11 0 0 16,7 0 0-16,4 0 0 0,-10 2 0 0,3-1 0 15,-4 3 0-15,11 0 0 0,-14 1 0 0,3 0 0 16,-3 0 0-16,0 1 0 0,7-2 0 0,-3 0 0 0,-4 4 0 16,0-2 0-16,0 0 0 0,0 0 0 0,0-1 0 15,6 2 0-15,-6 0 0 0,0-2 0 0,0 2 0 0,0-1 0 16,0 1 0-16,0-1 0 0,7 1 0 0,-3 0 0 15,-4 1 0-15,0 1 0 0,0 1 0 0,0 0 0 0,0 0 0 16,0 2 0-16,0 0 0 0,7 0 0 0,-14 0 0 16,7 2 0-16,0-1 0 0,0 1 0 0,7 1 0 15,-7-2 0-15,7 1 0 0,-7 1 0 0,0-2 0 0,0 1 0 16,3 1 0-16,-3 1 0 0,7-1 0 0,-4 2 0 0,-3-2 0 16,0-3 0-16,0 6 0 0,7-3 0 0,0 3 0 15,-7-3 0-15,0 0 0 0,4 1 0 0,-8-2 0 16,8 5 0-16,-4-4 0 0,6 3 0 0,-2 1 0 0,-4-2 0 15,7 1 0-15,0 2 0 0,-4-2 0 0,4 0 0 16,0 1 0-16,-4 1 0 0,-3-1 0 0,11-1 0 0,-11 2 0 16,13-2 0-16,-13 1 0 0,4-1 0 0,-4 0 0 15,10 0 0-15,-10 0 0 0,0 0 0 0,7-1 0 16,0-2 0-16,-4 4 0 0,4-4 0 0,-3 3 0 0,-4-1 0 16,14-2 0-16,-14 0 0 0,3 1 0 0,4-1 0 15,0 1 0-15,-7 1 0 0,0-2 0 0,0 3 0 0,0-3 0 16,3 2 0-16,-3 1 0 0,0-1 0 0,11-2 0 15,-11 3 0-15,0 1 0 0,6-1 0 0,1 0 0 0,-3-2 0 16,-4 2 0-16,0 0 0 0,10 0 0 0,-10 0 0 16,7-2 0-16,0 3 0 0,-4-1 0 0,4 0 0 15,0 2 0-15,-7 0 0 0,0-2 0 0,4 2 0 0,2 1 0 16,-2-2 0-16,-4 2 0 0,7 0 0 0,0 0 0 16,-7 1 0-16,3 0 0 0,4 0 0 0,-4 1 0 0,11-1 0 15,-10 1 0-15,-4 0 0 0,10 0 0 0,-10 1 0 16,7-3 0-16,0 2 0 0,-7 0 0 0,3 0 0 0,-3-2 0 15,14 1 0-15,-14-2 0 0,3 3 0 0,4-2 0 16,-3 1 0-16,-4-2 0 0,14 1 0 0,-14 0 0 16,3-2 0-16,-3 4 0 0,0-4 0 0,0 2 0 0,7 0 0 15,-4 0 0-15,-3-3 0 0,7 3 0 0,0-2 0 0,-7 1 0 16,4 0 0-16,-4-1 0 0,7 2 0 0,-7-3 0 16,3 2 0-16,-3-1 0 0,0 3 0 0,0-5 0 15,0 3 0-15,0-2 0 0,0 0 0 0,7 1 0 0,-7 1 0 16,0-3 0-16,0 0 0 0,7-1 0 0,-4 1 0 15,-3 1 0-15,0-1 0 0,0 1 0 0,0-3 0 0,0 3 0 16,0-2 0-16,0 2 0 0,0-1 0 0,0 2 0 16,0-4 0-16,0 3 0 0,0 0 0 0,0-2 0 15,0 1 0-15,0 1 0 0,0 0 0 0,0-1 0 0,0 1 0 16,0 1 0-16,0 0 0 0,0-1 0 0,0 2 0 16,0 0 0-16,0 2 0 0,0-1 0 0,0-1 0 15,0 2 0-15,0 2 0 0,7-1 0 0,-7 1 0 0,0 0 0 16,0 2 0-16,7-4 0 0,-7 0 0 0,0 1 0 15,0-1 0-15,0 1 0 0,3-1 0 0,-6-1 0 0,6 2 0 16,-3-4 0-16,0 0 0 0,7 3 0 0,-3-1 0 0,-4 1 0 16,7-2 0-16,0 2 0 0,-7-1 0 0,3 0 0 15,4 3 0-15,-4 0 0 0,4 0 0 0,-7 0 0 16,7 0 0-16,-7 2 0 0,4-2 0 0,-4 1 0 0,0 1 0 16,6 1 0-16,1-1 0 0,-7-2 0 0,0 1 0 15,4 0 0-15,6-2 0 0,-3 0 0 0,0 3 0 0,-4-2 0 16,-3 0 0-16,0-1 0 0,0-1 0 0,7 2 0 15,-7 0 0-15,0-2 0 0,0 1 0 0,0 1 0 0,4-3 0 16,-4 2 0-16,7-1 0 0,-7 1 0 0,6-2 0 16,-6 1 0-16,0-1 0 0,0 2 0 0,0-1 0 15,0-1 0-15,0 2 0 0,0-1 0 0,0-1 0 0,0-1 0 16,0 5 0-16,0-2 0 0,0 1 0 0,0 1 0 16,0 1 0-16,0-1 0 0,0 1 0 0,0 1 0 0,0 1 0 15,0-2 0-15,0 1 0 0,0-2 0 0,-6 2 0 16,6-4 0-16,-7 1 0 0,3-3 0 0,-3 4 0 15,7-4 0-15,0-1 0 0,-3 1 0 0,-11-2 0 0,14 1 0 16,-3-2 0-16,-4 0 0 0,7 0 0 0,0 0 0 16,0-2 0-16,0 1 0 0,-4 1 0 0,4-2 0 0,0 1 0 15,0-1 0-15,0-1 0 0,-13 1 0 0,13-1 0 16,-4-1 0-16,4 0 0 0,0 1 0 0,-7-3 0 0,0 1 0 16,7 1 0-16,-10-4 0 0,10-2 0 0,-3 2 0 15,-4-2 0-15,0-2 0 0,3 1 0 0,-6-6 0 0,3 4 0 16,0 0 0-16,-3-2 0 0,3-2 0 0,4 4 0 15,-8-4 0-15,4-1 0 0,0 2 0 0,-3-2 0 16,7 1 0-16,-11 0 0 0,3 1 0 0,8 2 0 0,-11 1 0 16,11-1 0-16,-11 0 0 0,4 4 0 0,6-4 0 15,-3 2 0-15,0 2 0 0,-3-3 0 0,0 0 0 0,3-1 0 16,-3 1 0-16,6-1 0 0,-3 2 0 0,0-3 0 16,4 2 0-16,-11-2 0 0,4 1 0 0,6-1 0 0,-9-1 0 15,9 2 0-15,-6-1 0 0,3-1 0 0,0-1 0 16,7 1 0-16,-3-4 0 0,-4 0 0 0,0 4 0 15,7-5-224-15,0 2-240 0,-4 1-120 0,-3-3-128 0,14 1-160 16,-14-1 64-16,7 7 88 0,0-7 88 0,0 5 72 16,0-3 64-16,0 1 47 0,0-3 34 0,0 0 63 0,0 3 24 15,0-5 55-15,0 5 34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10:37.450"/>
    </inkml:context>
    <inkml:brush xml:id="br0">
      <inkml:brushProperty name="width" value="0.05292" units="cm"/>
      <inkml:brushProperty name="height" value="0.05292" units="cm"/>
      <inkml:brushProperty name="color" value="#FF0000"/>
    </inkml:brush>
  </inkml:definitions>
  <inkml:trace contextRef="#ctx0" brushRef="#br0">18862 2668 215 0,'0'-6'400'0,"0"-1"16"0,0 3-9 0,0 1 10 0,0 3-9 16,0-7-24-16,0 7 0 0,0-6 16 0,0-1-8 16,0 2 0-16,0 1 8 0,0-1 40 0,0-4-8 0,0 5-40 15,0-5-40-15,0 4-40 0,0-4-32 0,0 8-48 16,0-5-1-16,4 4-46 0,-4 1 6 0,0-3-46 16,-4 4 7-16,4 0-40 0,0 0 8 0,0 0-120 0,4 2 0 15,-4-4 0-15,0 4 0 0,0 0 0 0,7 1 0 16,-7 1 0-16,3 5 0 0,-3 2 0 0,0 2 0 0,7 4 0 15,0 4 0-15,-7 3 0 0,0 7 0 0,3 2 0 16,4 3 0-16,0 3 0 0,-7 3 0 0,0 2 0 16,0 0 0-16,0 3 0 0,0-1 0 0,0 0 0 0,0-6 0 15,0-1 0-15,0-3 0 0,0-1 0 0,0-7 0 16,0-2 0-16,0-4 0 0,0-4 0 0,0-6 0 0,0-1 0 16,0-2 0-16,0-5 0 0,0-2 0 0,0-8 0 15,0-3 0-15,0-5 0 0,0-1 0 0,0-6 0 16,0 0 0-16,0-7 0 0,0-2 0 0,0-2 0 0,0-2 0 15,0 1 0-15,0-2 0 0,0-1 0 0,0 1 0 0,0-2 0 16,-7 2 0-16,0 3 0 0,4-3 0 0,-4 2 0 16,0 3 0-16,4-1 0 0,-4 3 0 0,-3 3 0 0,3 1 0 15,-4 1 0-15,8 1 0 0,-4 4 0 0,0-3 0 16,7 3 0-16,-3 1 0 0,3 3 0 0,0 0 0 16,0-2 0-16,-7 1 0 0,7-2 0 0,7 2 0 0,-7-1 0 15,3 1 0-15,11 1 0 0,-11-1 0 0,15 2 0 16,-8-2 0-16,14 5 0 0,-3-5 0 0,3 5 0 0,3-1 0 15,-13 3 0-15,17 0 0 0,-10-2 0 0,0 2 0 16,3 2 0-16,-4-1 0 0,-2 5 0 0,6-1 0 16,-11 2 0-16,5 1 0 0,-5 1 0 0,-2 4 0 0,-1-1 0 15,-3 2 0-15,-4 2 0 0,4 1 0 0,-3 2 0 16,-4-2 0-16,0 4 0 0,0 2 0 0,0-2 0 0,0-1 0 16,0 5 0-16,-11-2 0 0,11-2 0 0,-3 5 0 15,-4-2 0-15,0 2 0 0,-3 1 0 0,0-1 0 16,-1 0 0-16,-3-2 0 0,1 4 0 0,-1-2 0 0,4-1 0 15,-1 1 0-15,1 1 0 0,-4-3 0 0,4 2 0 16,-1-1 0-16,1-2 0 0,3-1 0 0,-3 0 0 0,3 3 0 16,4-5 0-16,-4-2 0 0,3-1 0 0,4-1 0 15,0-3 0-15,0 0 0 0,0-2 0 0,0-1 0 0,0-1 0 16,0-1 0-16,0 0 0 0,4 0 0 0,-4 0 0 16,7 2 0-16,-4-1 0 0,4 3 0 0,3-1 0 0,-3 1 0 15,10 0 0-15,-13 2 0 0,13-2 0 0,-7 4 0 16,4-2 0-16,0 2 0 0,3-2 0 0,0 1 0 0,-6 1 0 15,6-1 0-15,7 0 0 0,-10 3 0 0,3-3 0 16,7 1 0-16,-7-1 0 0,-3 1 0 0,3-1 0 16,1-2 0-16,-1-3 0 0,-7 1 0 0,7-1 0 0,-6-2-41 15,-1-3-430-15,4-1-130 0,-11-3-159 0,4-3-128 16,-3-2 40-16,-4 0 120 0,0-1 96 0,0-4 73 0,0 1 63 16,0-6 55-16,0 4 49 0,0-1 49 0,0-1 38 15,0 0 34-15,0 0 7 0</inkml:trace>
  <inkml:trace contextRef="#ctx0" brushRef="#br0" timeOffset="653.31">19483 2295 559 0,'0'-8'967'0,"7"1"-70"0,-4 1-89 16,-3 3-80-16,0-2-105 0,7 3-110 0,0 1-34 16,-4 1-78-16,-3 1-17 0,0 3-64 0,7 2-41 15,-3 1-6-15,2 5-57 0,1 2-1 0,-3 4-47 0,10 1 8 16,-11 7-48-16,4 4-71 0,3 1-57 0,-3 2 0 0,-3 5 0 15,2 1 0-15,-2 0 0 0,10 2 0 0,-11-2 0 16,-3 2 0-16,7-3 0 0,0-4 0 0,-7-1 0 0,0-3 0 16,0-4 0-16,3-4 0 0,-3-4 0 0,0-3 0 15,0-4 0-15,0-7 0 0,0 2 0 0,0-9 0 16,0-1 0-16,0-4 0 0,0-5 0 0,-3-1 0 0,3-4 0 16,-14-1 0-16,14-2 0 0,-10-3 0 0,3-3 0 15,-3 0 0-15,-1-2 0 0,4-1 0 0,-3 0 0 16,7-3 0-16,-11-1 0 0,3-2 0 0,11 1 0 0,-6 1 0 15,6-2 0-15,0 4 0 0,0 1 0 0,-4-1 0 16,4 2 0-16,4 5 0 0,2 1 0 0,-6-1 0 0,7 6 0 16,-3-1 0-16,10 0 0 0,-11 3 0 0,7 2 0 15,4 0 0-15,0 2 0 0,0 0 0 0,-4 3 0 16,0 1 0-16,1 0 0 0,6 1 0 0,-7 4 0 0,7 1 0 16,-6 0 0-16,6 2 0 0,0 1 0 0,0 0 0 15,1 0 0-15,-1 1 0 0,0 2 0 0,-3 0 0 0,3 1 0 16,0 0 0-16,-6 2 0 0,6-2 0 0,-10 4 0 15,3-1 0-15,-3 2 0 0,-4-1 0 0,-3-1 0 0,0 2 0 16,0 0 0-16,0 2 0 0,-3-2 0 0,-11 2 0 16,11-2 0-16,-14 2 0 0,6 1 0 0,-3-1 0 15,1 1 0-15,-5-1 0 0,8 3 0 0,-7-3 0 0,3 1 0 16,4 0 0-16,6-4 0 0,-9 4 0 0,9 1 0 0,-3-2 0 16,7 2 0-16,-3-3 0 0,3 3 0 0,0 1 0 15,0 0 0-15,0 1 0 0,0 1 0 0,3-1 0 16,-3 1 0-16,7 3 0 0,-3-1 0 0,9 3 0 0,-9-2 0 15,6-1 0-15,4 3 0 0,3 0 0 0,-3 2 0 16,0 0 0-16,-1-3 0 0,5 3 0 0,6-1 0 0,-7 1 0 16,4-1 0-16,-1 1 0 0,-2-4 0 0,-1 2 0 15,7 0 0-15,-3-3 0 0,-4 0 0 0,4-4 0 16,-4 4 0-16,7-8 0 0,-10 2 0 0,-1-1 0 0,1-6 0 16,0-3-552-16,-4 1-344 0,-3-1-80 0,4-4 120 15,-8-2 64-15,11-2 120 0,-11 0 79 0,4 0 42 0,-3-2-10 16,9 5 137-16,-9 0 73 0,10 0 14 0,-1-1 42 15,1 4 30-15</inkml:trace>
  <inkml:trace contextRef="#ctx0" brushRef="#br0" timeOffset="6322.88">20499 2389 255 0,'0'-1'728'0,"0"-1"55"15,0 2 9-15,0-1-15 0,0-1-98 0,0 4-103 0,0 1-79 16,0-5-33-16,0 2-56 0,0 0-49 0,7 0-63 16,0-1-7-16,-7-2-57 0,3-1-8 0,8 1-32 0,2-1-24 15,1 0-16-15,0-3-40 0,0 0 16 0,3 2-48 16,0-2-80-16,0-1 0 0,1 3 0 0,-1-2 0 0,0 6 0 16,-3-2 0-16,0-1 0 0,-1 1 0 0,1 1 0 15,-4 1 0-15,1-1 0 0,-4 2 0 0,-4 0 0 0,4 2 0 16,-7-4-248-16,7 1-176 0,-7 2-64 0,-7 4-64 15,0-2-97-15,4 1-110 0,-4 0-17 0,-4 3 88 16,5 2 72-16,2 0 56 0,-10 0 64 0,4 1 87 0,-7 2 50 16,6-4 15-16,8 2 64 0,-11-1 31 0,11 1 25 15</inkml:trace>
  <inkml:trace contextRef="#ctx0" brushRef="#br0" timeOffset="6508.4">20544 2521 591 0,'0'2'743'0,"0"1"49"0,-4-2 33 0,4 0-97 16,0-1-96-16,0 0-88 0,0 0-64 0,4 0-72 15,3 0-32-15,-4-2-32 0,4 3-48 0,3-1-32 0,1 0-33 16,2 0-30-16,5 0-25 0,-5 0-41 0,12-2 18 16,-8 0-26-16,3 2-39 0,5 0-31 0,-12-5-57 15,11 5-48-15,-6-4-128 0,-1 2-121 0,-3-3-111 0,-1 4-103 16,1 0-137-16,0-5-136 0,-4 0-17 0,1 0 90 16,-1 2 71-16,4-3 56 0,-11 2 71 0,8-3 57 0,2 2 56 15,1-2 40-15,0 4 41 0,-11 2 39 0,15-5 32 0</inkml:trace>
  <inkml:trace contextRef="#ctx0" brushRef="#br0" timeOffset="7999.98">21474 1003 207 0,'0'-1'664'0,"0"1"7"0,0-2 50 16,0-1 14-16,0 0-22 0,0 6-105 0,-7 0-80 0,0 2-56 16,4-1-64-16,-11 2-41 0,4 0-38 0,-1 0-26 15,-6 3-30-15,7 1-33 0,-1 3-32 0,-6-3-40 0,7 2-17 16,-7-1 2-16,6 2-41 0,-3-3-9 0,11 3-46 15,-4-4-57-15,4 0 0 0,3-2 0 0,-7-2 0 0,7 1 0 16,7-2 0-16,-7-1 0 0,3 0 0 0,4-3 0 16,-4 2 0-16,11-2 0 0,-10 1 0 0,6 2 0 15,4 0 0-15,0-1 0 0,3 1 0 0,-3 0 0 0,-1 1 0 16,1 2 0-16,0-1 0 0,0 1 0 0,3 0 0 16,-7 0 0-16,1 1 0 0,-5 1 0 0,-2-1 0 0,3 4 0 15,-4-1 0-15,-3 4 0 0,0-3 0 0,0 4 0 16,-3-1 0-16,-4 0 0 0,3 1 0 0,-2-2 0 0,-1 1 0 15,-4-1 0-15,1-2 0 0,0 0 0 0,-4 0 0 16,4-2 0-16,-1-3 0 0,1-2 0 0,0 0 0 0,-4-3 0 16,3 1 0-16,-6-5 0 0,14 1 0 0,-11-4-128 15,4-1-384-15,-1-3-169 0,1 1-174 0,3-4-17 16,-3-1 72-16,3 1 80 0,-3-5 104 0,3 0 47 0,3 0 90 16,-3 0 54-16,7 2 49 0,-3-1 49 0,3-1 31 15,0 2 24-15,0-1 16 0</inkml:trace>
  <inkml:trace contextRef="#ctx0" brushRef="#br0" timeOffset="8212.92">21329 1059 294 0,'0'-8'841'0,"4"1"47"0,6-1-64 16,4-1-88-16,-11 0-64 0,8 3-112 0,-5-3-89 0,5 5-46 16,3-4-42-16,-4 2-39 0,7-3-56 0,-7 2-32 0,11 0-16 15,3-3-32-15,-7 3-23 0,4 1-26 0,0 0-39 16,3 1-8-16,-3 1-24 0,6 1-55 0,-10 0-89 0,8 3-96 15,-8-3-105-15,-3 3-78 0,3 0-82 0,-7 3-126 16,4-6-81-16,-14 9-145 0,3-3 2 0,-3 0 94 16,7 3 73-16,0 0 72 0,-3 1 64 0,-4 0 48 0,6 2 48 15,-2-1 17-15,3 0 62 0,0-4 34 0,3-1 30 16</inkml:trace>
  <inkml:trace contextRef="#ctx0" brushRef="#br0" timeOffset="8592.44">21967 924 415 0,'6'0'680'15,"-6"-6"32"-15,4 6 32 0,3-5 0 0,-4 5-72 0,-3 0-104 16,0 2-56-16,0 2-40 0,0-2-56 0,0 5-49 16,0 4-38-16,-3 2-50 0,-4 2-46 0,3 3 7 0,-9 5-65 15,2 4 17-15,8 1-55 0,-14 5-18 0,6 2 25 16,-6 2-103-16,-7 2-41 0,7 3 0 0,3 3 0 0,-3 0 0 16,-11 1 0-16,4 1 0 0,7 3 0 0,-4-5 0 15,-3 1 0-15,10-2 0 0,-10-2 0 0,7-5 0 0,7-2 0 16,-1-6 0-16,4-1 0 0,4-6 0 0,-4-4 0 15,7-1 0-15,-7-5 0 0,7-6 0 0,0-2-64 16,0-1-424-16,7-6-120 0,0-1-96 0,-14-1-144 0,14-4 16 16,-4-1 80-16,4-2 88 0,4-2 72 0,-1 1 72 15,4-2 88-15,0-6 32 0,3 5 31 0,0-4 42 16,7-1 47-16,-10 1 47 0</inkml:trace>
  <inkml:trace contextRef="#ctx0" brushRef="#br0" timeOffset="8896.64">22160 1342 430 0,'13'-4'752'16,"-13"-2"25"-16,0 4 39 0,4-1-57 0,-4 0-78 15,0 6-137-15,0 0-65 0,0 0-54 0,-4 2-33 0,-3 1-32 16,1 3-40-16,2 1-40 0,-3 1-33 0,-3 4-22 16,0 1-25-16,-1 2-24 0,-6 1-24 0,3 3-49 0,0 2-30 15,-3 1-73-15,7 2 0 0,-7 0 0 0,6 2 0 16,-6 0 0-16,3-1 0 0,4-1 0 0,0 1 0 0,3-4 0 15,-4 2 0-15,11-6 0 0,-3 0 0 0,3 0 0 16,0-4 0-16,0-4 0 0,3 2 0 0,4-4 0 0,-3 0 0 16,9-3 0-16,-9-2 0 0,6 1 0 0,4-5 0 15,-11 0 0-15,15-1 0 0,-8-1 0 0,4-2 0 16,0-2 0-16,-1-1-312 0,-2-1-193 0,-1-2-54 0,0 0-97 16,-3 0-96-16,0-2-65 0,4-1 66 0,-8 3 95 15,-3-1 72-15,0-1 96 0,0 2 56 0,0 2 47 0,0 0 50 16,7-3 31-16,0 2 15 0,-7 1 34 0</inkml:trace>
  <inkml:trace contextRef="#ctx0" brushRef="#br0" timeOffset="9427.75">22366 1438 246 0,'11'-10'721'0,"2"2"14"0,-9 1 34 0,6 1-1 0,-3 2-80 16,0 0-104-16,-4 2-57 0,-3 1-54 0,0 0-66 15,0-2-62-15,7 3-26 0,-7 0-14 0,-7 3-65 0,7-3 0 16,0 1-40-16,0 2-24 0,0-1-32 0,0 4 8 15,-3-1-41-15,3 0-70 0,-14 3-41 0,14-1 0 0,-10 2 0 16,6 2 0-16,-3-1 0 0,1-2 0 0,2 2 0 16,4-2 0-16,-7-1 0 0,7 1 0 0,0-2 0 15,0 3 0-15,0-3 0 0,0 0 0 0,0-5 0 0,0 2 0 16,0-1 0-16,7 2 0 0,-3-2 0 0,-4-2 0 16,13 0 0-16,-9 0 0 0,6 0 0 0,4 0 0 15,-4 7 0-15,7-3 0 0,-6 3 0 0,-1-3 0 0,0 2 0 16,4 2 0-16,-10-1 0 0,6 4 0 0,4 0 0 15,-11-4 0-15,-3 0 0 0,0 4 0 0,0-2 0 0,7 0 0 16,-7 1 0-16,0 1 0 0,0-2 0 0,-7 1 0 16,7-2 0-16,0 1 0 0,0-2 0 0,-3 0 0 0,3 0 0 15,-7-3 0-15,0 1 0 0,-3-4 0 0,6 0 0 16,-10-1 0-16,4 2 0 0,7-1 0 0,-11-1 0 0,10 0 0 16,-9-1 0-16,2-1 0 0,8 2 0 0,-11 0 0 15,4 0 0-15,6 0 0 0,-3 0-408 0,1 0-161 0,2-1-135 16,-3-3-143-16,7 1 15 0,-3-3 63 0,3 0 82 15,0-3 103-15,0 0 39 0,0-3 90 0,0-3 31 0,0-2 72 16,3 1 16-16,-6 0 63 0,3-2 10 0</inkml:trace>
  <inkml:trace contextRef="#ctx0" brushRef="#br0" timeOffset="9641.18">22373 1415 255 0,'0'2'951'15,"4"-2"-38"-15,-8 2-98 0,4-2-62 0,0 0-82 0,0-2-110 16,0 2-90-16,0 0-31 0,0 0-47 0,0 0-81 15,4 0-32-15,-4 0-8 0,6 0-57 0,1-3 2 0,4 3-41 16,-8 0-8-16,14 0-32 0,-6 0-8 0,6 0-64 16,0 0-64-16,-7 0 0 0,8-1 0 0,-1 1 0 15,0 1 0-15,0-1-9 0,-6 0-254 0,-1 0-98 0,0 0-70 16,4 3-82-16,-3-3-55 0,-8 0-71 0,11 0-65 16,-4 2-8-16,-3-2 64 0,3-5 80 0,-6 3 64 0,10-3 56 15,-4 0 55-15,0-5 42 0,-3 3 47 0,3 0 31 16,-6 0 34-16,10-4 23 0</inkml:trace>
  <inkml:trace contextRef="#ctx0" brushRef="#br0" timeOffset="9801.75">22749 1323 287 0,'7'-6'415'0,"-1"4"65"16,-2-1 64-16,-4 1 73 0,10 2 31 0,-10 4-24 0,0-1-9 16,7 1-78-16,-7 2-57 0,7 2-57 0,-7 1-47 15,0 0-39-15,0 2-50 0,0 3-23 0,3 0-39 0,-3 1-25 16,14-1-16-16,-14 4-32 0,0 1-17 0,0 0-22 16,0 4-17-16,0-1-24 0,0-2-40 0,0 1-57 0,0-2-87 15,0 1-111-15,0-1-105 0,0-2-137 0,0-1-78 16,0-2-106-16,0-5-78 0,0-5-41 0,0 1 56 15,0-1 80-15,0-2 71 0,0 1 73 0,0-8 56 0,0-1 49 16,0-3 47-16,0 0 56 0,0-1 8 0</inkml:trace>
  <inkml:trace contextRef="#ctx0" brushRef="#br0" timeOffset="10346.32">22749 1514 38 0,'0'-1'793'0,"0"0"78"0,0 1-15 0,0 0-88 15,0 1-87-15,0-1-114 0,0 1-38 0,0-2-89 16,0-2-40-16,0 0-41 0,13 0-38 0,-9 0-41 15,3-3-33-15,10 2-38 0,-7-1-25 0,8-1-32 0,2-1-32 16,4-2 8-16,4 2-25 0,-7-1-15 0,6 0-31 0,1-1-57 16,-1 2 0-16,-3-4 0 0,-3 2 0 0,7-4 0 15,-4 5 0-15,-4-2 0 0,5-2 0 0,-12 1 0 16,1 1 0-16,3-3 0 0,-6 2 0 0,-8 1 0 16,11 2 0-16,-14-2 0 0,3 3 0 0,-3 3 0 0,-3-1 0 15,3 2 0-15,-14 0 0 0,4 5 0 0,6 0 0 0,-9 1 0 16,-5 4 0-16,8-1 0 0,-7 3 0 0,6 0 0 15,-6 0 0-15,3 1 0 0,1 4 0 0,2-2 0 0,1 0 0 16,0 0 0-16,3-1 0 0,0 0 0 0,7-4 0 16,0 4 0-16,0-4 0 0,0 2 0 0,7-4 0 0,0-1 0 15,-4 1 0-15,7 0 0 0,4-1 0 0,-10 1 0 16,13 1 0-16,-7-2 0 0,7 3 0 0,1-2 0 0,-1 3 0 16,0-1 0-16,0 2 0 0,-3-1 0 0,0 1 0 15,0 0 0-15,-1 1 0 0,-9-1 0 0,3 2 0 16,0 0 0-16,-7 0 0 0,0 1 0 0,0-3 0 0,0 2 0 15,-7 0 0-15,0-4 0 0,3 2 0 0,-9-5 0 16,9-3 0-16,-6 1 0 0,-4-2 0 0,0 0 0 16,1-3 0-16,-5-1 0 0,8-4 0 0,0 0 0 0,-1-2 0 15,4 2 0-15,4-3 0 0,-4 0 0 0,0 2 0 16,7-4 0-16,0 1 0 0,0 0 0 0,7-2 0 0,0 1 0 16,-4 1 0-16,4 0 0 0,-3-1 0 0,10-2 0 15,-11 4 0-15,7-3 0 0,8 2 0 0,-5 1 0 16,-2-2 0-16,-1 4 0 0,0-3 0 0,1 3 0 0,6 0 0 15,-3 0 0-15,-4 0 0 0,0 2-48 0,1-1-321 16,-4 1-46-16,-4-1-65 0,11 3-65 0,-14-2-62 0,3 1-73 16,-3 0-64-16,7-1 32 0,-3 2 112 0,-4-1 64 15,0 0 64-15,0 0 56 0,6 0 16 0,-6 0 80 16,0-1 32-16,0 1 31 0,7 1 10 0</inkml:trace>
  <inkml:trace contextRef="#ctx0" brushRef="#br0" timeOffset="10692.9">23327 1209 102 0,'0'-2'729'0,"0"4"86"0,-6-1 42 0,6-1-73 15,-4 0-64-15,-3 2-121 0,7 0-70 0,-3-2-57 16,3 2-57-16,0 0-46 0,0-1-49 0,0-2-32 16,0 1-33-16,3 0-30 0,4 1-42 0,3-1-38 0,1-1 15 15,3 1-40-15,-1 0-25 0,5 0-86 0,-1 0-9 16,7 0 0-16,-3 0 0 0,-1 0 0 0,-3 0 0 0,8 0 0 16,-5 0 0-16,-2 0 0 0,-1 0 0 0,0 0 0 15,-7 1 0-15,1 1 0 0,-4 1 0 0,-4 1 0 16,-3 1 0-16,7 1 0 0,-7 1 0 0,-7 2 0 0,4 0 0 15,-4 1 0-15,-4 1 0 0,4 1 0 0,-10 0 0 16,7 3 0-16,0 0 0 0,-8 2 0 0,1 1 0 16,7 0 0-16,-1 0 0 0,1 0 0 0,-4 0 0 0,4-2 0 15,10-1 0-15,-4-1 0 0,4-2 0 0,0-2 0 16,0-2 0-16,4-1 0 0,-4-4 0 0,10 2 0 0,4-5 0 16,-11 1 0-16,8-1 0 0,6 2 0 0,0-2 0 15,7-5 0-15,-3-1 0 0,0 0 0 0,-4-2 0 0,11 0-24 16,-4-3-377-16,-4-1-103 0,4-1-39 0,-6-4-89 0,2-1-120 15,-9 2-40-15,13-1 56 0,-21 2 96 0,11-1 88 16,-4 1 56-16,-6-2 31 0,-4 2 81 0,7-1 49 16,-7 0 39-16,0 0 32 0,0 0 32 0</inkml:trace>
  <inkml:trace contextRef="#ctx0" brushRef="#br0" timeOffset="10943.75">23810 1071 174 0,'0'-11'720'0,"0"2"80"0,0 4 49 0,0 3-82 15,-4-1-63-15,4 3-128 0,0 1-63 0,0 2-57 16,4 2-72-16,-4-1-33 0,7 2-22 0,0 2-49 0,-4-2-40 15,7 5-32-15,4 3-32 0,3-1-8 0,-3 1-33 16,3 1-15-16,7 2-16 0,-3 2-8 0,3 2-55 0,-3 0-41 16,0 2 0-16,-4-1 0 0,7 2 0 0,-7 3 0 15,-3-1 0-15,0-3 0 0,-4 5 0 0,-6-3 0 16,-4 0 0-16,6 0 0 0,-6-3 0 0,7-1 0 0,-20-1 0 16,13-4 0-16,-11-2 0 0,8 1 0 0,-4-5 0 15,0 1 0-15,-3-4 0 0,-1-2 0 0,1-3 0 0,-7 2 0 16,6-4-112-16,-2 1-248 0,2 1-49 0,8-2-62 15,-11-2-58-15,11 1-70 0,-8-1-82 0,4 4-62 16,0-2 31-16,4 0 112 0,3 0 40 0,-7 0 64 0,7 0 55 16,-7 0 58-16,7 0 39 0,0 0 56 0,0 0 40 15</inkml:trace>
  <inkml:trace contextRef="#ctx0" brushRef="#br0" timeOffset="12129.64">22204 2214 287 0,'-55'4'744'0,"0"4"24"0,7-2 0 0,3 1-9 0,0 2-71 16,0 0-120-16,8 5-71 0,-5-1-41 0,11-1-40 16,-10 2-65-16,10-1-54 0,3-1-2 0,1 1-30 15,-4-4-34-15,3 2-22 0,1-1-58 0,13 1-86 0,-10 0 94 16,7-4-46-16,-1 0-18 0,8 3-86 0,6-4-9 16,-2-2 0-16,-1 2 0 0,7-1 0 0,7-1 0 0,3-4 0 15,7 2 0-15,4-4 0 0,10 1 0 0,7-5 0 0,7-2 0 16,10-2 0-16,7-4 0 0,3-1 0 0,14-4 0 15,-3-2 0-15,7-3 0 0,13-2 0 0,-3-1 0 16,7 0 0-16,10-1 0 0,4-2 0 0,0 0 0 0,3-2 0 16,10 1 0-16,8-1 0 0,3 1 0 0,-4 2 0 15,4-2 0-15,3 2 0 0,-10 1 0 0,3 0 0 0,-6 5 0 16,-1 0 0-16,-10 4 0 0,-6 1 0 0,-15 3 0 16,-6-1 0-16,-14 5 0 0,-4-3 0 0,-17 7 0 0,0-2 0 15,-10 2 0-15,-11 2 0 0,1-1 0 0,-15 1 0 16,-2-1 0-16,-8 5 0 0,0-3 0 0,4 3 0 15,-10 1 0-15,-4-1 0 0,0 1 0 0,0-2 0 0,0 2 0 16,0 0 0-16,0-1 0 0,0-1 0 0,0 1 0 16,0-2 0-16,-4 3 0 0,-3 0 0 0,0-2 0 0,-3 1 0 15,-7 1 0-15,3-2 0 0,-3 4-456 0,-7-4-376 16,-4 5-168-16,7-3 127 0,-6-1 98 0,-1 4 86 16,1 0 74-16,-1 0 70 0,-6 2 65 0,-1 2 56 0,8-7 49 15,-8 10 39-15,8 1 24 0,-4-1 32 0</inkml:trace>
  <inkml:trace contextRef="#ctx0" brushRef="#br0" timeOffset="13627.7">21732 2905 279 0,'0'2'792'0,"0"1"63"16,0-3-14-16,0 4-81 0,0-1-97 0,0 1-102 0,0 3-57 16,0-3-56-16,0 2-48 0,0 5-40 0,0-5-48 15,0 1-56-15,0 2-33 0,7 0 2 0,0 2-58 16,-3-1-15-16,6 1 17 0,-3-1-57 0,3-1 0 0,7 0-112 16,-6-1 0-16,13-2 0 0,-7-3 0 0,4 0 0 15,-1 0 0-15,4-5 0 0,-3 1 0 0,3-4 0 0,-3-1 0 16,3-1 0-16,-3-4 0 0,3 1 0 0,-10 0 0 15,3-1 0-15,0-4 0 0,-7 1 0 0,4-1 0 0,-10 2 0 16,6-2 0-16,-10 1 0 0,7 0 0 0,-7 3 0 16,-7-1-104-16,7-1 16 0,0 5-9 0,-3-2 34 0,-4 2 22 15,3 2 17-15,4-1 48 0,-7 5 8 0,0 0 17 16,4 1 15-16,-4-1 16 0,7 4-1 0,0-1 1 0,-7 2-71 16,7 3-9-16,0-1 0 0,0 1 0 0,0 1 0 15,0 1 0-15,0 2 0 0,0 2 0 0,0 2 0 16,0-1 0-16,0 3 0 0,0 1 0 0,0 4 0 0,0 2 0 15,-3 1 0-15,-4 1 0 0,7 4 0 0,0-4 0 16,0 6 0-16,0-4 0 0,0-1 0 0,-4 1 0 0,4-3 0 16,0-3 0-16,4-3 0 0,-4-4 0 0,0-3 0 15,7-4-137-15,-4-3-342 0,-3-5-97 0,7-4-105 0,0-6-78 16,3-1-65-16,-3-5 64 0,4 0 95 0,-1-4 98 16,0-1 39-16,-3-3 87 0,10-1 49 0,-13 2 49 15,10-1 22-15,-1 2 49 0,1 0 33 0</inkml:trace>
  <inkml:trace contextRef="#ctx0" brushRef="#br0" timeOffset="13948.34">22277 2900 351 0,'-4'-4'671'0,"4"1"58"0,4-1 63 0,-4 4-25 16,0-3-63-16,7 1-136 0,-1 2-71 0,-6-3-57 15,4 0-32-15,3 0-65 0,-4-1-38 0,11-3-34 0,-11 2-6 16,8-1-33-16,3-2-48 0,-4-1-1 0,0 0-46 16,7 2 15-16,1 1-49 0,-1-2-14 0,-7 3-89 15,7 2 0-15,-6-1 0 0,-1 1 0 0,0 1 0 0,4 4 0 16,-14 1 0-16,4 2 0 0,-4-1 0 0,0 5 0 0,0 0 0 15,-4 3 0-15,-3 0 0 0,0 2 0 0,-3 2 0 16,0 2 0-16,-1 3 0 0,-6-2 0 0,7 4 0 0,-14-2 0 16,13 3 0-16,-9 2 0 0,6-3 0 0,-3 3 0 15,6-3 0-15,1-1 0 0,-7-2 0 0,17 0 0 0,-4-4 0 16,-2-3 0-16,-1-1 0 0,14-4 0 0,-1-4 0 16,-2-1 0-16,6-1 0 0,-3-1 0 0,3-1 0 15,1 0 0-15,6-3 0 0,0-1 0 0,7-4 0 0,-10-1 0 16,3 2 0-16,11-2 0 0,-4-3-152 0,-3-3-320 15,3 0-88-15,3-5-161 0,-9 3-118 0,2 1 15 16,-2-2 103-16,-1 0 81 0,0 0 72 0,-3 3 41 0,0-1 86 16,-11 2 49-16,7 1 41 0,-3 4 47 0,0-2 8 15,-7 8 56-15</inkml:trace>
  <inkml:trace contextRef="#ctx0" brushRef="#br0" timeOffset="14329.84">22907 2712 438 0,'4'-12'929'0,"2"1"-25"15,-2 0-104-15,-4 3-64 0,7 4-104 0,0-2-80 0,-7 5-88 16,0-2-24-16,0 4-49 0,0 4-78 0,0 0-2 15,0 3-62-15,0 0-18 0,0 5-39 0,0 0-24 0,-7 3 1 16,0 5-9-16,7 4-48 0,-10 4-112 0,6 1 0 16,-13 4 0-16,3 6 0 0,0 2 0 0,-10 5 0 15,-3 3 0-15,6 6 0 0,-7 2 0 0,-6 4 0 0,0 4 0 16,3 1 0-16,3 0 0 0,-13 1 0 0,13-5 0 16,1 0 0-16,6-6 0 0,-3-8 0 0,6-2 0 0,5-9 0 15,-5-8 0-15,18-5 0 0,-13-7 0 0,13-4 0 16,0-5 0-16,0-6 0 0,0 0 0 0,0-6 0 15,0 0-280-15,13-5-264 0,-13 2-97 0,4-3-142 0,3-1-81 16,0 0 88-16,3-1 64 0,7 0 104 0,-6-1 48 16,6 0 87-16,-3 0 33 0,3-1 72 0,0 1 41 0,7-1 39 15,-3-3 32-15,3 3 32 0</inkml:trace>
  <inkml:trace contextRef="#ctx0" brushRef="#br0" timeOffset="14798.09">22862 3278 583 0,'4'-10'663'0,"-4"3"57"16,10 1 25-16,-10 2 7 0,0 2-80 0,7 2-112 0,-7-3-49 15,0 3-47-15,0 4-56 0,0 2-71 0,-7 2-9 16,14 1-40-16,-14 2-33 0,4 1-22 0,-4 4-33 0,3 2-17 15,-9 4-22-15,2 4-49 0,1 1-96 0,0 3-16 16,-1-1 0-16,-6 2 0 0,3 2 0 0,4 0 0 16,6-2 0-16,-9 4 0 0,2-2 0 0,11 0 0 0,-3-5 0 15,3-1 0-15,0-1 0 0,3-2 0 0,-3-4 0 16,11-1 0-16,2-3 0 0,-9-5 0 0,13 0 0 0,-7-4 0 16,8-1 0-16,-1-5 0 0,0-2 0 0,0-3 0 15,-3-3-33-15,3-2-438 0,-3-2-121 0,0-2-96 0,0 0-96 16,-11-4-48-16,7-1 88 0,4 2 88 0,-14-2 72 15,4 1 72-15,-4-3 55 0,7 1 57 0,-7 1 41 0,6 0 46 16,-2-3 34-16,3 2 31 0</inkml:trace>
  <inkml:trace contextRef="#ctx0" brushRef="#br0" timeOffset="15190.08">23128 3241 655 0,'7'-3'823'0,"-7"0"42"0,0 0-65 0,0 3-89 16,0 0-70-16,0 6-113 0,0 2-56 0,0-1-56 0,0 1-64 15,0 2-16-15,-7 1-41 0,0 3-39 0,7 2-32 16,-4 3-40-16,-3 0 1 0,4 3-34 0,-4-1 1 16,0 0-48-16,7 0-63 0,-3-3-41 0,3 0 0 0,0 0 0 15,-7-3 0-15,7-3 0 0,7 0 0 0,-7-6 0 16,3-1 0-16,4-1 0 0,0-3 0 0,-4 1 0 0,8-2 0 16,-4-3 0-16,3-2 0 0,0-1 0 0,4-1 0 15,-4-4 0-15,1 2 0 0,-4-1 0 0,-4-4 0 0,11 1 0 16,-11-4 0-16,-3 4 0 0,11-1 0 0,-11 4 0 15,0-1 0-15,0 4 0 0,0 2 0 0,0 1 0 16,0 2 0-16,0-1 0 0,0 3 0 0,0 0 0 0,0 5 0 16,0 1 0-16,0 0 0 0,0 1 0 0,0 3 0 0,0 1 0 15,-4 1 0-15,4 5 0 0,-7 1 0 0,7 1 0 16,-3 1 0-16,-4-1 0 0,0 4 0 0,7-1 0 16,-3-1 0-16,-4 0 0 0,7 0 0 0,0-3 0 0,0 0 0 15,0-1 0-15,7-5 0 0,-4-1 0 0,4-3 0 16,0-3 0-16,-7-2-352 0,3 0-225 0,4-6-103 0,-3-2-135 15,9-4-33-15,-9 0 88 0,3-4 87 0,0 1 82 16,3-5 63-16,0 4 64 0,1-5 47 0,-1-2 33 16,4 2 73-16,-11 2 7 0,8-2 56 0</inkml:trace>
  <inkml:trace contextRef="#ctx0" brushRef="#br0" timeOffset="15546.16">23383 3372 38 0,'-4'-3'833'0,"8"3"62"0,-4-5-30 16,0 4-105-16,0-4-57 0,0 2-135 0,0 0-40 0,6-3-88 15,-6 0-32-15,4 2-71 0,10-5-42 0,-11 1-7 16,4 1-56-16,10-1-8 0,-13 2-47 0,13-1 6 0,0 1-46 16,-7-1-2-16,15 2-23 0,-8 0-79 0,-14 4-33 15,21-2 0-15,-20 3 0 0,13-2 0 0,-7 2 0 16,1 0 0-16,-11 0 0 0,7 2 0 0,0 1 0 0,-7 0 0 16,0 1 0-16,0 2 0 0,0 3 0 0,-7 2 0 0,0 1 0 15,-4 3 0-15,11 4 0 0,-10 2 0 0,0 0 0 16,-1 3 0-16,-2 2 0 0,2-1 0 0,-6 1 0 0,7 2 0 15,-8-2 0-15,15 0 0 0,-11-2 0 0,4-1 0 16,6-2 0-16,-2-1 0 0,-1-4 0 0,7-2 0 16,-4-1 0-16,8-2 0 0,-4-4 0 0,13-1 0 0,-9-1 0 15,3-2 0-15,3-3 0 0,0 2 0 0,1-4 0 16,6-3 0-16,-3-1 0 0,0 1 0 0,3-4 0 0,0 1 0 16,0-2 0-16,1-3 0 0,-1 0-248 0,-3-4-168 15,10 1-80-15,-7-1-56 0,0 0-104 0,-7-1-48 16,8-1-57-16,-5 1 66 0,1-1 54 0,-3 1 106 0,6-2 39 15,0 2 47-15,-14-2 57 0,15 2 73 0,-8-1 39 16,7-1 23-16,-6 3 33 0</inkml:trace>
  <inkml:trace contextRef="#ctx0" brushRef="#br0" timeOffset="15762.09">23954 3166 398 0,'0'-4'720'16,"0"1"49"-16,0 0 38 0,0 0-47 0,7 1-64 15,-7 2-127-15,0 2-50 0,7-2-70 0,-14 1-74 0,14 2-14 16,-7 1-65-16,-7 1-8 0,14 4-64 0,-7 2 0 0,0 3-24 15,-7 5-48-15,7 5 8 0,0 3-40 0,0 3-16 16,0-2-104-16,0 5 0 0,0 2 0 0,0-3 0 16,0 3 0-16,7-2 0 0,-3-4 0 0,-4-3 0 0,10 0 0 15,-3-5 0-15,0-3-241 0,-7-4-190 0,3-4-73 16,-3-4-128-16,7-2-112 0,-3-5-56 0,-4 0 47 0,-11-5 90 16,11-2 63-16,-3-1 88 0,-11 0 56 0,11-4 24 15,-4 2 80-15,3-1 40 0,-10-1 40 0,4 2 24 16,0 1 32-16</inkml:trace>
  <inkml:trace contextRef="#ctx0" brushRef="#br0" timeOffset="15924.16">23896 3439 615 0,'0'-1'776'0,"0"1"40"15,3-2-25-15,-3 1-78 0,7 1-73 0,-3 0-112 16,9 1-72-16,-9 1-40 0,13-2-41 0,-7-2-63 0,4 2-47 16,0 0-98-16,0-2-62 0,0-4-113 0,3 2-113 15,0-2-126-15,-7-1-114 0,8-1-62 0,-1-2-106 0,0-1-78 16,0-2-65-16,-6-2 23 0,6 3 74 0,0-3 63 15,-7 2 64-15,8-1 48 0,-8-1 48 0,7 0 40 16,-13 1 40-16,13 1 31 0,-7-2 26 0</inkml:trace>
  <inkml:trace contextRef="#ctx0" brushRef="#br0" timeOffset="16111.18">24323 3159 487 0,'0'3'680'16,"0"1"88"-16,0 1 48 0,0 2-48 0,0 2-104 0,0 3-80 16,0-1-80-16,0 1-72 0,0 3-41 0,0 1-30 15,0 2-65-15,4 2-40 0,-4 2-24 0,13 1-32 16,-13 1 7-16,0 1-55 0,4 1 9 0,3 1-49 0,-4-2-1 15,11-2-102-15,-11-1-9 0,-3-2 0 0,11 1 0 16,-4-6 0-16,-1-2 0 0,5-2-80 0,-4-7-201 0,-7 0-94 16,0-5-65-16,3-2-72 0,-3-3-73 0,0-3-54 15,0-2-74-15,0-5-22 0,-3 1 95 0,3-3 80 16,0 0 72-16,3-1 47 0,-3 1 57 0,7-1 40 0,-4-3 41 16,-3 1 38-16,7 2 33 0</inkml:trace>
  <inkml:trace contextRef="#ctx0" brushRef="#br0" timeOffset="16395.93">24468 3219 15 0,'0'-5'656'0,"0"4"40"0,0-2 56 0,0 1 32 0,0 1-56 16,0 1-112-16,3 1-72 0,-3-1-64 0,7-1-48 16,0-2-57-16,3-2-30 0,-6-1-57 0,10-1-32 15,-11 1-33-15,14 0-23 0,-6-4-23 0,6 2-25 0,-7-4 0 16,7 4-24-16,8-1-16 0,-15 0-32 0,7 2-80 16,-3-1 0-16,0 1 0 0,-4 2 0 0,-3 2 0 0,3 0 0 15,-6 3 0-15,-4 0 0 0,0 3 0 0,0 3 0 0,0 1 0 16,0 3 0-16,0 2 0 0,0 3 0 15,0-2 0-15,0 7 0 0,0-1 0 0,0 5 0 0,0 0 0 16,-4 4 0-16,-3-1 0 0,7 4 0 0,-3-1 0 0,3 3 0 16,-7-2 0-16,7 1 0 0,-7-2 0 0,7-2 0 15,0-1 0-15,0-1 0 0,0-5 0 0,0-3 0 16,0-4 0-16,0-3-272 0,0-4-240 0,0-2-113 0,0-2-46 16,0-4-65-16,0-4-49 0,0-2 66 0,0-4 55 15,0 1 79-15,0-7 66 0,-3 2 86 0,3 2 26 0,-7-7 47 16,0 1 48-16,7-1 56 0,-4 0 32 0</inkml:trace>
  <inkml:trace contextRef="#ctx0" brushRef="#br0" timeOffset="16554.5">24644 3384 78 0,'0'0'664'0,"0"0"72"0,0 1 57 15,-4 1 14-15,8-2-94 0,-4-2-113 0,0 2-56 0,0 0-80 16,0 0-65-16,6 0-23 0,-2 0-55 0,3-3-49 16,3 3-40-16,4-4-56 0,-4 1-104 0,1-3-129 0,6-2-110 15,0 1-105-15,0-2-112 0,-3-2-80 0,0-1-80 16,0 1-96-16,3-4-32 0,0 3 0 0,0-2 96 15,-6 0 63-15,13 2 65 0,-11-1 48 0,5-1 48 0,-1 1 41 16,-7-1 38-16,7 1 26 0,8-1 30 0</inkml:trace>
  <inkml:trace contextRef="#ctx0" brushRef="#br0" timeOffset="16821.3">25040 3082 319 0,'-7'0'688'0,"3"3"87"0,4 3 58 16,-7-1-49-16,1 2-105 0,2-1-86 0,-10 2-97 0,4-1-33 15,7 4-78-15,-11-1-17 0,3 1-56 0,8-3-49 0,3 0-7 16,-7 1-56-16,0-1 1 0,7-2-50 0,0 1 9 15,0 1-23-15,0-4-25 0,7 2-96 0,0 2-16 16,-4-1 0-16,4 1 0 0,4-1 0 0,-4 5 0 0,6 0 0 16,1 2 0-16,3-2 0 0,-6 1 0 0,6 2 0 15,-7 0 0-15,1 2 0 0,-1 1 0 0,0-3 0 0,4-1 0 16,-10 0 0-16,-4 3 0 0,6-4 0 0,-6 2 0 16,7-3 0-16,-7 0 0 0,0-3 0 0,0 0 0 0,-13 0 0 15,13-4 0-15,-11-2 0 0,4 0 0 0,-3-3 0 16,0 0 0-16,-8 0-185 0,1-3-310 0,3 0-146 15,-3-6-94-15,0 0-121 0,0-3 32 0,-1-2 96 0,1-3 104 16,14-5 56-16,-8-3 56 0,-2-5 71 0,9 3 65 16,-3-2 49-16,0 2 31 0,7 3 39 0,0 0 26 0</inkml:trace>
  <inkml:trace contextRef="#ctx0" brushRef="#br0" timeOffset="16988.9">24940 3204 174 0,'-7'0'785'0,"17"1"79"0,-10-2-17 16,7 4-86-16,3-6-65 0,-3-1-120 0,11 2-65 0,-8-3-62 15,0-2-50-15,1 1-54 0,6-2-57 0,7-1-33 16,-10-3-22-16,3 0-49 0,0-2-72 0,0 6-64 0,1-6-136 16,-1 4-120-16,-7-1-113 0,7 2-103 0,-13-1-96 15,10 1-79-15,-11 0-41 0,4 0-32 0,-7 1 16 0,0-1 80 16,0 1 64-16,0-2 56 0,0 0 31 0,0 1 49 16,0-2 49-16,0 1 30 0,0-1 58 0</inkml:trace>
  <inkml:trace contextRef="#ctx0" brushRef="#br0" timeOffset="17203.84">25212 2899 351 0,'0'-3'480'0,"-7"0"71"0,7 2 50 0,0 1 23 15,0 1 47-15,0 2-70 0,0 3-18 0,7 2-71 0,-7-2-56 16,0 1-56-16,3 1-56 0,11-1-23 0,-10 3-25 16,6-2-56-16,7 0-17 0,0 2-14 0,8 1-26 0,-12 0-22 15,11 2-18-15,-3 0-22 0,7 4-34 0,-11 1-54 16,10 3-33-16,-2 0 0 0,-5 1 0 0,-3 3 0 16,1 1 0-16,-1 1 0 0,-14 5 0 0,11-1 0 0,-14 0 0 15,4 0 0-15,-4-1 0 0,-4 3 0 0,-3-4 0 16,-3-2 0-16,-4-2 0 0,0-3-185 0,1-2-134 0,-1-5-58 15,0-3-94-15,-7-3-74 0,4-5-71 0,0-3-95 16,0 1-41-16,3 1 80 0,-3-9 71 0,-1 0 74 16,1-3 62-16,0 0 25 0,0-3 72 0,6 2 33 0,-6-5 46 15,14-3 34-15,-4-7 23 0</inkml:trace>
  <inkml:trace contextRef="#ctx0" brushRef="#br0" timeOffset="18836.5">25650 1663 742 0,'6'-7'928'0,"-2"1"-63"16,-4 4-90-16,0-4-78 0,0 2-81 0,14 1-104 16,-14-2-80-16,3 5-24 0,7-3-56 0,4-1-32 15,-10-1-33-15,13 2-31 0,-7 0-56 0,7-2-15 0,8 1-17 16,-15 3-48-16,7 1-16 0,-7-3-32 0,8 3-80 15,-15-3-129-15,11 3-118 0,-11 1-89 0,-3-2-112 0,0 1-89 16,7 3-55-16,-7-3-87 0,-7-2-57 0,4 5 32 16,3 4 112-16,-14 0 40 0,11 0 95 0,-8 4 58 0,-2-1 23 15,2 4 40-15,1-1 64 0,-7 1 32 0,6 4 8 16</inkml:trace>
  <inkml:trace contextRef="#ctx0" brushRef="#br0" timeOffset="18982.14">25687 1806 7 0,'-3'3'584'0,"3"1"80"0,0-1 40 0,0-1 56 0,0-2-8 16,0 0-145-16,3-2-54 0,-3 2-58 0,7-2-62 15,0 1-57-15,-3 2-32 0,6-2-48 0,4 1-56 16,3-6-32-16,-7 2-64 0,8 2-121 0,-5-4-142 0,5-1-121 16,-5 1-160-16,1-5-128 0,3 2-152 0,7-1-104 15,-10-4 80-15,3 7 80 0,8-7 48 0,-5-4 87 0,8 2 34 16,-1-4 55-16,1-2 48 0,6-1 64 0,1-3 31 16,-4 1 1-16</inkml:trace>
  <inkml:trace contextRef="#ctx0" brushRef="#br0" timeOffset="19728.64">26494 849 174 0,'6'-10'777'0,"-2"0"54"0,-4 5 9 0,0 1-87 15,7 1-57-15,-7 0-128 0,0 3-56 0,0 0-48 16,-7 0-57-16,7 2-54 0,-4-2-41 0,-2 1-24 0,2-1-49 16,-3 2-46-16,-3 0 7 0,3 6-48 0,-3 2-24 15,-1-3-9-15,1 2-14 0,3 1-25 0,0 1-80 16,4 1 0-16,-4 0 0 0,0-2 0 0,7 1 0 0,-3-4 0 15,3 0 0-15,0 0 0 0,0 2 0 0,3-3 0 0,4 0 0 16,0-2 0-16,3 0 0 0,0-1 0 0,1 3 0 16,6-5 0-16,-7 0 0 0,8 2 0 0,6-3 0 0,-7 4 0 15,-3-1 0-15,3 1 0 0,-7 0 0 0,8 4 0 16,-1-2 0-16,-7 1 0 0,4 4 0 0,-11-2 0 16,8 1 0-16,-4 1 0 0,-1-2 0 0,-2 1 0 0,-4 1 0 15,0-2 0-15,0 0 0 0,0 1 0 0,-4 0 0 16,4-1 0-16,-13-2 0 0,9 0 0 0,-3 2 0 0,-3 0 0 15,0-2 0-15,-4 1 0 0,4 0 0 0,-8-2 0 16,8 0 0-16,-7-3 0 0,3-2-97 0,0 1-358 16,-3-2-97-16,7-2-120 0,-1-1-144 0,-6 0-24 0,14-5 64 15,-11 1 119-15,14 0 82 0,-4-2 63 0,4-2 55 16,0-1 49-16,-7-1 49 0,7-3 46 0,7 2 34 0,-7-4 30 16</inkml:trace>
  <inkml:trace contextRef="#ctx0" brushRef="#br0" timeOffset="19936.59">26376 904 63 0,'7'0'816'0,"-7"0"56"0,0 0-16 0,0 0-81 15,7 0-95-15,-7 2-111 0,4-2-57 0,6-2-81 16,4 1-39-16,-4-6-31 0,7 3-65 0,4-2-16 0,3-2-40 16,4 1-32-16,-8 0-32 0,4-2-24 0,4-2-24 0,0 1-16 15,-8-3-64-15,4 6-48 0,-10-2-112 0,3 0-104 16,8 2-128-16,-15-4-105 0,0 4-95 0,1 4-95 0,-11-5-73 15,6 2-49-15,1-2 82 0,-7 3 71 0,4-1 55 16,-4-2 90-16,10 2 54 0,-10-1 33 0,7 0 56 0,0-6 9 16,-4 3 39-16</inkml:trace>
  <inkml:trace contextRef="#ctx0" brushRef="#br0" timeOffset="20188.43">26979 560 343 0,'4'0'679'0,"3"-1"33"0,-4 6 49 0,11-5-2 0,-11 4-70 15,-3 4-129-15,0 1-56 0,7 1-56 0,-3 1-24 16,-4 4-65-16,0 1-54 0,7 5-2 0,-14 0-71 0,7 3-15 16,-11 3-1-16,11 0-48 0,-3 5 8 0,-11 0-48 15,4 5 7-15,-7 1-62 0,6 3-73 0,-6 0 0 0,-4 2 0 16,4-1 0-16,-4 2 0 0,4-1 0 0,0-1 0 16,0-3 0-16,0-1 0 0,6-5 0 0,1-2 0 15,-4-5 0-15,11-4 0 0,-4-2 0 0,7-6 0 0,-4-1-185 16,4-9-246-16,0 2-97 0,0-6-112 0,-7-3-128 0,7 0-72 15,0-4 96-15,0-4 80 0,0 2 72 0,0-4 72 16,7 2 32-16,-3-1 71 0,-4-1 65 0,10-2 40 16,4 1 8-16,-11 1 33 0</inkml:trace>
  <inkml:trace contextRef="#ctx0" brushRef="#br0" timeOffset="21583.3">27193 828 271 0,'0'-2'744'0,"0"0"32"0,0 1 16 0,-3-1-32 16,3 2-80-16,-7 0-113 0,7 2-62 0,-4 1-65 15,-10-5-48-15,11 2-49 0,-4-1-38 0,-3 4-34 0,-1 2-14 16,-2-1-25-16,9 2-48 0,-3 2-16 0,4 0-25 15,-4 0-23-15,0 1 1 0,7 2-17 0,0 0-88 0,-3 0-16 16,3 0 0-16,0-5 0 0,3 4 0 0,-3-2 0 16,7 1 0-16,0 0 0 0,-4-2 0 0,4 0 0 15,4 0 0-15,-1 1 0 0,7-3 0 0,-7 3 0 0,8-1 0 16,6 1 0-16,-10-1 0 0,3 2 0 0,0 0 0 16,0 2 0-16,0-1 0 0,1 1 0 0,-8 0 0 0,7 1 0 15,-13 1 0-15,9-2 0 0,-9 0 0 0,3 1 0 16,-4 1 0-16,-3-3 0 0,0 0 0 0,0 1 0 15,-3-3 0-15,-4 3 0 0,3-2 0 0,-9-1 0 0,9 1 0 16,-6 0 0-16,-4-4 0 0,-3 1 0 0,7-1 0 16,-8-1 0-16,8-3 0 0,0 0 0 0,-1-1 0 15,-2 0 0-15,2-2 0 0,8-2 0 0,-4-2 0 0,0 0 0 0,7-1 0 16,-3-2 0-16,6-2 0 0,-3-2 0 16,7-2 0-16,0 0 0 0,3-3 0 0,0 1 0 0,1-3 0 15,3 1 0-15,-11 0 0 0,7-1 0 0,8 1 0 0,-12-2 0 16,5 0 0-16,-4 1 0 0,-7 1 0 0,3-2 0 15,-3 3 0-15,0 4 0 0,0-4 0 0,0 3 0 0,0 2 0 16,0 2 0-16,-3-1 0 0,-4 6 0 0,0-3 0 16,7 6 0-16,-10 0 0 0,6 0 0 0,-10 3 0 15,11 0 0-15,-7 0 0 0,3 0 0 0,0 2 0 0,3-4 0 16,-3 4 0-16,1-4 0 0,2 2 0 0,-3 0 0 16,7 0 0-16,0 0 0 0,-3 3 0 0,3-3 0 0,0 0 0 15,3 0 0-15,-6 0 0 0,3 0 0 0,3 0 0 16,-3 4 0-16,-3-4 0 0,3 5 0 0,0-3-145 15,0 2-214-15,3 0-114 0,4-2-62 0,-3 4-106 0,2-3-86 16,1 0-73-16,4-3 80 0,-1 4 88 0,0-4 72 16,8 0 64-16,6-2 56 0,-14 4 47 0,7-4 50 15,0 0 39-15,-3 2 32 0,3-1 32 0</inkml:trace>
  <inkml:trace contextRef="#ctx0" brushRef="#br0" timeOffset="22272.48">27482 867 455 0,'0'0'552'0,"0"0"40"0,0 0 48 0,0 0 55 0,0 0 2 16,0 0-81-16,0 1-72 0,-3 1-64 0,3-2-48 15,0 0-57-15,0 1-54 0,0-1-9 0,0 2-48 16,0-1-49-16,0 1 2 0,0-1-49 0,0-1 7 0,3 0-31 15,11 1-32-15,-10-1 16 0,6 4-71 0,4-4-57 0,-4 0 0 16,7-4 0-16,-6 0 0 0,6 0 0 0,0-2 0 16,-3-5 0-16,3 0 0 0,7 1 0 0,-13-2 0 0,6-1 0 15,0-2 0-15,-7 1 0 0,8 1 0 0,-15 1 0 16,7 0 0-16,-3 4 0 0,0 1 0 0,-7-1 0 16,4 5 0-16,-4 0 0 0,0 1 0 0,0 1 0 0,0 0 0 15,0 3 0-15,-4 3 0 0,4 1 0 0,0 3 0 16,0 2 0-16,0-1 0 0,-7 4 0 0,0 2 0 0,4 2 0 15,-4 3 0-15,4 1 0 0,3 3 0 0,-7-3 0 16,0 2 0-16,7 2 0 0,-11-1 0 0,11 0 0 16,0 0 0-16,0-1 0 0,0 1 0 0,0-3 0 0,-3 0 0 15,3-3 0-15,0-3 0 0,3 0 0 0,-3-3 0 16,0-1 0-16,0-4 0 0,-3-3-328 0,3 0-233 0,-7-2-142 16,0-4-114-16,7 1-38 0,-3-3 87 0,3-2 95 15,0 1 73-15,-14-2 41 0,14-2 95 0,-3 2 24 16,-4 0 64-16,7-2 31 0,-4 1 66 0,-3 1 15 0</inkml:trace>
  <inkml:trace contextRef="#ctx0" brushRef="#br0" timeOffset="22441.03">27617 1081 311 0,'0'-1'728'0,"7"-1"56"0,-7-2 40 0,3-1-80 16,4 1-73-16,-4 2-118 0,11 1-58 0,0 1-70 16,0-3-49-16,3 0-56 0,-3-2-32 0,3 0-32 0,7 3-49 15,-3-3-78-15,3 4-90 0,-10-2-111 0,3 1-72 16,7-1-111-16,-7 3-73 0,-3-2-88 0,0 1-56 0,0 2-72 15,-8 1-64-15,1 0-65 0,-3-1 33 0,3 4 97 16,-14-1 71-16,7-1 48 0,-4 3 56 0,-3 0 40 16,1 2 32-16,-5-1 40 0,-6 2 32 0</inkml:trace>
  <inkml:trace contextRef="#ctx0" brushRef="#br0" timeOffset="22910.81">26738 1614 791 0,'-20'11'975'0,"-8"-1"-110"0,0 0-105 0,1-1-57 16,-8 1-86-16,1 3-122 0,3 0-23 0,-4-1-56 15,1 1-72-15,3 0-23 0,-3-2-17 0,-1 0-65 0,14-1-102 16,-3 1 70-16,7-4 2 0,3 0-41 0,-3-1-16 0,10-5-136 15,4 2-16-15,3-3 0 0,3 1 0 0,8-3 0 16,6-3 0-16,7-1 0 0,3-2 0 0,4-3 0 16,14-4 0-16,7-2 0 0,10-5 0 0,-3 2 0 0,13-6 0 15,11 1 0-15,3 0 0 0,0-4 0 0,10 2 0 16,4 0 0-16,4 0 0 0,2 1 0 0,5 5 0 0,2-4 0 16,-2 5 0-16,-1 0 0 0,-3 2 0 0,-4 3 0 15,-3 0 0-15,-4 3 0 0,-6 1 0 0,-14 0 0 0,3 4 0 16,-14 1 0-16,-10-2 0 0,-3 4 0 0,-7 0 0 15,-14 1 0-15,3-1 0 0,-6 1 0 0,-4 1 0 16,-10 0 0-16,0-1 0 0,-11 3 0 0,7-1 0 0,4 1 0 16,-14-1 0-16,4 1 0 0,-4 0 0 0,0 0 0 15,0 0 0-15,0 0 0 0,-4 0 0 0,4 0 0 16,-7 0 0-16,0 0 0 0,4 0 0 0,-7 1 0 0,-4 0 0 16,0 2 0-16,-3 0-344 0,0 0-353 0,-7 0-143 15,10 2-80-15,-14-1 104 0,4 3 96 0,3 0 81 0,-6-3 71 16,3 3 64-16,3 1 55 0,-3 0 57 0,3-1 41 15,-6 2 39-15,3 0 39 0,3-1 34 0</inkml:trace>
  <inkml:trace contextRef="#ctx0" brushRef="#br0" timeOffset="24144.02">26504 2037 375 0,'0'0'711'0,"0"1"58"0,0 3 23 15,0 0-32-15,0 0-89 0,0 1-102 0,0-1-57 0,0 1-80 16,0 2-40-16,0 2-33 0,0 2-54 0,0-1-33 16,0 1-16-16,0 1-32 0,0 0-24 0,7 1-25 0,0 1-23 15,-4-1-24-15,4-1-15 0,0 2-89 0,3-6-24 0,1 5 0 16,-1-4 0-16,14-3 0 0,-14-1 0 0,8-3 0 15,-1 1 0-15,-3-5 0 0,3 1 0 0,7-1 0 16,-7-5 0-16,-6 3 0 0,6-5 0 0,-7 0 0 0,0-2 0 16,1 1 0-16,-4-2 0 0,-4 1 0 0,-3 1 0 15,7-1-33-15,-7 2-54 0,0 0 6 0,7 2 17 0,-7-1 9 16,-7 2 7-16,7 0 8 0,-7 2 7 0,7 0 18 16,0 3 7-16,0 0 0 0,-3-1 16 0,3 2 48 15,-7 0 0-15,7 2 40 0,0 0 8 0,-4 5-16 0,4-3-24 16,-7 2-64-16,7 0 0 0,0 2 0 0,-6 4 0 15,6-2 0-15,-4 4 0 0,-3-1 0 0,7 2 0 0,0 1 0 16,-3 3 0-16,3-1 0 0,-7 1 0 0,0 0 0 16,7 3 0-16,-3-1 0 0,3 0 0 0,0-3 0 0,0 0 0 15,0-4 0-15,0-1 0 0,0-1 0 0,0-6-120 16,3-2-312-16,-3-1-88 0,7-6-104 0,0 0-120 16,-4-4-88-16,-3-4 72 0,11-3 87 0,2 0 82 0,-9-3 55 15,3 2 72-15,-4-3 55 0,4-1 41 0,0-1 49 16,-4 1 7-16,11 1 64 0,-10-2 24 0</inkml:trace>
  <inkml:trace contextRef="#ctx0" brushRef="#br0" timeOffset="24479.16">26828 2121 302 0,'0'1'769'0,"0"-2"47"0,7 1 0 0,-7-2-65 16,3 4-78-16,-3-2-113 0,7 0-57 0,-4 0-70 16,4 1-41-16,0-2-32 0,-3-1-65 0,9-1-23 0,-2 0-24 15,-8 0-39-15,4 0-33 0,3-1-16 0,1 1-24 16,3-2-8-16,-11 1-25 0,7 1-14 0,-3 1-89 15,0 1 0-15,-3 1 0 0,2 0 0 0,1-2 0 0,-7 4 0 16,0 1 0-16,0 1 0 0,-7 2 0 0,1-1 0 16,2 2 0-16,4 1 0 0,-14 2 0 0,4 1 0 0,10 2 0 15,-3-1 0-15,-11 2 0 0,10-1 0 0,-6 1 0 16,10-1 0-16,-14 1 0 0,14-2 0 0,-3 1 0 0,3-1 0 16,0-3 0-16,-7 2 0 0,7-1 0 0,0-2 0 15,0 0 0-15,7 0 0 0,-4-3 0 0,4 2 0 16,0-1 0-16,3-4 0 0,-6 1 0 0,10-1 0 0,-1-1 0 15,1-1 0-15,3-1 0 0,-3-3 0 0,3-2 0 16,-6 0 0-16,6-3-265 0,7 0-166 0,-7-3-74 16,-3-3-102-16,3-1-89 0,1-2-112 0,-1-3 48 0,0 1 64 15,0-1 112-15,-6 0 64 0,6 0 56 0,-3 0 56 16,-1 2 47-16,-2-1 50 0,-1 1 31 0,0-1 31 0,4 2 34 16</inkml:trace>
  <inkml:trace contextRef="#ctx0" brushRef="#br0" timeOffset="24750.94">27382 1816 87 0,'7'-7'688'16,"-7"4"96"-16,4 0 40 0,3 1-40 0,0 1-80 16,-7-1-113-16,0 2-62 0,0 0-57 0,3 0-56 0,-3 3-57 15,0 2-15-15,0-2-32 0,0 2-71 0,0 3-2 16,0 1-46-16,0 2 6 0,0 4-54 0,0 1 15 16,-3 3-49-16,-4 3-102 0,0-1-9 0,3 3 0 0,-6 3 0 15,-4 1 0-15,4 4 0 0,0 2 0 0,-8 2 0 16,1 3 0-16,0 2 0 0,3 2 0 0,-10 4 0 0,7-1 0 15,0 4 0-15,3-5 0 0,-10 1 0 0,6 1 0 16,8-4 0-16,-7-1 0 0,13-4 0 0,-2-6 0 0,-1-1 0 16,7-7 0-16,0-5 0 0,0-4 0 0,0-6-41 15,0-1-447-15,7-11-127 0,-1-2-114 0,-2-5-126 16,3-1 7-16,0-4 112 0,3 0 96 0,-7-1 71 0,11-1 66 16,-3-1 55-16,6-3 56 0,-14 3 39 0,14 0 42 15,-6 0 39-15,3-1 16 0</inkml:trace>
  <inkml:trace contextRef="#ctx0" brushRef="#br0" timeOffset="25691.93">27489 2109 167 0,'7'-3'687'16,"-3"-3"33"-16,2 4 73 0,-6-1-9 0,0 3-73 15,0 0-111-15,4-1-71 0,-4-1-57 0,0 4-56 0,0-2-41 16,0 0-54-16,0 1-9 0,-4-2-32 0,4 1-64 15,0 0-24-15,4 0 7 0,-4 0-14 0,0 0-26 16,0 0-86-16,-4 1-73 0,4-1 0 0,0 0 0 0,0 1 0 16,0 1 0-16,0-2 0 0,0 0 0 0,0 0 0 0,0 2 0 15,0-2 0-15,0-2 0 0,0 4 0 0,0-2 0 16,0-2 0-16,0 2 0 0,0 0 0 0,0 0 0 0,0 0 0 16,0 0 0-16,0 0 0 0,0 0 0 0,0 0 0 15,0 0 0-15,0 0 0 0,0 0 0 0,4 0 0 16,-4 0 0-16,0 0 0 0,0 0 0 0,0 0 0 0,0 0 0 15,0 0 0-15,0 0 0 0,0 0 0 0,0 0 0 16,0 0 0-16,0 0 0 0,0 0 0 0,0 0 0 0,0 0 0 16,0 0 0-16,0 0 0 0,0 0 0 0,0 0 0 15,0 0 0-15,0 0 0 0,0 0 0 0,0 0 0 0,0 0 0 16,0 0 0-16,0 0 0 0,0-2 0 0,0 0 0 16,7 0 0-16,0-1 0 0,-7-1 0 0,3-1 0 15,7 1 0-15,-3-4 0 0,4 2 0 0,-4-1 0 0,3 1 0 16,0-1 0-16,4-2 0 0,-4 2 0 0,8 0 0 15,-8-2 0-15,7 4 0 0,-6-2 0 0,6 1 0 0,-14 3 0 16,14 0 0-16,-10 1 0 0,4 0 0 0,-4 4 0 0,-7 0 0 16,3 1 0-16,-3 3 0 0,0 0 0 15,-3 3 0-15,3 0 0 0,-7 3 0 0,0-1 0 0,-4 4 0 16,8 3 0-16,-11-4 0 0,4 4 0 0,-7-1 0 0,13 1 0 16,-13 3 0-16,7-2 0 0,-4 1 0 0,0 1 0 15,0-1 0-15,4 0 0 0,0 1 0 0,-1 0 0 16,-3 0 0-16,4-1 0 0,7-2 0 0,-11 0 0 0,14-5 0 15,-4-1 0-15,4-1 0 0,-6-7 0 0,6-1 0 16,0 0 0-16,0-1 0 0,0-2 0 0,6-2 0 0,-2 2 0 16,3 0 0-16,0-4 0 0,3 4 0 0,0 0 0 15,1-3 0-15,13 0 0 0,-7-3 0 0,-3 1 0 16,3-2 0-16,7 2 0 0,-10-2 0 0,3 4 0 0,0-6 0 16,8 1 0-16,-5 5 0 0,-3-2 0 0,4 0 0 15,-4-1 0-15,-6 5 0 0,6-4 0 0,-7-1 0 0,4-3 0 16,-11 2-552-16,-3-1-120 0,7-1-136 0,-7-2-88 15,0 2 64-15,0-3 128 0,0-3 80 0,-7 2 72 0,7-1 63 16,0 1 57-16,0-2 48 0,7-2 25 0,0 1 63 16,-3 0 31-16,-4-1 34 0</inkml:trace>
  <inkml:trace contextRef="#ctx0" brushRef="#br0" timeOffset="26037.02">27961 1925 135 0,'7'0'783'16,"-7"-2"33"-16,0 0 33 0,0 2-89 0,4 0-80 15,-4-3-113-15,0 6-47 0,6-6-56 0,-6 3-55 0,-6-1-50 16,12-2-46-16,-6 1-34 0,0 0-30 0,0 2-42 0,0 0-22 16,4-2-10-16,-8 1-38 0,4 1-18 0,0 0 9 15,0 0-71-15,0 0-57 0,0 0 0 0,0 0 0 0,0-2 0 16,0 2 0-16,0 2 0 0,0-1 0 0,0 1 0 16,0 0 0-16,0 1 0 0,0 0 0 0,0 0 0 15,0 1 0-15,0 1 0 0,0 0 0 0,0 2 0 0,0-3 0 16,4 6 0-16,-4-3 0 0,0 4 0 0,0 1 0 15,0 1 0-15,0 5 0 0,0 0 0 0,0 4 0 0,0-1 0 16,0 4 0-16,0-3 0 0,0 4 0 0,0-1 0 16,0-2 0-16,0 3 0 0,0-5 0 0,0 1 0 15,0-1 0-15,0-3 0 0,0-2 0 0,0-1 0 0,0-3 0 16,0-2 0-16,0-3 0 0,0-4 0 0,0 0 0 16,0-1-384-16,0-7-184 0,0 0-128 0,0-4-89 0,0-1-70 15,7-3 95-15,0 0 88 0,-4 0 80 0,4-2 48 16,-4-3 80-16,11-2 56 0,-10 4 47 0,9-2 41 15,-2 0 33-15,-8-2 31 0,11 2 32 0</inkml:trace>
  <inkml:trace contextRef="#ctx0" brushRef="#br0" timeOffset="26354.17">28154 1971 430 0,'0'0'920'0,"0"1"1"0,0 1-97 16,-3-2-104-16,6 0-88 0,-3 0-112 0,0 0-32 0,0 0-80 15,0-3-24-15,7 0-56 0,0-1-57 0,-4 0-22 0,4 1-9 16,4-1-56-16,-1-4 7 0,4 2-46 0,0-1 6 15,3 0-46-15,0 0-25 0,0 1-80 0,0 1 0 0,1-2 0 16,-5 1 0-16,5 0 0 0,-8 1 0 0,7 3 0 16,-3-3 0-16,-4 4 0 0,-6-3 0 0,3 3 0 15,0 1 0-15,-7-1 0 0,0 2 0 0,0 4 0 0,3 0 0 16,-6 2 0-16,3 2 0 0,0 0 0 0,-7 3 0 16,0 3 0-16,7 3 0 0,-4 3 0 0,4 0 0 0,-7 1 0 15,4 3 0-15,-4 4 0 0,0-2 0 0,7 3 0 16,-3 2 0-16,3-4 0 0,-7 4 0 0,7-3 0 0,-7 3 0 15,7-5 0-15,0-1 0 0,0-2 0 0,0-3 0 16,0-3 0-16,0-2 0 0,0-5 0 0,0-1-241 16,0-5-335-16,0-2-167 0,0-3-121 0,0-3 8 0,0-5 72 15,0 2 88-15,0-4 80 0,0-1 87 0,0-1 74 16,-10 1 47-16,10 0 24 0,-4-3 72 0,-10 4 31 16,4-2 34-16</inkml:trace>
  <inkml:trace contextRef="#ctx0" brushRef="#br0" timeOffset="26539.19">28254 2244 383 0,'0'0'904'0,"0"0"8"16,0 1-97-16,0-2-71 0,0-4-104 0,14 5-87 16,-11-3-89-16,8-1-24 0,2 4-80 0,5 0-17 0,-8 0-39 15,11-4-63-15,3 2-1 0,-4 1-56 0,5 1-16 0,-5-2-8 16,1 2-32-16,3 2-24 0,-3-4-24 0,3 0-56 16,-4-1-81-16,-2 2-166 0,-1-4-121 0,-7 0-160 0,8 0-121 15,-8-1-158-15,0-2-66 0,-3 0 98 0,0-2 87 16,-4 3 48-16,-3 1 104 0,0-2 56 0,0 1 48 15,0 2 48-15,0 0 39 0,7 4 26 0,-14-2 23 0</inkml:trace>
  <inkml:trace contextRef="#ctx0" brushRef="#br0" timeOffset="32849.14">19238 5842 591 0,'0'-3'783'0,"0"0"42"0,0-3-17 0,0 2-88 0,0 4-72 16,0 0-96-16,0-5-72 0,0 4-40 0,0-1-49 15,0 1-54-15,0-2-50 0,0 0-30 0,0 3-2 16,0 0-30-16,0-2-26 0,0 1-23 0,0 1-48 0,7 1-39 16,-4-4-89-16,11 5 0 0,-10-6 0 0,9 3 0 15,-2-3 0-15,6 1 0 0,-3-2 0 0,3 0 0 0,0 0 0 16,7-1 0-16,-10 3 0 0,3-1 0 0,0 1 0 15,1-4 0-15,-8 6 0 0,7-1 0 0,-6-1 0 0,-1 3 0 16,4 0 0-16,-11 0 0 0,-3 0 0 0,7-2 0 16,-7 2 0-16,0 0 0 0,4 0 0 0,-8-1 0 15,4 2 0-15,0-1 0 0,0 0 0 0,0 0 0 0,0 0 0 16,0 0 0-16,0 0 0 0,0 0 0 0,0 0 0 16,0 0 0-16,0 0 0 0,0 0 0 0,0 0 0 0,0 0 0 15,0 0 0-15,0 0 0 0,0 0 0 0,0 0 0 16,0 0 0-16,0 0 0 0,0 0 0 0,0 0 0 15,0 0 0-15,0 2 0 0,0 0 0 0,0-2 0 0,0 3 0 16,0 0 0-16,0-2 0 0,0 4 0 0,0-4 0 16,-7 0 0-16,7 1 0 0,0-2 0 0,0 2 0 15,-3-1 0-15,3-1 0 0,0-1 0 0,0 1 0 0,0-2 0 16,0 2 0-16,0 0 0 0,0 2 0 0,0-2 0 16,0 0 0-16,0 0 0 0,0-2 0 0,0 2 0 0,0 0 0 15,0 0 0-15,0 0 0 0,0 0 0 0,0 0 0 0,0 0 0 16,0 0 0-16,0 0 0 0,0 0 0 0,0 0 0 15,0 0 0-15,0 0 0 0,0 0 0 0,0 0 0 16,0 0 0-16,0 0 0 0,0 0 0 0,0 0 0 0,0 0 0 16,0 0 0-16,0 0 0 0,0 0 0 0,0 0 0 15,0 0 0-15,0 0 0 0,0 0 0 0,0 0 0 0,0 0 0 16,0 0 0-16,0 0 0 0,0 0 0 0,0 0 0 16,0 0 0-16,0 0 0 0,0 0 0 0,0 0 0 0,0 0 0 15,0 0 0-15,0 0 0 0,0 0 0 0,0 0 0 16,0 0 0-16,0 0 0 0,0 0 0 0,0 0 0 15,0 0 0-15,0 0 0 0,0 0 0 0,0 0 0 0,0 0 0 16,0 0 0-16,0 0 0 0,0 0 0 0,0 0 0 16,0 0 0-16,0 0 0 0,-7 0 0 0,7 0 0 0,0 0 0 15,0 0 0-15,0 0 0 0,0 0 0 0,-7 0 0 16,7 0 0-16,0 0 0 0,0 0 0 0,0 0 0 16,0 0 0-16,0 0 0 0,0 0 0 0,0 0 0 0,0 0 0 15,0 0 0-15,0 0 0 0,0 0 0 0,0 0 0 16,0 0 0-16,-3 0 0 0,-4 0 0 0,3 0 0 0,4 0 0 15,-7 0 0-15,0 0-256 0,4 0 8 0,-4 0-16 16,4 0 8-16,-4 0-8 0,7 0 8 0,0 0 32 16,-7 0 24-16,7 0 15 0,0 0 26 0,0 0 7 0,0 0 32 15,0 0 16-15,0 0 31 0,0 0 18 0,0 0 23 0,0 0 15 16,0 0 17-16,-4 0 9 0,4 0-9 0,0 0 8 16,0 0 8-16,0 0 15 0,0 0-6 0,0 0-2 0,0 0 2 15,0 0-1-15,0 0 0 0,0 0-24 0,0 0 24 16,0 0-16-16,0 0 16 0,0 0-17 0,0 0 2 15,0 0 7-15,0 0-8 0,0 0 0 0,0 0 16 0,0 0-16 16,0 0-16-16,0 0 32 0,0 0 0 0,0 0-8 16,0 0-25-16,0 0 2 0,0 0 31 0,0 0 0 0,0 0-1 15,0 0 1-15,0 0-8 0,0 0 16 0,0 0 9 16,0 0 6-16,0 0-14 0,0 0 15 0,0 0 31 16,0 0-7-16,0 0 1 0,-7 0 22 0,7 0 2 0,0 0-2 15,0 0-6-15,0 0 7 0,0 0-16 0,-6 0 0 16,6 0-9-16,0 0 2 0,0 0-1 0,0 0 7 0,0 0 2 15,0 0-2-15,0 0-22 0,0 0 15 0,0 0 16 16,0 0 8-16,0 0 8 0,0 0-8 0,0 0 7 16,0 0-79-16,0 0 65 0,0 0 6 0,0 0-38 0,0 0-57 15,0 0 0-15,0 0 0 0,0 0 0 0,0 0 0 16,0 0 0-16,0 0 0 0,0 0 0 0,0 0 0 0,0 0 0 16,0 0 0-16,0 0 0 0,0 0 0 0,0 0 0 15,0 0 0-15,0 0 0 0,0 0 0 0,0 0 0 16,0 0 0-16,0 0 0 0,0 0 0 0,0 0 0 0,0 0 0 15,0 0 0-15,0 0 0 0,0 0 0 0,0 0 0 0,0 0 0 16,0 0 0-16,0 0 0 0,0 0 0 0,6 0 0 16,1 0 0-16,-7 0 0 0,0 0 0 0,4 0 0 0,-4 0 0 15,0 0 0-15,7 0 0 0,-7 0 0 0,7 0 0 16,-7 0 0-16,0 0 0 0,0 0 0 0,3 0 0 16,-3 0 0-16,7 0 0 0,-7 0 0 0,0 0 0 0,3 0 0 15,-3-3 0-15,0 3 0 0,0 0 0 0,7-4 0 16,-14 4 0-16,7 0 0 0,7-2 0 0,-7 1 0 0,7-1 0 15,-14 2 0-15,7 2 0 0,0-4 0 0,7 2 0 16,-7 2 0-16,0-5 0 0,0 3 0 0,0 0 0 0,0-2 0 16,0 1 0-16,0-1 0 0,4 0 0 0,-4 2 0 15,0-1 0-15,0-1 0 0,0 4 0 0,0-2 0 16,0-2 0-16,0 4 0 0,0-4 0 0,0 4 0 0,0-2 0 16,0 0 0-16,0-2 0 0,0 2 0 0,0 0 0 15,0 0 0-15,0 0 0 0,0 0 0 0,7-2 0 0,-7 2 0 16,0-2 0-16,0 1 0 0,0 1 0 0,0 0 0 15,3 0 0-15,-3 0 0 0,0 0 0 0,0 0 0 16,0 0-289-16,0 0-134 0,0 0-66 0,0 0-38 0,0 0-41 16,0 0-56-16,0 0-65 0,0 0-31 0,0 0 65 0,0 0 70 15,0 0 74-15,0 0 79 0,-3 0 55 16,-4 1 17-16,7 3 65 0,-4-4 31 0,-3 0 32 0</inkml:trace>
  <inkml:trace contextRef="#ctx0" brushRef="#br0" timeOffset="33430.11">19307 5842 287 0,'3'5'392'0,"-3"-2"24"0,0 0 31 0,0 4-6 16,0-4 31-16,0 2 7 0,-3 0-6 0,3 3 63 0,0 0 16 15,-7-2-40-15,0-6-64 0,4 7-40 0,-4 4-40 16,3-2-49-16,-3 0-30 0,1 0-50 0,6 0 1 0,-4 0-55 16,4-2 7-16,0 2-48 0,-7 2 16 0,7-4-48 15,0-4-32-15,0-1-80 0,0-1 0 0,0 1 0 16,0-2 0-16,0 0 0 0,-7-2 0 0,21-4 0 0,-14-3 0 16,4-3 0-16,9 0 0 0,-9-3 0 0,6-1 0 15,4-4 0-15,-4-2 0 0,7-1 0 0,-6 2 0 0,-1-1 0 16,0 1 0-16,4 1 0 0,-10 4 0 0,6 0 0 0,4 0 0 15,-4 3 0-15,0 0 0 0,-3 3 0 0,4 3 0 16,-1-1 0-16,-3 2 0 0,3 3 0 0,-3 0 0 16,4 2 0-16,-8 1 0 0,11 0 0 0,-11 0 0 0,4 3 0 15,-3 1 0-15,2 1 0 0,1-2 0 0,-3 3 0 16,10-1 0-16,-11 2 0 0,4 3 0 0,-4 0 0 0,4-1 0 16,0 1 0-16,-3-2 0 0,2 3 0 0,-2-2 0 15,-4 0 0-15,14-1 0 0,-11-1 0 0,-3 1 0 0,7-5 0 16,-7 1 0-16,7-2 0 0,-4-1 0 0,4-1 0 15,4 2 0-15,-5-9 0 0,5 2 0 0,-8-3 0 16,11-2 0-16,-11 1 0 0,8-2 0 0,3-1 0 0,-14-1 0 16,3-2 0-16,-3-1 0 0,0 6 0 0,0 0 0 15,0-1 0-15,0 2 0 0,0 3 0 0,-3-1 0 0,-4 1 0 16,7 3 0-16,0 0 0 0,-7 1 0 0,3 0 0 16,-3 1 0-16,4 0 0 0,3 1-248 0,-7 0-120 15,0 2-40-15,7 2-24 0,-3-6-1 0,-8 4-22 0,11 1-25 16,0-3-56-16,-13 4-40 0,13 1-25 0,-4 1 10 15,4 1 55-15,-7-1 40 0,7 0 72 0,0 3 56 16,-3 3 39-16,-4-5 42 0,7 6 7 0,-7-4 56 0</inkml:trace>
  <inkml:trace contextRef="#ctx0" brushRef="#br0" timeOffset="33892.39">19355 6282 359 0,'-3'6'688'0,"-4"0"39"0,0-2 34 0,7 1-1 15,0-2-57-15,0-2-135 0,-4 1-39 0,4-2-65 0,0 1-72 16,0-4-57-16,0 0-31 0,0-1-24 0,4-2-15 16,-4-2-33-16,7 1-41 0,0-2-14 0,-7-2-41 15,3 1-17-15,7-4-7 0,-3 2-23 0,4 0-89 0,-4 0 0 16,-4 2 0-16,11-1 0 0,-11 1 0 0,8-1 0 15,2 4 0-15,-9-4 0 0,10 4 0 0,-11-1 0 16,7-1 0-16,4 5 0 0,-3-3 0 0,-8 5 0 0,11-3 0 16,-11 4 0-16,8-1 0 0,-5 2 0 0,1 3 0 15,-3 2 0-15,3 1 0 0,0 1 0 0,-4 4 0 0,4-2 0 16,-4 1 0-16,4 0 0 0,0 3 0 0,-3 2 0 16,-4-5 0-16,6 2 0 0,-2-4 0 0,-4 1 0 15,14-3 0-15,-14-1 0 0,3-2 0 0,-3-1 0 0,7 1 0 16,0-4 0-16,-4-3 0 0,4-1 0 0,-3 0 0 15,3-3 0-15,-1 0 0 0,-2-2 0 0,3 2 0 0,-4-3 0 16,-3-2 0-16,7 2 0 0,-7-1 0 0,0 2 0 0,7-1 0 16,-7 2 0-16,0 0 0 0,0 0 0 15,0 0 0-15,0 2 0 0,0 2 0 0,0 1-320 0,0 0-48 0,0 3-48 16,0-1-24-16,0 2-48 0,0-2-41 0,0 2-63 16,0 2-48-16,0-1-31 0,0-6 39 0,0 7 72 15,3-4 48-15,-3 1 80 0,7 1 64 0,-3 0 39 0,3 0 41 16,0-5 33-16,3 2 23 0</inkml:trace>
  <inkml:trace contextRef="#ctx0" brushRef="#br0" timeOffset="34364.68">20182 5707 343 0,'7'-7'824'16,"0"2"55"-16,-7 2-54 0,0 0-81 0,3 2-64 16,-6-1-136-16,3 2-72 0,-7 0-25 0,0 3-55 15,4 1-32-15,-8 6-72 0,4-2-31 0,0 3-2 0,-3 3-31 16,-7 2-15-16,13 4-26 0,-9 4-22 0,2 1-57 16,-6 2-104-16,14 0 0 0,-8 3 0 0,4-3 0 0,1 5 0 15,2-4 0-15,-3 1 0 0,7 0 0 0,0-3 0 16,7 0 0-16,-7-2 0 0,10-3 0 0,-3-2 0 0,7-1 0 15,0-5 0-15,0 0 0 0,-1-6 0 0,8-1 0 0,-4-1 0 16,1-7 0-16,2-2 0 0,-3-5 0 0,8-2 0 16,-12-5 0-16,5-4 0 0,6-2 0 0,-11-5 0 15,1 0 0-15,3-6 0 0,-6 1 0 0,-8-1 0 0,4-5 0 16,0 4 0-16,-7-2 0 0,-7 0 0 0,0 0 0 16,-3 2 0-16,6 1 0 0,-13 1 0 0,3 1 0 0,4 7 0 15,0 2 0-15,-7 3 0 0,6 4 0 0,1 3 0 16,0 8 0-16,-4-1 0 0,10 5 0 0,-9 3 0 15,2 3 0-15,8 2 0 0,-11 1 0 0,14 1 0 0,-3 2 0 16,3 2 0-16,-7-3 0 0,7 5 0 0,0-4-208 16,0 6-352-16,0-5-120 0,7 3-136 0,-7 2-48 0,0 1 88 15,3 1 96-15,4-2 48 0,3 2 95 0,1-2 65 16,2 3 25-16,-2-3 78 0,6-2 18 0,0 2 63 16,4-2 7-16,-4-3 58 0</inkml:trace>
  <inkml:trace contextRef="#ctx0" brushRef="#br0" timeOffset="34542.75">20626 6021 471 0,'0'0'1007'0,"-3"1"-111"0,-4 0-71 15,7 3-97-15,-3 0-73 0,-4 1-111 0,0 1-96 16,3 1-23-16,-2 1-82 0,-1-2-15 0,-4 4-56 0,11-4-47 16,0 3-41-16,-3-3-96 0,3 2-153 0,0-6-126 0,0 0-153 15,0 1-161-15,0-3-126 0,3 2-169 16,-3-2 32-16,0 0 87 0,0 0 89 0,7-2 73 0,-3-3 54 15,3 1 58-15,-1-2 46 0,-2 0 42 0,10-1 30 0,-4-4 33 16</inkml:trace>
  <inkml:trace contextRef="#ctx0" brushRef="#br0" timeOffset="35268.85">20812 5615 302 0,'0'-5'689'16,"0"3"62"-16,0-2 17 0,0-1 0 0,0 4-71 0,0 1-106 16,0 0-78-16,0-1-41 0,0 1-57 0,0-2-71 0,0 0-15 15,0-1-42-15,0 2-30 0,4-4-57 0,3 2-25 16,-4-1 10-16,11-1-41 0,-11-1-32 0,11 3 23 0,-3-3-78 15,6 2-57-15,-7-4 0 0,7 2 0 0,-3-1 0 16,0 2 0-16,3-1 0 0,-3 2 0 0,3-1 0 16,0 2 0-16,-6 0 0 0,6 0 0 0,-7 3 0 0,4-1 0 15,-4 1 0-15,8 2 0 0,-15 0 0 0,-3 3 0 16,7-2 0-16,-7 3 0 0,0 1 0 0,-7 1 0 0,7 2 0 16,-3 0 0-16,-11 3 0 0,4 0 0 0,6 3 0 15,-10-2 0-15,4 1 0 0,0 2 0 0,-1-1 0 16,-3-1 0-16,4 0 0 0,7-1 0 0,-4 1 0 0,0-4 0 15,7 2 0-15,0-3 0 0,0 1 0 0,0-4 0 16,0 1 0-16,14 0 0 0,-11-1 0 0,7-1 0 0,4-1 0 16,-10 2 0-16,13-7 0 0,0 3 0 0,0 1 0 15,4 4 0-15,-4-2 0 0,7-2 0 0,-10-1 0 16,3 5 0-16,8-2 0 0,-12 1 0 0,5 3 0 0,-1-2 0 16,-7-2 0-16,4 2 0 0,-11 2 0 0,8-4 0 15,-11 6 0-15,0-3 0 0,7 2 0 0,-7-1 0 0,-7 2 0 16,7 2 0-16,-11-4 0 0,8 4 0 0,-11-5 0 0,4 3 0 15,6-4 0-15,-9 2 0 0,-5-2 0 0,8 0 0 16,-7-5 0-16,6 2 0 0,-6-2 0 0,3-2 0 16,-3 0 0-16,3-1 0 0,1 2 0 0,-5-4 0 0,1 2 0 15,7-1 0-15,-14-1 0 0,13-3 0 0,-6 2 0 16,14-4-328-16,-15-1-161 0,12 0-126 0,2 1-106 0,-3-2-94 16,0-4 14-16,7 3 98 0,0 0 79 0,14 2 72 15,-10-1 40-15,2 2 55 0,5-2 74 0,-1 1 55 16,0 0 32-16,8 1 40 0,-1 4 23 0</inkml:trace>
  <inkml:trace contextRef="#ctx0" brushRef="#br0" timeOffset="35735.61">21574 5610 543 0,'10'-15'615'0,"7"-1"58"15,-13 3 14-15,13 0 49 0,-7 1-39 0,-3 3-105 0,-3-2-80 16,3 4-48-16,0-1-65 0,-7 4-47 0,0 2-8 16,0-1-39-16,-7 3-65 0,0-1 8 0,3 4-56 15,-6 1-25-15,3 2 2 0,-3 2-2 0,-1 2-78 0,-6 2-89 16,0 4 0-16,0 3 0 0,0 2 0 0,-1 6 0 0,4-3 0 16,-3 4 0-16,0 2 0 0,7 2 0 0,-4 0 0 15,4 2 0-15,6-1 0 0,4 0 0 0,0-2 0 16,4-1 0-16,6 0 0 0,4-3 0 0,3-3 0 0,4-1 0 15,-1-6 0-15,8-2 0 0,3-4 0 0,0-4 0 16,3-2 0-16,4-5 0 0,-3-7 0 0,3-2 0 0,-1-5 0 16,5-5 0-16,3-4 0 0,-14-4 0 0,10-3 0 15,-14 0 0-15,1-4 0 0,-7 4 0 0,3-3 0 16,-21 4 0-16,8-1 0 0,-4 2 0 0,-14 1 0 0,3 1 0 16,-6 4 0-16,-4-2 0 0,0 1 0 0,-10-1 0 15,3 2 0-15,-3-1 0 0,4 4 0 0,-4 2 0 0,-4 2 0 16,11 2 0-16,-4 2 0 0,-3 5 0 0,14 1 0 15,-8 3 0-15,5 1 0 0,-1 1 0 0,4 2 0 16,6 3 0-16,-10-2 0 0,11 3 0 0,-4-1 0 0,0-1 0 16,7-1 0-16,-3 3-568 0,3-1-273 0,-7 0-111 15,7-3 89-15,0 2 94 0,7 1 90 0,-4-5 79 0,4 4 64 16,3 1 63-16,-3 1 49 0,0-2 48 0,3-1 48 16,1 5 33-16,-1 3 31 0</inkml:trace>
  <inkml:trace contextRef="#ctx0" brushRef="#br0" timeOffset="59147.14">982 13585 87 0,'0'-1'584'0,"0"-3"15"16,0 4 9-16,0 0 1 0,7 0-1 0,0 2-32 16,-7 0-9-16,0-2-38 0,0 0-41 0,3 1-73 0,4 1-47 15,-7-1-39-15,3 2-41 0,4 1-40 0,-7-3-24 16,7 1-24-16,-3 2-24 0,9-1-17 0,-9 1-14 0,3 0-26 15,-4-4-6-15,11 1-9 0,-11 0-56 0,4 4-48 16,-3-4 0-16,10-1 0 0,-11 2 0 0,11-2 0 16,-11 3 0-16,8-2 0 0,-5 2 0 0,1 1 0 0,-3-4 0 15,6 4 0-15,-3-1 0 0,3 0 0 0,1-3 0 16,-4 4 0-16,3-4 0 0,4 3 0 0,-11-2 0 0,7 1 0 16,8 3 0-16,-8-4 0 0,-3 2 0 0,3 0 0 15,1 2 0-15,2-3 0 0,5 3 0 0,-15-3 0 16,7 2 0-16,4 1 0 0,-3-4 0 0,-1-1 0 0,0 1 0 15,4 3 0-15,-4-3 0 0,1 3 0 0,-1-3 0 16,0-1 0-16,4 0 0 0,-4 2 0 0,1 0 0 0,-1 0 0 16,7-1 0-16,-6-1 0 0,2 0 0 0,-2 0 0 0,-1-1 0 15,0 2 0-15,4-1 0 0,0-1 0 0,0 3 0 16,-11-2 0-16,8 4 0 0,6-1 0 0,-7-1 0 0,-3 0 0 16,3 3 0-16,4-3 0 0,-4 1 0 0,1 1 0 15,-4-3 0-15,3-1 0 0,0 2 0 0,-3-2 0 16,4 0 0-16,-5 1 0 0,5-1 0 0,-8 0 0 0,11 0 0 15,-4 0 0-15,1 0 0 0,-1 0 0 0,0 0 0 16,8 0 0-16,-5 3 0 0,-2-4 0 0,6 1 0 16,-3 3 0-16,3-3 0 0,-7 2 0 0,8-2 0 0,-1 0 0 15,-7 0 0-15,7 0 0 0,1 0 0 0,-1 0 0 16,-7 0 0-16,7 0 0 0,1 0 0 0,-8 0 0 0,7 0 0 16,-7 0 0-16,8 0 0 0,-8 0 0 0,7 0 0 15,0 0 0-15,-6 0 0 0,6 0 0 0,-7 0 0 0,8 0 0 16,-1 0 0-16,-7 0 0 0,11 0 0 0,-7 0 0 15,3 0 0-15,-3 0 0 0,-1 0 0 0,1 0 0 16,3 0 0-16,-6 0 0 0,6 0 0 0,-3 0 0 0,0 0 0 16,3 0 0-16,-7 0 0 0,7 0 0 0,-3 0 0 15,0 0 0-15,0 0 0 0,-1-4 0 0,1 4 0 0,0 0 0 16,3 0 0-16,-3-3 0 0,0 3 0 0,3 0 0 16,0 0 0-16,0-3 0 0,-6 3 0 0,13 0 0 15,-10 0 0-15,3-1 0 0,0 1 0 0,7 0 0 0,-10 0 0 16,3 0 0-16,0-2 0 0,4 4 0 0,3-4 0 15,-3 0 0-15,-4 2 0 0,0 0 0 0,11 0 0 0,-11-3 0 16,4 3 0-16,-4-1 0 0,7-2 0 0,-3 0 0 16,-4 5 0-16,4-4 0 0,-4 1 0 0,7-2 0 0,-7 0 0 15,4 3 0-15,0-2 0 0,-4 2 0 0,0-2 0 16,7 2 0-16,-10-1 0 0,3 0 0 0,0-1 0 0,8 2 0 16,-12 2 0-16,5-4 0 0,-1 0 0 0,7 0 0 15,-10 3 0-15,3-3 0 0,0 0 0 0,0-1 0 16,1-1 0-16,-1 2 0 0,-3-2 0 0,3 2 0 0,0-1 0 15,0 3 0-15,1-2 0 0,-1 2 0 0,-3 0 0 16,3 0 0-16,0 0 0 0,7 2 0 0,-10-2 0 0,3 0 0 16,7-2 0-16,-3 2 0 0,3 0 0 0,-3 0 0 15,-1 0 0-15,11 0 0 0,-10 0 0 0,0 0 0 16,6 0 0-16,-3-1 0 0,-3 1 0 0,7-4 0 0,-4 4 0 16,-4-1 0-16,8-2 0 0,-4-1 0 0,-3 1 0 15,6 0 0-15,-3 0 0 0,-3 1 0 0,7 0 0 0,-4 0 0 16,-4-3 0-16,8 5 0 0,-11-1 0 0,11 1 0 15,-4 0 0-15,-3 0 0 0,3 0 0 0,3 0 0 0,-13-2 0 16,17 4 0-16,-10-2 0 0,-1 0 0 0,5 0 0 16,-5 0 0-16,4 0 0 0,-3 0 0 0,3 0 0 15,-3 0 0-15,6 0 0 0,-3 0 0 0,-3-3 0 0,7 3 0 16,-4 0 0-16,3 0 0 0,-6-2 0 0,7 1 0 0,-1 1 0 16,-3 0 0-16,-3-2 0 0,7 2 0 15,-4 0 0-15,-4 0 0 0,4 0 0 0,4-2 0 0,-14 4 0 16,10-2 0-16,-3 0 0 0,-4 0 0 0,7 0 0 0,-3 0 0 15,3 0 0-15,-11 0 0 0,5 0 0 0,-1 0 0 16,7 0 0-16,-3 0 0 0,-4 0 0 0,0 2 0 0,-3 1 0 16,3-2 0-16,0 1 0 0,7 1 0 0,-10 1 0 15,4-1 0-15,-1 2 0 0,0-2 0 0,0 1 0 16,0 1 0-16,-3-5 0 0,3 2 0 0,1 0 0 0,6 1 0 16,-10-1 0-16,3 1 0 0,7-1 0 0,-7 2 0 15,4-2 0-15,-4-2 0 0,4 5 0 0,-4-1 0 0,7-3 0 16,-10 1 0-16,3 2 0 0,7-3 0 0,-7 0 0 15,4-1 0-15,-4 4 0 0,0-1 0 0,1-1 0 0,2 0 0 16,-2 0 0-16,2-2 0 0,-2 0 0 0,6 4 0 16,-11-4 0-16,5 1 0 0,-1-1 0 0,4 0 0 15,-4-1 0-15,0 1 0 0,7 1 0 0,-3 2 0 0,-4 1 0 16,4-6 0-16,-4 4 0 0,7-2 0 0,-10 3 0 16,3-2 0-16,0 1 0 0,7-1 0 0,-10-1 0 15,3 0 0-15,1-1 0 0,6 2 0 0,-11-1 0 0,12 2 0 16,-5 0 0-16,-2-4 0 0,6 4 0 0,-11-2 0 15,12 0 0-15,-5 1 0 0,-3-1 0 0,11 1 0 0,-11-1 0 16,7 1 0-16,-3-1 0 0,0 4 0 0,-4-3 0 16,7 1 0-16,-3-2 0 0,3 3 0 0,-10 2 0 0,3-3 0 15,7-2 0-15,-3 3 0 0,-4-3 0 0,0 2 0 16,0 1 0-16,0-3 0 0,-3 3 0 0,3-3 0 16,1 0 0-16,-1 0 0 0,0 1 0 0,0-2 0 0,-3 2 0 15,0-2 0-15,0 2 0 0,3-1 0 0,0 3 0 0,-6-1 0 16,6 0 0-16,0-2 0 0,0 4 0 0,-6-1 0 15,6-3 0-15,0 3 0 0,0-3 0 0,-6 3 0 16,-1-5 0-16,7 2 0 0,-7 0 0 0,1 3 0 0,3-3 0 16,-4 0 0-16,0 0 0 0,1 2 0 0,-1-2 0 15,-3 1 0-15,3-1 0 0,-3 1 0 0,0 1 0 0,-4-4 0 16,8 4 0-16,-4 0 0 0,-1-2 0 0,-2 1 0 16,3-1 0-16,-4 0 0 0,4 2 0 0,-7-2 0 0,10 0 0 15,-3 1 0-15,0-2 0 0,-3 1 0 0,3 1 0 16,-4-1 0-16,-3 2 0 0,14-2 0 0,-14-3 0 15,3 3 0-15,-3 0 0 0,11 0 0 0,-11 0 0 0,0 0 0 16,7 0 0-16,-1 0 0 0,-6 0 0 0,0 0 0 16,0 3 0-16,0-3 0 0,4 0 0 0,-8 0 0 0,4 0 0 15,4 0 0-15,-8 1 0 0,4 2 0 0,0 0 0 16,0 2 0-16,-13-4 0 0,13 4-417 0,-11-1-279 16,8 2-175-16,-4-1-57 0,0 1 120 0,-3-5 72 0,6 0 96 15,-10 1 55-15,11 0 74 0,-4-1 79 0,7-2 47 16,-7 2 42-16,7-2 39 0,0 1 32 0,0-2 32 0</inkml:trace>
  <inkml:trace contextRef="#ctx0" brushRef="#br0" timeOffset="72238.42">19217 12553 359 0,'0'-12'872'0,"0"1"16"0,0 0-73 0,0 2-95 16,-7-1-63-16,14 3-113 0,-7-1-73 0,4 5-30 15,-8-1-49-15,-3-1-65 0,7 3-15 0,0-2-63 0,0 4 6 16,0-1-62-16,0 1 7 0,0 0-48 0,0 0 7 16,0 3-47-16,0-3-39 0,0 4-73 0,0 1 0 0,0 0 0 15,0 3 0-15,0 1 0 0,0 1 0 0,0 3 0 16,0 5 0-16,0-1 0 0,0 4 0 0,0 3 0 16,0 3 0-16,-3 2 0 0,3 0 0 0,0 6 0 0,-7 1 0 15,0-1 0-15,7 3 0 0,-3 3 0 0,-4-2 0 16,3-1 0-16,4-3 0 0,0 1 0 0,0-1 0 0,0-6 0 15,0 2 0-15,-6-6 0 0,6-2 0 0,0-3 0 16,6-1 0-16,-6-4 0 0,0-3 0 0,0-1 0 0,-6-1 0 16,6-6 0-16,0 0-185 0,0-2-550 0,0-4-226 15,0 0 33-15,0-4 97 0,0 0 95 0,6-5 80 0,-2 4 88 16,-4-4 64-16,10 2 55 0,4-1 57 0,-4-1 40 16,1 7 41-16,6-1 39 0,0-2 24 0</inkml:trace>
  <inkml:trace contextRef="#ctx0" brushRef="#br0" timeOffset="72406.98">19421 13078 143 0,'0'-1'728'0,"0"-3"-25"0,0 3-38 16,0 0-25-16,0-1-105 0,0 1-78 0,0 1-90 16,0-2-134-16,0-2-114 0,0 4-119 0,0 0-151 0,0-2-138 15,0-1-142-15,0 0-145 0,0 2 24 0,0-1 64 16,0 1 55-16,0-1 42 0,0 2 47 0,6-1 39 0,1 2 34 15,-3-1 14-15</inkml:trace>
  <inkml:trace contextRef="#ctx0" brushRef="#br0" timeOffset="72910.14">19882 12687 246 0,'-3'-3'881'0,"3"-1"38"0,0 3-86 15,0 1-81-15,-7-1-72 0,0 1-120 0,-3 6-64 16,6-2-56-16,-10 4-57 0,4-2-30 0,7 3-41 16,-15 1-32-16,8 3-32 0,-4 4-32 0,11-2-24 0,-11 3-24 15,4 0-16-15,6-1-72 0,-3 1-80 0,1 1 0 16,6-1 0-16,-4 0 0 0,4-1 0 0,0-1 0 0,0 0 0 15,0-2 0-15,4 1 0 0,-4 0 0 0,13-3 0 16,-9-1 0-16,-4-1 0 0,10-2 0 0,4 0 0 16,-11-3 0-16,11-2 0 0,-4 0 0 0,1-1 0 0,-1-4 0 15,0-1 0-15,4-3 0 0,0-3 0 0,0 0 0 16,-11-4 0-16,11-1 0 0,-11 0 0 0,8-4 0 0,-4-1 0 16,0 0 0-16,-4 1 0 0,-3-3 0 0,0 0 0 15,0-2 0-15,0 4 0 0,-3-4 0 0,3 0 0 0,-14 3 0 16,10-3 0-16,-3 4 0 0,4 1 0 0,-11 2 0 15,11 3 0-15,-11 0 0 0,4 3 0 0,6 4 0 16,-10 3 0-16,11 1 0 0,-7 0 0 0,3 1 0 0,-4 1 0 16,5 1 0-16,2-2 0 0,-3 4 0 0,0-3 0 15,4 2 0-15,3 0 0 0,0 3 0 0,-7-1 0 0,7 3 0 16,0-2 0-16,0 2-9 0,7 0-310 0,-14 2-41 16,14-2-48-16,-7-1-48 0,0-1-16 0,3-1-80 15,11-2-40-15,-10 2-56 0,2-2-40 0,12-1 72 0,-15-1 48 16,14 2 56-16,-6-4 88 0,13 2 39 0,-14 6 34 15,7-7 63-15,1 3 32 0,-5-2 0 0</inkml:trace>
  <inkml:trace contextRef="#ctx0" brushRef="#br0" timeOffset="73352.53">20216 12648 302 0,'0'-2'720'0,"0"4"73"0,0-2 47 0,-6 0-88 16,12-2-81-16,-6 2-87 0,0 0-95 0,0 0-25 0,0 0-80 15,-6 4-16-15,2-2-72 0,-3 3-33 0,7 0 1 16,-3 3-31-16,-4 1-57 0,0 3 16 0,-3 2-57 0,6-1 18 16,-10 3-41-16,14 0-112 0,-3 0 0 0,-4 1 0 15,0 0 0-15,7-1 0 0,-3 0 0 0,3-1 0 0,0-1 0 16,-7-1 0-16,14-1 0 0,-4-1 0 0,4-3 0 16,0 2 0-16,-4-4 0 0,11 0 0 0,-10-3 0 15,6-1 0-15,4-2 0 0,-4 0 0 0,7-2 0 0,-6-1 0 16,-1-3 0-16,0-3 0 0,8 2 0 0,-8-4 0 15,4 0 0-15,-4-4 0 0,0 0 0 0,-3-1 0 0,-3-2 0 16,3 0 0-16,-7 1 0 0,6-2 0 0,-6-2 0 16,0 6 0-16,0-2 0 0,0 1 0 0,0-1 0 15,-13 0 0-15,13 3 0 0,-4-2 0 0,-3 0 0 0,0 5 0 16,-3 0 0-16,0 1 0 0,-1 0 0 0,1 6 0 16,-4-2 0-16,4 0 0 0,0 3 0 0,-1 1 0 15,-2 2 0-15,9-5 0 0,-3 7 0 0,4-4 0 0,3 2 0 16,-7-2 0-16,7 3 0 0,0 0 0 0,0-2 0 0,0 0 0 15,0 3 0-15,0 0 0 0,0-2 0 0,0 5 0 16,0-5 0-16,0 0-224 0,0 4-280 0,0 2-120 0,0-1-80 16,0-1-152-16,0-1 32 0,0 4 120 0,0 1 72 15,0-6 80-15,0 8 55 0,7-2 57 0,-7-1 56 16,3-3 17-16,8 3 39 0,2-3 40 0,-2-1 32 0</inkml:trace>
  <inkml:trace contextRef="#ctx0" brushRef="#br0" timeOffset="74204.27">20640 12796 366 0,'0'0'561'0,"0"-2"54"0,0 2 34 0,-7-3 39 0,7 2 32 16,-7 1-89-16,7-1-78 0,-3-1-73 0,-4 2-24 16,7-2-81-16,0 1-6 0,0 1-50 0,-3 0-30 15,3 0-33-15,-7 1-25 0,7-1-30 0,0-1-17 0,0 1-16 16,0 0-88-16,0 0-80 0,0 0 0 0,0 0 0 16,0 0 0-16,0 0 0 0,0 0 0 0,0 0 0 0,0 0 0 15,0 0 0-15,0 0 0 0,7 0 0 0,-7 0 0 16,3 0 0-16,7 0 0 0,4 0 0 0,-10 0 0 15,6-2 0-15,7 2 0 0,0 0 0 0,1-5 0 0,-8 3 0 16,14-2 0-16,-14 0 0 0,8 2 0 0,-1-1 0 16,-14 3 0-16,15-2 0 0,-8 2 0 0,0-3 0 0,-3 3 0 15,0 0 0-15,-4 2 0 0,4-2 0 0,-7 1 0 16,7-2 0-16,-7 1 0 0,0 0 0 0,0 0 0 0,0 0 0 16,0 0 0-16,-7 0 0 0,0-4 0 0,7 2 0 15,-3-4 0-15,-4 1 0 0,0 1 0 0,-3-1 0 16,6 1 0-16,-9 2 0 0,2-4 0 0,8 1 0 15,-11 5-9-15,14-1-446 0,-3 1-89 0,3 0-104 0,-7 1-129 16,7 1-62-16,0-4 47 0,0 1 96 0,0 2 80 0,0-2 72 16,0 1 55-16,0 0 89 0,0 0 40 0,0 0 40 15,0 0 16-15,0 0 33 0</inkml:trace>
  <inkml:trace contextRef="#ctx0" brushRef="#br0" timeOffset="76519.16">21278 12550 87 0,'6'-9'776'15,"-6"2"48"-15,4 1 32 0,-4-2-96 0,0 0-80 16,0 3-112-16,0 0-32 0,-4 1-64 0,4-3-65 0,-6 3-55 16,-1 2-15-16,3 1-66 0,-6-1 2 0,3 2-65 0,-10 1-24 15,6 0 8-15,1 6-32 0,-7 2-9 0,0 2-54 16,-1 5-97-16,1-2 0 0,3 6 0 0,-3 2 0 15,-7 0 0-15,7 5 0 0,7 0 0 0,-8-1 0 0,15-2 0 16,-11 1 0-16,11 1 0 0,-4-4 0 0,7 0 0 16,0-3 0-16,7-1 0 0,-4-1 0 0,11-2 0 15,-11-5 0-15,15-1 0 0,-8-3 0 0,7-1 0 0,7-5 0 16,-7-2 0-16,-3-4 0 0,10-1 0 0,-3-5 0 16,3-3 0-16,-7 0 0 0,-3-3 0 0,3-5 0 0,7 2 0 15,-20-1 0-15,13-1 0 0,-7-1 0 0,-3-1 0 16,0 1 0-16,-7-2 0 0,4 1 0 0,-4 2 0 0,-4 2 0 15,4-2 0-15,0 4 0 0,-7 2 0 0,0 3 0 16,4-1 0-16,-4 4 0 0,4 4 0 0,-4 4 0 0,0 0 0 16,3-1 0-16,-2 4 0 0,-1 0 0 0,3 5 0 15,-3 1 0-15,7 1 0 0,-3 3 0 0,3 1 0 16,0-1-48-16,-7 2-568 0,0 1-176 0,7 4-104 0,0-2 0 16,0-2 119-16,0 4 106 0,0-3 71 0,7 2 72 15,0-3 56-15,-4 4 55 0,8-2 49 0,2-1 40 16,-2 2 41-16,6-3 31 0,0 1 32 0</inkml:trace>
  <inkml:trace contextRef="#ctx0" brushRef="#br0" timeOffset="76685.73">21550 12809 167 0,'0'2'775'0,"0"3"17"0,0-1 48 16,7 3-71-16,-7-5-89 0,0 3-113 0,3-2-62 16,-6 1-65-16,3-2-48 0,0 0-49 0,0-1-55 0,0-1-31 15,0 0-114-15,0 0-111 0,0 0-112 0,0 0-127 16,0-3-129-16,3 0-128 0,-3 0-136 0,0-2-137 0,7 0 2 15,0-3 87-15,-4 0 87 0,8-1 58 0,2 0 63 16,-2-2 24-16,-1-2 71 0,7-1 18 0,-6 3 38 16,6-1 57-16</inkml:trace>
  <inkml:trace contextRef="#ctx0" brushRef="#br0" timeOffset="76845.81">21777 12558 343 0,'-3'-3'912'0,"3"4"0"0,3-1-81 0,-3 2-110 16,0-4-73-16,0 1-80 0,0 1-96 0,0-2-40 15,-3 2-64-15,3-3-17 0,0 5-39 0,0-7-39 16,0 1-57-16,0-2-24 0,3 1-24 0,-3-2 7 0,10-1-46 16,-3 2 6-16,0-3-102 0,4 5-33 0,-1-4 0 15,0 1 0-15,4 1 0 0,0 2 0 0,0-2 0 16,-1 1 0-16,1 2 0 0,-14 3 0 0</inkml:trace>
  <inkml:trace contextRef="#ctx0" brushRef="#br0" timeOffset="77190.92">21932 12380 8191 0,'7'-1'0'0,"0"1"0"0,-7 1 0 0,3 1 0 0,-3 3 0 15,0-1 0-15,0 3 0 0,-3 79 0 0,3-83 0 16,-14 8 0-16,11 2 0 0,-4 1 0 0,3 1 0 0,-9 1 0 15,9 1 0-15,-10-1 0 0,4 0 0 0,7 0 0 16,-4 0 0-16,0-2 0 0,7-1 0 0,-4 0 0 16,4-2 0-16,-7-3 0 0,7-1 0 0,0 2 0 0,7-3 0 15,-3-1 0-15,-4-2 0 0,0-2 0 0,7 1 0 16,0-2 0-16,-4 1 0 0,7-1 0 0,-3 0 0 0,4-1 0 16,2 1 0-16,-9-2 0 0,6 4 0 0,4-2 0 15,-11 1 0-15,8 2 0 0,2 2 0 0,-9-1 0 0,3 1 0 16,-4 1 0-16,4 3 0 0,0 0 0 0,-7 2 0 15,0-2 0-15,0 2 0 0,0 3 0 0,-7-2 0 16,0 0 0-16,4 1 0 0,-4 2 0 0,3-3 0 0,-9 2 0 16,2 1 0-16,1-3 0 0,0 0 0 0,-1 0 0 15,-6-2 0-15,3 1 0 0,1 0 0 0,-1-3 0 0,0 2 0 16,-3-5 0-16,3 1 0 0,4 0 0 0,-8-3 0 16,8-2 0-16,7 1 0 0,-4 0 0 0,0-1 0 15,3-4 0-15,4-1 0 0,0-2 0 0,4 1-104 0,3-2-304 16,0-1-72-16,-4 0-32 0,7-2-49 0,4-1-38 0,-3-2-89 15,6 1-8-15,0-1 24 0,-3 1 80 0,0-2 63 16,6-1 42-16,-3 1 87 0,4 0 32 0,-4-1 55 16,7 0 10-16,-10-2 39 0</inkml:trace>
  <inkml:trace contextRef="#ctx0" brushRef="#br0" timeOffset="77531.53">22173 12666 319 0,'18'-12'528'0,"-15"1"31"16,7 2 66-16,4 5 38 0,-10 1 42 0,-4-1-65 15,6 3-56-15,-6 0-88 0,0-1-32 0,0 2-48 0,-6 2-48 16,2-1-40-16,-3 5-56 0,0-1-32 0,-3 2-33 15,7 4-6-15,-11 0-9 0,3 5-16 0,-6 2-25 16,7 1-94-16,3 4-57 0,-3 1 0 0,6-2 0 0,-10 2 0 16,11-3 0-16,3 0 0 0,0 0 0 0,0-3 0 15,0-2 0-15,10 0 0 0,1-3 0 0,-1-2 0 0,7-4 0 16,0-1 0-16,1-3 0 0,2-3 0 0,8-2 0 16,-4-2 0-16,-3-1 0 0,6-5 0 0,-3-3 0 15,4-2 0-15,-7 0 0 0,3-5 0 0,-4 1 0 0,4-2 0 16,-6-2 0-16,-8-1 0 0,0 0 0 0,-3 0 0 15,-3 0 0-15,-4 0 0 0,-4-1 0 0,-3-1 0 16,-3-1 0-16,-7 2 0 0,6 0 0 0,-13 5 0 0,7-3 0 16,3 4 0-16,-3 2 0 0,0 3 0 0,7 3 0 15,-15 4 0-15,15 5 0 0,-7 2 0 0,7 2 0 0,-1 3 0 16,-3 1 0-16,4 1 0 0,7 2 0 0,-11-1 0 0,4 2-280 16,6 0-336-16,4 0-121 0,-7-1-151 0,0 0 33 15,7-1 79-15,0-1 88 0,0 2 104 0,0-1 72 0,0 1 56 16,14-2 48-16,-14 1 48 0,4-2 39 0,6 1 34 15,4-4 31-15</inkml:trace>
  <inkml:trace contextRef="#ctx0" brushRef="#br0" timeOffset="81358.38">23021 12619 710 0,'0'0'857'0,"0"0"7"0,0 0-88 16,0 0-81-16,0 0-79 0,0 0-87 0,0 0-73 0,0 0-72 16,7 0-17-16,0 0-54 0,-4 0-34 0,7 0-30 15,8 0-34-15,-5 0-22 0,1 0-26 0,10 0-14 0,-3 0-17 16,3 0-16-16,-3-3-24 0,6-1-80 0,-3 4-16 15,-3 0 0-15,3 0 0 0,-3 0 0 0,0-2 0 0,-8 1 0 16,5 1 0-16,-8-2 0 0,-7 4-41 0,11-1-326 16,-14-1-121-16,4 2-96 0,-8 1-89 0,-3-3-118 0,0 4-9 15,-3-1 96-15,7 5 80 0,-11-4 48 0,3 2 64 16,1 2 80-16,0 1 56 0,-7-2 16 0,6-1 64 16,-3 6 40-16,1-4 23 0</inkml:trace>
  <inkml:trace contextRef="#ctx0" brushRef="#br0" timeOffset="81538.9">23128 12767 199 0,'-7'5'648'0,"7"0"55"0,-4-2 74 0,4-1-17 16,-7-2-40-16,7 2-136 0,0-2-72 0,7 3-56 16,-3-3-48-16,-4 2-49 0,7-2-38 0,0 0-33 0,-4 0-48 15,7-2-25-15,4 4-22 0,3-4-25 0,-6 2-24 16,6 0-16-16,-3 0-40 0,-1 0-25 0,5 0-78 0,-8 0-105 16,0 0-88-16,1 0-105 0,-1 0-71 0,7 0-79 15,-6 0-49-15,2 0-57 0,-9 0-78 0,10 0-49 16,-11 0 7-16,7 0 82 0,4 0 71 0,-4 0 63 0,8 0 49 15,-15 0 65-15,21 0 30 0,-13 0 42 0,-1 0 31 16</inkml:trace>
  <inkml:trace contextRef="#ctx0" brushRef="#br0" timeOffset="82457.03">24082 12462 319 0,'0'-7'744'0,"7"3"48"15,-7-3 39-15,0 7-63 0,-7-3-103 0,7 3-105 16,-10 1-64-16,6 1-41 0,-3 2-54 0,-3 2-41 0,3 2-56 16,-10 1-41-16,13 3-7 0,-20 3-56 0,21 3 9 15,-14 3-25-15,6 3-17 0,-3 3-23 0,4 1-71 0,0 4-73 16,3 0 0-16,3 2 0 0,-2-4 0 0,-1 6 0 16,7-7 0-16,7-1 0 0,-1-4 0 0,-2-1 0 15,6-4 0-15,4-3 0 0,3-2 0 0,-3-6 0 0,10-1 0 0,-3-4 0 16,3-3 0-16,-3-3 0 0,3-5 0 15,3-4 0-15,-6-1 0 0,3-4 0 0,4-2 0 0,-15-2 0 16,5 0 0-16,-1-7 0 0,-7 3 0 0,4 0 0 0,-11-1 0 16,4-1 0-16,-3-1 0 0,-4 1 0 0,-4 3 0 15,-3-2 0-15,4 4 0 0,-4 1 0 0,0 1 0 0,-3 4 0 16,6 3 0-16,-9 2 0 0,9 3 0 0,-10 1 0 16,11 4 0-16,-4 0 0 0,-3 3 0 0,3 1 0 15,-3 3 0-15,6-2 0 0,-3 5 0 0,0 0 0 0,7 2 0 16,-3 1 0-16,-4 2 0 0,7 0 0 0,0 0-112 15,0 1-312-15,-3 0-81 0,3 2-70 0,3 0-57 0,-3-2-64 16,-3 2-72-16,6 0 63 0,-3-1 74 0,7 0 79 16,-4 2 56-16,11-3 47 0,-10 1 42 0,6-3 47 15,7 2 56-15,-7 0 48 0,8-2 15 0</inkml:trace>
  <inkml:trace contextRef="#ctx0" brushRef="#br0" timeOffset="82629.09">24444 12835 38 0,'7'2'825'15,"-4"1"78"-15,-3-2-38 0,0 3-105 0,0-2-80 0,0 1-112 16,0-1-64-16,0 1-56 0,0 1-56 0,0-2-48 16,0-1-40-16,0 2-41 0,0-3-30 0,0 1-50 0,0-1-79 15,7 0-111-15,0 0-153 0,-7-1-184 0,0-3-128 16,3 1-152-16,-3-2-168 0,7-3 0 0,0 0 80 16,3-2 87-16,-6-5 74 0,3 1 62 0,3-4 81 0,0-3 17 15,4 0 71-15,-4-2 16 0,8 1 40 0</inkml:trace>
  <inkml:trace contextRef="#ctx0" brushRef="#br0" timeOffset="82992.13">24688 12453 583 0,'0'-2'784'16,"0"2"79"-16,0-1-71 0,0 1-79 0,0 1-81 16,0-1-88-16,0 2-73 0,0-2-55 0,7 0-64 0,-3 0-16 15,-4 0-47-15,7-2-41 0,-1-1-24 0,5-1-24 16,-8 1-24-16,14-3-25 0,-3 1-6 0,0-2-25 15,3-1-16-15,0-1-56 0,1-1-48 0,-1 1 0 0,0 0 0 16,4 0 0-16,-4 0 0 0,0 0 0 0,-6 2 0 16,-1 3 0-16,0 1 0 0,-3 0 0 0,0 2 0 0,-4 2 0 15,-3 2 0-15,0 3 0 0,0 1 0 0,-3 2 0 16,3-1 0-16,-7 2 0 0,0 3 0 0,4 2 0 16,-4 3 0-16,3 0 0 0,-2 3 0 0,6 1 0 0,-7 4 0 15,3 1 0-15,4 2 0 0,0-1 0 0,-7 5 0 16,7-1 0-16,0 2 0 0,0-1 0 0,-7-4 0 0,7 3 0 15,-3-3 0-15,6-4 0 0,-3-1 0 0,0-3 0 16,7-2 0-16,0-5 0 0,-7-1 0 0,0-4 0 16,0 0 0-16,0-7 0 0,4 1-168 0,-4-3-273 0,0-1-86 15,0-3-49-15,-4-1-64 0,4-5-96 0,0 2-16 0,-14-2 55 16,14 0 57-16,-10 0 73 0,10-3 62 0,-10 2 65 16,3-3 48-16,-3 2 48 0,6 2 65 0,4-4 7 0</inkml:trace>
  <inkml:trace contextRef="#ctx0" brushRef="#br0" timeOffset="83166.67">24826 12742 351 0,'0'0'703'0,"0"0"81"16,0 0 48-16,0 0-71 0,0 0-89 0,0-1-113 16,0 2-62-16,0-1-57 0,0 0-56 0,0 0-40 0,14 0-40 15,-11 0-41-15,11 0-30 0,-10 0-25 0,13 0-32 16,-7 0-32-16,14 0-64 0,-7 0-56 0,-3 0-152 16,3 0-56-16,8 0-64 0,-12 0-64 0,5 0-80 0,-1 0-48 15,7-3-32-15,-10-2-24 0,10 0-40 0,-7-1-32 16,4-2-24-16,-11-1 32 0,7 0 24 0,1-1 87 0,-1-4 26 15,-7 0 47-15,0 3 39 0,8-3 42 0,-11-1 31 16</inkml:trace>
  <inkml:trace contextRef="#ctx0" brushRef="#br0" timeOffset="83477.37">25284 12540 127 0,'4'-3'488'0,"-4"0"72"15,0 1 56-15,0 0 64 0,-4 2 71 0,-9 5-102 16,9 0-41-16,-6-1-80 0,-4 2-64 0,4-1-48 0,-1 1-65 16,1 3-31-16,-7 1-39 0,0 2-1 0,6 5-32 15,1-4-33-15,-4 4-23 0,4-1-23 0,6 1-18 16,-3 1-54-16,1 0-97 0,2-2 0 0,4 2 0 0,0-1 0 15,0-3 0-15,4-2 0 0,2 1 0 0,5-2 0 16,-1-1 0-16,4-1 0 0,0-3 0 0,3-2 0 0,7-2 0 16,-3-1 0-16,3-1 0 0,-4-1 0 0,5-4 0 0,2-2 0 15,-6-2 0-15,3-5 0 0,3 0 0 0,-13 0 0 16,14-3 0-16,-11-4 0 0,0 0 0 0,-6-1 0 16,6-1 0-16,-17 1 0 0,10-2 0 0,-10 2 0 0,0 0 0 15,-10 1 0-15,6 2 0 0,-9 1 0 0,-1 3 0 16,0-1 0-16,-3 5 0 0,3 1 0 0,-10 2 0 0,3 2 0 15,4 2 0-15,0 2 0 0,0 0 0 0,-1 2 0 16,5-1 0-16,-5 4 0 0,1 3-289 0,0-3-295 0,0 1-120 16,6 2-136-16,4-1-15 0,-6 1 86 0,6-2 98 15,0 0 71-15,7 1 56 0,0-3 55 0,7-2 73 16,0 0 49-16,6 2 46 0,5-2 34 0,6-4 31 0</inkml:trace>
  <inkml:trace contextRef="#ctx0" brushRef="#br0" timeOffset="84268.29">26273 12600 311 0,'-7'0'768'15,"4"1"72"-15,-4-1-8 0,0-1-64 0,4 2-97 0,-4-1-94 16,0 0-65-16,7-1-56 0,0 1-80 0,-4 0-49 16,4 0-14-16,0 0-25 0,-7 0-32 0,7 0-32 15,0 0-24-15,11 0-25 0,3 0-23 0,-11-3-16 0,14 3-127 16,-6-5-9-16,13 1 0 0,-4 0 0 0,8 3 0 15,-1-5 0-15,15 0 0 0,-15 5 0 0,1-3 0 16,-1 0 0-16,-6 1 0 0,7 3 0 0,-4 0 0 0,-3 0 0 16,3-3 0-16,-7 5 0 0,-14-1 0 0,8-2 0 15,2-1 0-15,-9 4 0 0,3-2 0 0,-7 0 0 0,3 0 0 16,-3-3-425-16,0-2-119 0,0-1-47 0,-3 0-97 0,3-2-32 16,0-2-48-16,0 0 64 0,0-2 48 0,0-2 112 15,0 1 32-15,0 1 87 0,0-3 42 0,-7 6 31 16,7-3 88-16,-4 0 160 0,-2 3 184 0,-1 1 168 0,7 1 119 15,-4 2 97-15,-3 2 65 0,4 1 71 0,3 0 48 16,0 0-24-16,0 2-64 0,0 2-65 0,0-2-54 0,0 0-57 16,0 0-41-16,0 3-38 0,0-3-17 0,0 0-48 15,0 1-32-15,3 2-9 0,-3 0-30 0,11 0-17 0,-4 2-24 16,3-1-32-16,0 1-8 0,4-1-64 0,3 2-24 16,-6 2 0-16,6-4 0 0,-3-1 0 0,-1 5 0 15,1-2 0-15,3-3 0 0,-3 3 0 0,0-1 0 0,0 2 0 16,-11 0 0-16,7-1 0 0,-3 2 0 0,0 0 0 15,-7 1 0-15,0 0 0 0,-7-1 0 0,0 3 0 16,-3-1 0-16,7 2 0 0,-11 0 0 0,0 0 0 0,0-2 0 16,4 3 0-16,-7-1 0 0,13 0 0 0,-13-1 0 15,7-2 0-15,-4 2 0 0,11-4 0 0,-4 1 0 0,3 0 0 16,4-5-304-16,-7-1-248 0,7 2-96 0,-7-3-152 16,7-1-72-16,0 0 64 0,0 0 103 0,7 0 82 15,-14-1 94-15,14-4 34 0,4-1 63 0,-4 0 40 0,3 0 47 16,0-3 57-16,7-2 25 0</inkml:trace>
  <inkml:trace contextRef="#ctx0" brushRef="#br0" timeOffset="84678.24">27279 12271 375 0,'-7'0'807'16,"0"2"26"-16,7-1-9 0,0 2-97 0,0-1-70 15,7 1-113-15,0-2-64 0,-3-1-64 0,2 2-48 0,5-1-40 16,-1 1-32-16,4-5-32 0,0 0-33 0,10-2-30 16,-4 1-25-16,5-3-24 0,-5 2-8 0,4-3-17 0,4 1-14 15,-7-2-18-15,6-1-62 0,-3 0-33 0,4 4 0 16,-11-3 0-16,4 3 0 0,-1 0 0 0,-2 2 0 15,-8 2 0-15,4 1 0 0,-4 2 0 0,-3 2 0 0,-7 4 0 16,3 1 0-16,-3 4 0 0,0 2 0 0,-3 4 0 16,3 2 0-16,0 2 0 0,-7 6 0 0,7-1 0 0,-7 5 0 15,7-1 0-15,0 4 0 0,-3 1 0 0,3-2 0 16,-7 1 0-16,0-2 0 0,7 0 0 0,-3-2 0 16,3-4 0-16,-7 0 0 0,7-4 0 0,0-4 0 0,0-4 0 15,0-3 0-15,0-1-137 0,0-6-350 0,0-3-105 16,0-2-104-16,0 0-128 0,-4-6 0 0,-3 1 95 0,0-2 58 15,4-2 103-15,-4 0 56 0,4-1 55 0,-11-1 42 16,10-1 46-16,-6-3 65 0,-4 2 24 0,11-2 24 0</inkml:trace>
  <inkml:trace contextRef="#ctx0" brushRef="#br0" timeOffset="85176.43">27527 12522 31 0,'0'-6'704'0,"0"2"55"0,0 2 97 0,0 1-72 16,0 1-87-16,0-2-113 0,0 2-48 0,0 2-72 0,0-1-49 15,0 0-46-15,10-2-49 0,-3 0-41 0,0 1-14 16,4 0-33-16,-1 0-24 0,0 0-24 0,14 0-24 15,-6 0-48-15,-5 0-8 0,15-4-9 0,-4 4-62 0,-3-3-33 16,6 1 0-16,4 0 0 0,-3-3 0 0,-7 2 0 16,6-3 0-16,-3 2 0 0,4-4 0 0,-14 3 0 15,10 0 0-15,-7-2 0 0,0 2 0 0,-3-3 0 0,0 1 0 16,-4-1 0-16,-7 1 0 0,4-1 0 0,0 1 0 16,-7 0 0-16,0 0 0 0,0 1 0 0,0 3 0 0,-14 0 0 15,14 2 0-15,-10-2 0 0,7 6 0 0,-11-1 0 16,0 3 0-16,0 3 0 0,11 1 0 0,-14 1 0 0,6 2 0 15,-6 2 0-15,7 3 0 0,-4 1 0 0,4 3 0 16,-1-3 0-16,4 2 0 0,4 1 0 0,-4 0 0 0,0-1 0 16,7 2 0-16,0-4 0 0,0-1 0 0,14-2 0 15,-11-2 0-15,11-1 0 0,0-1 0 0,3-7 0 16,0-1 0-16,8 0 0 0,-5-6 0 0,1 0 0 0,6-5 0 16,4-2 0-16,-3-3 0 0,0-3 0 0,-1-3 0 0,-6 1 0 15,6-3 0-15,-2-3 0 0,-8 3 0 16,3-1 0-16,-9 0 0 0,6 0 0 0,-10 1 0 0,-4 0 0 0,-3 3 0 15,0-3 0-15,-3 3 0 0,-4-1 0 0,0 1 0 16,-7 1 0-16,1 1 0 0,9 0 0 0,-6 3 0 16,-7 1 0-16,3 2 0 0,3 1 0 0,8 1 0 0,-11 3 0 15,4 3 0-15,6-1 0 0,-2 1 0 0,-1 1 0 16,7 1 0-16,-4 3 0 0,4 0 0 0,0-1 0 16,0 2 0-16,0 0 0 0,4 1 0 0,-4-1 0 0,7 1-272 15,-1-1-184-15,-2 2-49 0,6-3-46 0,4 0-89 16,-4-1-17-16,8 1-31 0,-8-3-7 0,7 0 46 0,0 0 74 15,-3 1 95-15,3-1 56 0,1-1 48 0,6 1 32 16,-11 0 56-16,12 0 23 0,-5 0 41 0</inkml:trace>
  <inkml:trace contextRef="#ctx0" brushRef="#br0" timeOffset="85514.53">28516 12253 335 0,'7'-7'552'16,"-4"-1"80"-16,4 5 79 0,-7 0 42 0,7 1-25 0,-7 2-120 16,0-1-160-16,-7 0 64 0,0 1-88 0,4 2-24 15,-4 2-40-15,3-1-41 0,4 0-38 0,-13 0-26 16,13 2-30-16,-4 0-33 0,-6 1-16 0,10 1-48 0,0 1-17 15,-7 0-70-15,7-2-41 0,0 0 0 0,0 1 0 16,0 1 0-16,7-2 0 0,-7 0 0 0,10-2 0 0,-10 1 0 16,4-1 0-16,9-1 0 0,-2-3 0 0,6 3 0 15,-7-6 0-15,8 2 0 0,-1-3 0 0,-3-1 0 16,3-3 0-16,7 1 0 0,-7-4 0 0,-3 1 0 0,3-1 0 16,-6-3 0-16,6 4 0 0,-10-3 0 0,-4 0 0 0,11 0 0 15,-14 0 0-15,0-1 0 0,-7 2 0 16,0-1 0-16,-3 2 0 0,6-1 0 0,-9 2 0 0,2 1 0 0,8 1 0 15,-11 1 0-15,4 4 0 0,-8 0 0 0,15 1 0 16,-11 0 0-16,11 2 0 0,-4 0 0 0,3 2 0 16,-9 1 0-16,13 3 0 0,0-1 0 0,-4 1 0 0,4-2 0 15,0 2 0-15,0 3 0 0,4 0-256 0,-4-2-249 16,7 2-46-16,-1-2-105 0,-2 0-88 0,3-1-32 0,-4 0 32 16,11-2 63-16,-11 3 114 0,4-3 63 0,4 0 56 15,-1-2 48-15,4-1 48 0,-4 1 40 0,0-2 15 0,1 2 50 16</inkml:trace>
  <inkml:trace contextRef="#ctx0" brushRef="#br0" timeOffset="85990.77">28929 12196 15 0,'11'-3'703'0,"-8"1"81"0,4 1 73 15,0 1-65-15,-7 1-89 0,0 1-102 0,0 1-73 16,0 2-73-16,-7 3-22 0,0-5-50 0,4 4-70 0,-8-1-10 16,-2 4-62-16,9 1-1 0,-10 1-57 0,4 1 10 15,-7 2-49-15,3 2 8 0,-3 1-41 0,0 4-54 0,-1 2-57 16,-2 3 0-16,-4 2 0 0,3 3 0 0,-3 0 0 15,-4 4 0-15,8 0 0 0,-5-1 0 0,8 3 0 0,3-3 0 16,-10-2 0-16,14-3 0 0,0 0 0 0,-1-6 0 0,4-3 0 16,0 1 0-16,7-8 0 0,0 0 0 0,0-5 0 15,14-5 0-15,-10-1 0 0,6-3 0 0,4-1-16 16,-11-4-385-16,8-1-87 0,6-1-39 0,-7-4-42 0,7 0-14 16,-3 3-25-16,-3-3 0 0,-1 1 15 0,0 0 66 15,1 1 71-15,6 0 96 0,-7 1 96 0,4 2 104 16,-11 0 160-16,11 4 120 0,-10-2 103 0,2 1 114 0,-2 3 103 15,-4 0 103-15,7 6 58 0,0-3-57 0,-7 3-72 16,0 0-48-16,0 2-48 0,-7 1-40 0,7 0-40 0,0 2-32 16,0 3-49-16,0-3 2 0,-7-1-49 0,14 1 8 15,-7 0-40-15,7-2-16 0,-4 0-1 0,4-3-86 0,3 0-33 16,1-3 0-16,2-1 0 0,-2-1 0 0,6 1 0 16,-3-4 0-16,0-1 0 0,-1 0 0 0,1-4 0 15,-4-1 0-15,1 0 0 0,-1 0 0 0,-3-2 0 0,0-1 0 16,-7-3 0-16,0 2 0 0,3-1 0 0,-6 2 0 15,-4-1 0-15,0-1 0 0,4 4 0 0,-4 0 0 0,3 1 0 16,-9 1 0-16,9 1 0 0,-10-1 0 0,4 6 0 16,7-3 0-16,-11 2 0 0,10 2-368 0,-6 0-160 15,3-1-144-15,0 1-128 0,-3 0-72 0,6 1 87 0,-9-1 82 16,9 0 102-16,-3 0 50 0,0-1 55 0,4-1 72 16,-4-1 55-16,4-2 42 0,3 4 38 0,-7-8 26 0</inkml:trace>
  <inkml:trace contextRef="#ctx0" brushRef="#br0" timeOffset="109568.36">24068 11876 326 0,'0'-3'440'0,"4"-1"25"0,-4 2 30 16,0 0 25-16,0 1 9 0,7-1-50 0,-4 0 25 0,-3 1-7 15,14 2 7-15,-14 4-40 0,3-1-57 0,-3 3-38 16,7 0-50-16,-3 1-31 0,-4 2-39 0,13 3-26 0,-13 3-30 15,4 2-17-15,-4-1-16 0,0 3-17 0,7 0-22 16,-7 1-9-16,0 4-8 0,0-4-24 0,7 1-56 0,-7 0-24 16,0-3 0-16,-14 0 0 0,21-2 0 0,-14-4 0 15,7 1 0-15,0-7 0 0,0 0 0 0,-4-3 0 16,4-4 0-16,-7-4 0 0,1-1 0 0,6-4 0 0,-4-5 0 16,-3-1 0-16,4-3 0 0,-4-3 0 0,0 0 0 15,4-6 0-15,-4 0 0 0,7-2 0 0,-4 1 0 16,4 0 0-16,0-1 0 0,0 2 0 0,0 0 0 0,0 2 0 15,0 2 0-15,4 4 0 0,3 1 0 0,-4 1 0 16,11 2 0-16,-11 2 0 0,8 0 0 0,2 2 0 16,5 1 0-16,-5 2 0 0,5 0 0 0,-1-1 0 0,3 2 0 15,-2 1 0-15,-1 1 0 0,7 4 0 0,-3-2 0 0,3 3 0 16,-10 0 0-16,3 0 0 0,0 6 0 0,-7-1 0 16,8 5 0-16,-12-3 0 0,-2 1 0 0,3-1 0 0,0 4 0 15,-7 1 0-15,0 1 0 0,0-1 0 0,0 0 0 16,-7 0 0-16,0-1 0 0,3 2 0 0,-9-2 0 0,9 2 0 15,-6-3 0-15,-4 1 0 0,4-4 0 0,-1 2 0 16,1 1 0-16,0-5 0 0,-4 3 0 0,11-3 0 16,-4 1 0-16,0-6 0 0,7 2 0 0,-4 0 0 0,4 0 0 15,0-2 0-15,0 0 0 0,4 0-128 0,-4-2-128 16,0-2-40-16,7 3-48 0,0 1-32 0,-4-2-32 0,4-1-24 16,0 0-24-16,3 1-40 0,0-3-8 0,-3 0-48 15,7 2 16-15,0-1 40 0,-4-2 23 0,7-1 26 16,-6 0 30-16,-1 2 66 0,7 1 46 0,-6-5 66 0,6 6 55 15,-7-1 64-15,4 0 80 0,-4 1 103 0,1-1 90 16,-1 1 62-16,-3 1 66 0,-4 1 22 0,4-3 81 0,-7 4 33 16,7-1 63-16,-7-2 56 0,0 3 24 0,0-3 16 15,0 3-56-15,-7 3-57 0,7-3-46 0,0 0-49 16,0 3-48-16,0 0-41 0,0 2-23 0,0-2-39 0,0 6-17 16,0-2-32-16,0 2-9 0,-7-1-31 0,7 0-24 15,0 0 0-15,7 1 1 0,0-2-25 0,-7-2-80 0,4 1 0 16,2-3 0-16,-2 1 0 0,10-3 0 0,-11 0 0 15,11 0 0-15,-11-1 0 0,8-2 0 0,-4-1 0 0,0 0 0 16,-4-5 0-16,-3 1 0 0,7 1 0 0,-7-1 0 16,3-2 0-16,-3-1 0 0,0-3 0 0,-3 5 0 15,3-2 0-15,0 0 0 0,-7 3 0 0,7 0 0 0,-3-4 0 16,-4 4 0-16,0 1 0 0,-4 3 0 0,8 0 0 0,-11 1 0 16,11 1 0-16,-11-1 0 0,10 2 0 0,-2 0 0 15,2 0 0-15,-3 0 0 0,7 3 0 0,-7-4-176 0,7-1-193 16,0 5-63-16,0-3-47 0,0 0-49 0,0 0-32 15,0 0-32-15,0 2-56 0,7-2-24 0,0 1 24 16,-7-1 71-16,4 0 98 0,6-3 47 0,4 3 32 0,3 0 48 16,-7 0 64-16,8 0 40 0,-5 0 24 0</inkml:trace>
  <inkml:trace contextRef="#ctx0" brushRef="#br0" timeOffset="109888.51">24788 11698 287 0,'0'-7'455'0,"7"1"49"0,-3 3 32 15,-4 0 65-15,0 0-1 0,0 1-17 0,0 2-22 0,0-1-26 16,0 2-54-16,0 1-57 0,-4 4-40 0,-3 1-56 15,7-4-32-15,-3 3-32 0,-11 3-40 0,14-1-16 16,-10 0-24-16,6 2-24 0,-10 1-16 0,14-3-16 0,-3 0-16 16,3-1-32-16,0-2-1 0,0 1-46 0,0 0-33 15,0-3 0-15,0 1 0 0,0-1 0 0,0 0 0 16,0 2 0-16,3-4 0 0,4-2 0 0,0 5 0 0,-3-4 0 16,6 0 0-16,4 3 0 0,-11-4 0 0,8 2 0 0,6-2 0 15,-7-2 0-15,4 4 0 0,-11-1 0 0,11 0 0 16,-4 0 0-16,-6 0 0 0,3 0 0 0,0 0 0 15,-7 0 0-15,0 0 0 0,3 3 0 0,-3 0 0 0,0 3 0 16,-3-1 0-16,3 2 0 0,-14-1 0 0,14 0 0 0,-10 3 0 16,6-1 0-16,-3-1 0 0,-3 2 0 0,-4-2 0 15,4-3 0-15,-1 1 0 0,1-3-33 0,3 1-278 0,-3-1-65 16,3-1-64-16,4 1-105 0,3-2-70 0,-7-2-97 16,7 2-64-16,-4-3 72 0,4-2 56 0,0 0 104 15,4 1 40-15,3-3 55 0,-4-2 57 0,-3 2 41 0,14-4 39 16,-11 0 56-16</inkml:trace>
  <inkml:trace contextRef="#ctx0" brushRef="#br0" timeOffset="110066.03">25029 11742 167 0,'0'0'672'0,"0"1"39"0,0-2 10 0,0 5-17 16,0-4-25-16,0 3-95 0,0 3-95 0,0-1-26 15,0 1-94-15,0-2-49 0,0 1-80 0,0-2-105 0,0 3-126 16,0-6-130-16,0 4-142 0,0-4-121 0,0 0-144 15,0 0-144-15,0-1-8 0,0-1 72 0,0 1 64 0,0-3 64 16,0-4 31-16,0 0 73 0,0 1 49 0,0-2 14 16,0-5 58-16,4 1 7 0</inkml:trace>
  <inkml:trace contextRef="#ctx0" brushRef="#br0" timeOffset="110271.01">25215 11526 543 0,'0'-3'727'0,"7"3"26"0,0 1 23 0,-7 1-48 15,4 2-80-15,-4 2-112 0,0 2-57 0,0-1-62 0,0 4-41 16,7-1-49-16,-7 2-31 0,0 3-40 0,-7 2-31 16,7-3-26-16,0 4-30 0,0 2-9 0,0-1-32 15,0 1-16-15,0 1-24 0,0-1-96 0,0-1-64 0,0-2-81 16,0-3-102-16,0 0-81 0,0-3-96 0,0-4-96 16,0 0-57-16,0-2-110 0,0-3-41 0,0-2 32 0,0-2 112 15,0-3 72-15,0 0 56 0,-4-4 56 0,4-2 24 16,0 1 72-16,0-4 16 0,-7 1 24 0</inkml:trace>
  <inkml:trace contextRef="#ctx0" brushRef="#br0" timeOffset="110500.4">25212 11665 423 0,'0'-3'608'0,"0"0"55"0,0-1 10 15,0 1 38-15,0-2-15 0,0 2-112 0,0 2-71 16,3-1-58-16,-3-2-54 0,7 1-41 0,0-3-32 16,-3 1-56-16,6 5-33 0,4 0-30 0,-11-1-26 0,8-1-14 15,2 2-17-15,-2-1-17 0,-1 2-22 0,-3 2-10 16,3 0-14-16,-3 1-10 0,-3 0-46 0,2 0-33 0,-2 2 0 15,3 3 0-15,0 0 0 0,-7 3 0 0,0-1 0 0,3 1 0 16,-3 1 0-16,0 0 0 0,0 1 0 16,0-2 0-16,0 1 0 0,0 0-192 0,0-1-80 0,0-3-88 15,0-2-49-15,0-4-86 0,0 2-50 0,0-2-87 0,0-2-80 16,0 0-23-16,0-3 71 0,0-3 88 0,0-2 56 16,0-1 55-16,0-2 57 0,0 2 73 0,7-4 39 0,0-3 40 15,3 2 0-15</inkml:trace>
  <inkml:trace contextRef="#ctx0" brushRef="#br0" timeOffset="110736.8">25477 11601 415 0,'0'1'639'0,"0"1"49"0,7-4 1 15,-7 5-33-15,0 1-40 0,4-1-89 0,-4 2-62 16,0 3-50-16,0 1-22 0,0 1-66 0,0-1 2 16,-4 6-57-16,4 0 0 0,0-1-41 0,4 1-22 0,-4 1-17 15,0-2-32-15,-4 1-16 0,4-2-24 0,0-1-8 16,0-3-16-16,0-4-9 0,4 1-14 0,-4-3-9 0,13-5-64 15,-13 1 0-15,4-4 0 0,3-2 0 0,-4-3 0 16,4-3 0-16,0 3 0 0,-7-1-57 0,3-2-118 16,-3-3-105-16,0 3-56 0,0-5-65 0,0 5-103 15,0 1-104-15,0-1-103 0,0 6-65 0,7 3 48 0,0-4 104 16,-7 2 56-16,4 6 87 0,2-3 58 0,-2 3 54 0,-4 0 26 16,14 0 31-16,-11 3 56 0</inkml:trace>
  <inkml:trace contextRef="#ctx0" brushRef="#br0" timeOffset="111035.52">25650 11623 47 0,'6'5'719'16,"-2"-5"25"-16,-4 4 32 0,14 1 9 0,-11-1-89 16,4-1-112-16,3 5-73 0,-3-5-54 0,-3-2-57 0,3 1-41 15,-4-2-38-15,11 3-50 0,-11-3-31 0,11 0-23 16,-4-5-26-16,1 2-22 0,-1-2-25 0,0 1-16 0,-3-2-24 16,4-2-8-16,2-2-16 0,-9 0-32 0,3-1-17 15,-4-1-15-15,-3 3 8 0,7 0 9 0,-7 0-33 16,0 3 0-16,-7 1 0 0,7 3 0 0,-3 2 0 0,-4 1 0 15,-4 4 0-15,5 2 0 0,2 2 0 0,-3 4 0 16,0-3 0-16,7 3 0 0,-3-1 0 0,3 5 0 16,-7-4 0-16,7 2 0 0,0-1 0 0,0-1 0 0,7 1 0 15,-4-3 0-15,4-2 0 0,0 2 0 0,-3 1 0 16,9-4 0-16,-2 0 0 0,-8-3-217 0,14-3-158 0,-6-1-81 16,2 2-112-16,-9-6-72 0,6 0-105 0,4-2-62 15,-11-5 103-15,11 0 72 0,-14-2 56 0,4 1 79 0,-4 1 73 16,0-5 49-16,0 1 39 0,7 1 15 0,-14-1 66 15,3 2-1-15</inkml:trace>
  <inkml:trace contextRef="#ctx0" brushRef="#br0" timeOffset="112454.77">3263 12780 151 0,'3'-14'576'0,"-3"1"15"0,7-2 26 15,-4 0 15-15,-3 0 55 0,0-2-55 0,0 3-63 0,0-4-65 16,0 5-56-16,-10-3-48 0,7 2-48 0,-11 2-32 15,3 0-40-15,1 3-24 0,-7 0-40 0,0 1-17 16,-11 1-22-16,1 4-10 0,6-1-15 0,-7 5-15 0,-13 4-18 16,10 2-110-16,-14 2-9 0,0 5 0 0,1 5 0 15,-8 4 0-15,4 6 0 0,-4 2 0 0,-3 3 0 16,0 2 0-16,10 2 0 0,-10 1 0 0,10-2 0 0,0 1 0 16,1 2 0-16,6-1 0 0,3-1 0 0,4 1 0 0,-3 0 0 15,6 0 0-15,11-1 0 0,-4 0 0 0,11 2 0 16,-4 3 0-16,14-1 0 0,0 1 0 0,7 2 0 15,3 0 0-15,8 2 0 0,2-2 0 0,8 1 0 0,13 1 0 16,-3-3 0-16,7-1 0 0,3-1 0 0,4-3 0 16,3-4 0-16,7-3 0 0,3-2 0 0,4-3 0 0,7-4 0 15,-4-2 0-15,8-4 0 0,2-3 0 0,1-3 0 0,0-2 0 16,13-5 0-16,-10-1 0 0,0-3 0 16,1-3 0-16,2 0 0 0,-6-3 0 0,3-1 0 0,-10-3 0 15,3 0 0-15,-7-2 0 0,-6-3 0 0,-1-1 0 0,-6-2 0 16,-4-2 0-16,0-3 0 0,-7-5 0 0,-6 1 0 15,-1-4 0-15,0-4 0 0,-10 3 0 0,4-5 0 0,-1 1 0 16,-13-2 0-16,6 1 0 0,-2-2 0 0,-8 2 0 16,-3-1 0-16,3-1 0 0,-3 4 0 0,-4-5 0 15,-7 1 0-15,11 2 0 0,-14 3 0 0,0-3 0 0,4 0 0 16,-4 0 0-16,-4 1 0 0,4 1 0 0,-14-1 0 16,4 0 0-16,0 0 0 0,-8-1 0 0,1-1 0 0,0 3 0 15,-4-1 0-15,-3 3 0 0,-3 0 0 0,-1 0 0 16,1 3 0-16,-1 2 0 0,-3 3 0 0,-3 0 0 15,-1 1 0-15,4 5 0 0,-10 2 0 0,3 4 0 0,-7 0 0 16,0 3 0-16,-3 2 0 0,-4 1 0 0,-3 4 0 16,-7 2 0-16,4 1 0 0,-15-2 0 0,1 4 0 0,0 1 0 15,-1 4 0-15,-6 1 0 0,7 3 0 0,-4 2 0 16,4 2 0-16,-1 3 0 0,4 0 0 0,4 4 0 16,3-1 0-16,7 1 0 0,0-3 0 0,3-1 0 0,11 0 0 15,-1-3 0-15,15 0 0 0,-1-6 0 0,11 0 0 16,0-5 0-16,6 2 0 0,8-3 0 0,3-2 0 0,3 3 0 15,4-8 0-15,3 1-488 0,1-1-392 0,6-1-96 0,0-2 96 16,1-1 96-16,-1-2 80 0,3-3 72 16,5 2 80-16,-5-4 56 0,1-1 64 0,6-1 39 0,-2-2 58 15,2-4 22-15,1 1 34 0</inkml:trace>
  <inkml:trace contextRef="#ctx0" brushRef="#br0" timeOffset="134185.68">24209 5555 311 0,'14'-10'856'0,"-10"-3"39"0,9-1-78 0,-9 5-89 0,3-3-64 15,-4 5-104-15,-3-2-56 0,0 3-72 0,7-1-49 0,-7 4-54 16,-7-2-10-16,7 3-62 0,0-1-34 0,0 2-22 15,0 1 7-15,0-2-56 0,0 2 15 0,7 0-46 0,-7 0-57 16,0 2-64-16,0-2 0 0,0 0 0 0,7 0 0 16,-7-2 0-16,0 2 0 0,0 0 0 0,0 0 0 15,0 0 0-15,0 0 0 0,0 0 0 0,0 0 0 0,3 0 0 16,-6 0 0-16,6 0 0 0,-3 0 0 0,0 0 0 16,0 0 0-16,0 0 0 0,0 0 0 0,0 0 0 0,0 0 0 15,0 0 0-15,0 0 0 0,0 0 0 0,0 0 0 16,0 0 0-16,0 0 0 0,0 0 0 0,0 0 0 15,0 0 0-15,0 0 0 0,0 0 0 0,0 2 0 0,0 1 0 16,0 1 0-16,0 3 0 0,0 1 0 0,0 6 0 16,0-1 0-16,0 4 0 0,0 4 0 0,-3 3 0 0,3 0 0 15,-14 3 0-15,14 0 0 0,-10 1 0 0,6 4 0 16,-2-4 0-16,-5 2 0 0,11 0 0 0,-14-4 0 16,14-1 0-16,-3 1 0 0,3-5 0 0,-7-2 0 0,7-2 0 15,0-4 0-15,0-2 0 0,0-4 0 0,0-2-128 16,0-2-432-16,0-5-88 0,0-2-96 0,0-4-96 0,-3-1 8 15,3-3 96-15,3 0 111 0,-3-3 42 0,7-1 71 16,3 0 79-16,-3-1 33 0,-3 0 73 0,9 3 6 16,-2 1 42-16</inkml:trace>
  <inkml:trace contextRef="#ctx0" brushRef="#br0" timeOffset="134515.84">24344 5763 438 0,'0'2'776'0,"10"-2"89"16,-10 5-58-16,0-7-78 0,0 2-65 0,7 4-128 0,0 0-56 0,-4 2-56 15,-3 0-32-15,11-3-40 0,-4 2-72 0,-1 1 0 16,5 0-64-16,-1-3 0 0,0 1-32 0,4-4-25 15,0 2-31-15,0-4-8 0,-4 2 9 0,7 2-113 0,1-2-16 16,-8 0 0-16,7-6 0 0,-13 3 0 0,13-3 0 16,-7 0 0-16,-3-4 0 0,0 2 0 0,-7 0 0 15,3-2 0-15,-3-1 0 0,0 0 0 0,0 1 0 0,0 2 0 16,0 4 0-16,-3 1 0 0,-4 0 0 0,0 2 0 16,4-3 0-16,-4 4 0 0,-4 0 0 0,1 0 0 0,-4 6 0 15,1 1 0-15,-1-3 0 0,0 2 0 0,0 2 0 16,4 1 0-16,-7 1 0 0,13 2 0 0,-13 0 0 0,7 2 0 15,3-4 0-15,-4 4 0 0,11-4 0 0,-13 1 0 16,13 1 0-16,-4 1 0 0,4-3 0 0,-7 3 0 0,7-3 0 16,0 2 0-16,0-2 0 0,7 0 0 0,-14-2 0 15,18-1 0-15,-11-3 0 0,13-1 0 0,-9-1-64 16,10-4-424-16,-11-2-88 0,7-2-80 0,8-2-81 0,-1-4-71 16,7 0 24-16,-10-1 113 0,3-1 79 0,7-4 63 15,-3-2 66-15,3 3 54 0,-3-1 49 0,-1-2 41 16,8-1 39-16,-11 4 32 0</inkml:trace>
  <inkml:trace contextRef="#ctx0" brushRef="#br0" timeOffset="134839.5">24812 5620 471 0,'4'-5'743'0,"-4"1"89"0,0 1 8 16,0 2-88-16,0-1-95 0,0 2-90 0,-4 0-86 0,4 3-33 15,-13 0-49-15,13 2-70 0,-4-3-9 0,-3 3-40 16,4 0-32-16,-11 1-24 0,11 3-24 0,-8 0-32 16,11 0-16-16,-7 1-72 0,0 1-80 0,4-1 0 0,3 1 0 15,0-1 0-15,0-2 0 0,0 0 0 0,0 2 0 16,0-4 0-16,0 1 0 0,3-4 0 0,4 0 0 15,0-1 0-15,4-1 0 0,-1-1 0 0,0 0 0 0,7 2 0 16,1-4 0-16,2 1 0 0,-2-1 0 0,-1 4 0 16,0-2 0-16,0 0 0 0,0 0 0 0,-6 0 0 0,-1 0 0 15,0 0 0-15,-3 0 0 0,-3 0 0 0,-4 3 0 16,7 1 0-16,-14 2 0 0,3 0 0 0,-3 1 0 0,4 1 0 16,-11 2 0-16,0 1 0 0,1 0 0 0,2 1 0 15,-6 0 0-15,0-3 0 0,3 0 0 0,-3 0 0 0,3-2 0 16,0 1 0-16,1-3 0 0,2 0 0 0,8-3 0 15,-4-1 0-15,0 1 0 0,7-2-160 0,-3 0-320 16,3 0-81-16,3-5-78 0,-3-1-82 0,14-1-86 0,-11-1 55 16,8 0 56-16,2 0 80 0,1-4 80 0,3-2 79 0,1 1 25 15,6-4 57-15,-11 2 46 0,12 2 58 0,-5-1 7 16</inkml:trace>
  <inkml:trace contextRef="#ctx0" brushRef="#br0" timeOffset="135150.68">25212 5586 502 0,'3'-4'857'0,"-3"3"47"0,0-1-96 0,0 2-72 15,0 2-88-15,-3-1-96 0,-7 5-88 0,3-2-24 16,0 1-81-16,3-2-6 0,-9 4-66 0,9-1-7 16,-6 3-40-16,10-2-55 0,-7 2 7 0,0-1-49 0,7-1 9 15,0 1-63-15,0 1-89 0,0 0 0 0,0-2 0 16,14-1 0-16,-11 2 0 0,4-1 0 0,4-1 0 16,-1 2 0-16,4-1 0 0,-1 1 0 0,1-2 0 0,7 1 0 15,-11 1 0-15,7-2 0 0,-6 1 0 0,6 1 0 16,-7 0 0-16,4 2 0 0,-4-3 0 0,-6 4 0 0,10 1 0 15,-14-2 0-15,0 2 0 0,3 0 0 0,-3 1 0 16,0 0 0-16,0-2 0 0,-3 0 0 0,3 3 0 0,-14-5 0 16,10 0 0-16,-6-2 0 0,-4 0 0 0,4 1 0 15,-7-2 0-15,0-3 0 0,3 2 0 0,-3-4 0 0,-1 1 0 16,1-2 0-16,0 1 0 0,0-1-297 0,3-1-254 16,0-1-97-16,0-1-152 0,7-1-96 0,1-1 95 15,2 1 89-15,-3-3 80 0,14 0 105 0,-3 0 31 0,9-4 79 16,1-1 50-16,3 0 22 0,7-1 41 0,7 2 33 0</inkml:trace>
  <inkml:trace contextRef="#ctx0" brushRef="#br0" timeOffset="135425.94">26132 5364 23 0,'7'-11'856'0,"0"1"72"0,-4 3-80 15,-3 3-89-15,0 1-87 0,7 0-111 0,-4 5-65 16,-3 2-48-16,0 2-40 0,0 3-48 0,0 3-40 0,0 0-41 16,-3 6-23-16,6 3-31 0,-3 3-41 0,0 3-33 15,0 5 10-15,0 1-25 0,0 1-25 0,0 3-102 16,0 1-9-16,0 1 0 0,0 2 0 0,0-6 0 0,0 0 0 16,14-2 0-16,-14-1 0 0,4-5 0 0,3-4 0 15,-1-5-272-15,-6-2-192 0,4-9-104 0,-4-2-96 0,7-4-96 16,-7-2-56-16,0-5 79 0,0-5 89 0,0-1 72 15,-7-3 72-15,7-1 56 0,0-2 56 0,-4 0 41 0,4-2 39 16,-13 2 39-16,13-1 34 0</inkml:trace>
  <inkml:trace contextRef="#ctx0" brushRef="#br0" timeOffset="136212.41">26132 5689 215 0,'-10'-13'560'0,"6"1"64"0,4 0 96 0,-7 3 23 0,0 1-14 16,7 1-113-16,0 4-72 0,0 0-57 0,-3 1-62 0,3 2-50 16,3 0-30-16,-3 0-58 0,0 0-23 0,14 0-39 15,-14-2-17-15,4 1-32 0,6-3-16 0,-3 1-8 0,3 0-33 16,0 0-14-16,4-2-9 0,3 1-80 0,-3-1-16 15,3 1 0-15,1 0 0 0,-1 3 0 0,0 1 0 16,0-2 0-16,-3 2 0 0,3 0 0 0,7 2 0 0,-13 1 0 16,-1 3 0-16,14 2 0 0,-13 1 0 0,-1 1 0 15,0 2 0-15,4 3 0 0,-4 3 0 0,-6 2 0 16,-4-2 0-16,7 5 0 0,0 1 0 0,-7 1 0 0,0-1 0 16,0 0 0-16,0 1 0 0,0 0 0 0,0-6 0 15,0 2 0-15,0-2 0 0,0-2 0 0,0-2 0 0,0-5 0 16,0-2 0-16,0-4 0 0,0-2 0 0,0 1 0 15,0-5 0-15,3-2 0 0,7-1 0 0,-3-4 0 0,0 0 0 16,3-3 0-16,1 1 0 0,-1 0 0 0,7-4 0 16,1 0 0-16,-8 1 0 0,0 1 0 0,8 0 0 15,-8 3 0-15,4 1 0 0,3 3 0 0,-14 3 0 0,8 0 0 16,2 0 0-16,-2 3 0 0,-8 3 0 0,11-1 0 16,-11-1 0-16,4 4 0 0,0 1 0 0,-7 1 0 0,0-2 0 15,4 0 0-15,-4 3 0 0,0 2 0 0,0-10 0 0,0 8 0 16,0-1 0-16,7-6-152 0,-7 2-80 15,0-3-24-15,3 0-17 0,4 0-23 0,0-2-16 0,-4-2 1 16,8 2 14-16,-5-4-14 0,5 1 23 0,-4-2-8 0,-4-2 16 16,11 0 24-16,-11 0 32 0,11 0 15 0,-4-3 25 15,-6 5 9-15,10-4 47 0,-11 4 48 0,7 4 8 16,-3-3 72-16,0 0 24 0,-3 1 64 0,-4 0 64 0,0 3 48 16,0-1 56-16,13 3 47 0,-13-3 74 0,0 1 15 15,0-1 15-15,0 3-39 0,0 0-47 0,0 0-17 0,0 2-40 16,0-4-48-16,0 2 8 0,0 0-56 0,0 0 7 15,0 0-47-15,0 3 17 0,0 2-41 0,-6 0-88 0,6 2-16 16,-7 0 0-16,3 2 0 0,4 2 0 0,-14 1 0 16,11 1 0-16,-4 2 0 0,4-4 0 0,-4 2 0 15,0-2 0-15,7 0 0 0,-4 0 0 0,4-3 0 0,0 1 0 16,0-2 0-16,0 1 0 0,0-7 0 0,4 2 0 16,-4-2 0-16,0 1 0 0,7 0 0 0,0-2 0 0,-4 0 0 15,7-2 0-15,-3-2 0 0,4-2 0 0,2 1 0 16,-9-3 0-16,6 0 0 0,-3-4 0 0,3 1 0 15,-3-2 0-15,-3-1 0 0,10-1 0 0,-11 5 0 0,-3-2 0 16,7 3 0-16,-7 0 0 0,3 1 0 0,-3 5 0 16,0-2 0-16,0 4 0 0,0-2 0 0,-3 3 0 0,3 0 0 15,0 0 0-15,0 0 0 0,0 2 0 0,0-1 0 0,0-2 0 16,0 5 0-16,0 1 0 0,0 2 0 0,0 1 0 16,0-1 0-16,0 2 0 0,0 2 0 0,0-1 0 15,0 0 0-15,0 1 0 0,0-6 0 0,0 1 0 0,0-2 0 16,0 3 0-16,0-6 0 0,0 2-33 0,0-3-295 15,0 0-47-15,0 1-57 0,0-1-9 0,3 2-38 0,-3-5-41 16,7 1-64-16,-7-4-17 0,7 1-30 0,-7-1 15 16,4 1 56-16,2-2 64 0,1-1 64 0,4 0 24 15,-8-5 47-15,4 5 66 0,0-2 7 0,3 4 40 0</inkml:trace>
  <inkml:trace contextRef="#ctx0" brushRef="#br0" timeOffset="136524.6">27107 5752 207 0,'0'-2'552'0,"0"2"71"0,3 0 34 16,-3 5 71-16,0-2 16 0,0 4-112 0,0-2-80 15,0 1-72-15,0 2-48 0,0 2-24 0,0 0-64 0,0 3-16 16,0 2-48-16,0-5-48 0,0 2 8 0,0 2-48 16,0-4-32-16,0 4-8 0,0-1-1 0,0 0-54 15,7-2-97-15,-7 0 0 0,4-4 0 0,-4 0 0 0,0-2 0 16,13-2 0-16,-9 0 0 0,3-1 0 0,0-7 0 16,-4-3 0-16,4 0 0 0,-4-2 0 0,11-3 0 0,-3-3 0 15,-1-1 0-15,0-2 0 0,1-4 0 0,2-1 0 16,5 3 0-16,-8-1 0 0,7 1 0 0,-7 1 0 0,8 3 0 15,-8 3 0-15,7 3 0 0,-13 1 0 0,9 4 0 0,-2 3 0 16,-8 3 0-16,4 1 0 0,0 5 0 0,-7 0 0 16,0 2 0-16,0 5 0 0,0 1 0 0,0 1 0 0,0-2 0 15,0 7 0-15,0-4 0 0,0 2 0 0,0 0 0 16,0-2 0-16,0-2 0 0,0 0-361 0,0-6-294 16,0 2-153-16,0-4-96 0,0-5 56 0,0 2 112 0,0-6 64 15,3-3 80-15,8-3 64 0,-4-1 79 0,3-1 57 16,7-2 40-16,0-4 41 0,1 1 39 0,2-4 31 15</inkml:trace>
  <inkml:trace contextRef="#ctx0" brushRef="#br0" timeOffset="136783.41">28082 5263 446 0,'17'-15'1001'0,"-7"2"-113"0,4 2-64 16,-3 2-112-16,-5 3-56 0,-2 3-136 0,-4 0-24 0,7 6-88 15,-7 2-17-15,0 2-46 0,0 4-42 0,-7 3-62 16,7 2-25-16,0 2-24 0,0 2-1 0,0 5-47 16,0 2 0-16,0 1-71 0,0 2-73 0,7 3 0 0,-7 2 0 15,0 1 0-15,0 0 0 0,0 1 0 0,0 1 0 16,0-1 0-16,0 2 0 0,0-3 0 0,3 0 0 0,-3-3 0 16,7-4-376-16,0 2-256 0,-4-5-176 0,-3-2-137 0,7-3 89 15,-3-1 129-15,10-4 63 0,-11-4 72 0,-3-2 63 16,14-2 74-16,-11-3 62 0,4-3 42 0,-3 1 39 15,9 0 40-15,1-3 24 0</inkml:trace>
  <inkml:trace contextRef="#ctx0" brushRef="#br0" timeOffset="156354.01">11910 15388 207 0,'0'-6'632'16,"-3"0"15"-16,3-1 18 0,-7 1-9 0,0 0 8 0,7-2-57 16,-11 1-54-16,1 1-65 0,0-2-48 0,-7 0-56 15,-1 0-41-15,1 0-23 0,-10 1-47 0,6-1-49 0,-14 2-17 16,15 4-22-16,-22-2-18 0,5 4-31 0,-1 2-8 0,-4 2 9 15,-6 4-18-15,-4 5-110 0,4 2-9 0,-4 2 0 16,-3 4 0-16,0 1 0 0,7 4 0 0,-4 2 0 0,4 1 0 16,-4 2 0-16,15 2 0 0,-1-2 0 0,-4 3 0 15,11-1 0-15,-3-1 0 0,6 1 0 0,4 1 0 16,-3-3 0-16,13-1 0 0,0 2 0 0,4-3 0 0,3 2 0 16,3 2 0-16,8 0 0 0,3 1 0 0,3 2 0 15,7 1 0-15,7-2 0 0,-3 1 0 0,7 3 0 16,-1-3 0-16,11 2 0 0,7-4 0 0,-4-1 0 0,7-3 0 15,4-1 0-15,3-4 0 0,7-1 0 0,-3 0 0 16,10-4 0-16,-4 0 0 0,1-2 0 0,6-4 0 0,-3 1 0 16,3-3 0-16,1 0 0 0,-1-1 0 0,-3-4 0 15,3-2 0-15,1-2 0 0,-1-2 0 0,0-4 0 0,1-1 0 16,-1-7 0-16,-3-1 0 0,3-6 0 0,-13-2 0 16,3-2 0-16,-7-3 0 0,0-6 0 0,-3-1 0 15,-4 0 0-15,-7-1 0 0,-3-3 0 0,-3 0 0 0,-4 0 0 16,-4-2 0-16,-10 0 0 0,8-1 0 0,-12 2 0 15,1-3 0-15,-10 2 0 0,-4 1 0 0,0 2 0 0,-4-2 0 16,-3 6 0-16,-3-2 0 0,0 3 0 0,-8 1 0 0,8 3 0 16,-14 0 0-16,7 0 0 0,-4 3 0 15,-3 0 0-15,10-1 0 0,-17-1 0 0,3 3 0 0,1-2 0 16,-4 0 0-16,-10 2 0 0,10 0 0 0,-11 2 0 0,-3 1 0 16,4 3 0-16,-4 1 0 0,1 3 0 0,-8 3 0 15,7 3 0-15,0 3 0 0,-3 2 0 0,3-2 0 0,0 6 0 16,8 0 0-16,2 1 0 0,4-1 0 0,0 2 0 15,10-1 0-15,1-1 0 0,3 0 0 0,3 2 0 16,10 2 0-16,-3-4 0 0,7 3-320 0,-3-1-304 0,6 1-185 16,4 1-134-16,-3 1 79 0,10 2 128 0,-4 1 80 15,7-3 56-15,0 3 87 0,-3 0 57 0,17-2 56 16,-3 1 33-16,3-1 39 0,3 0 40 0,4-6 39 0</inkml:trace>
  <inkml:trace contextRef="#ctx0" brushRef="#br0" timeOffset="157300.51">16771 14027 710 0,'7'-7'816'0,"-7"3"41"15,7-1-65-15,-7 2-81 0,0 2-79 0,0 3-120 16,0 0-55-16,0 3-57 0,-7-1-49 0,7 6-39 16,-7 0-31-16,4 0-17 0,3 4-32 0,-14-1-48 0,14 5-16 15,-3-1-8-15,-4 1-16 0,7 0-25 0,0 3-30 16,0-2-89-16,0-1 0 0,0 2 0 0,0-2 0 0,0 0 0 16,0 0 0-16,0-3 0 0,0 1 0 0,0-1-304 0,0-1-112 15,0-2-136-15,0 0-129 0,0-2-102 0,0 0-66 16,0 0 90-16,0-2 111 0,0 2 80 0,0-3 63 15,0 1 58-15,-4-2 47 0,4 1 48 0,-7-1 40 0,0 0 40 16,-3-3-1-16</inkml:trace>
  <inkml:trace contextRef="#ctx0" brushRef="#br0" timeOffset="157550.34">16489 14563 630 0,'-17'9'889'16,"6"0"-10"-16,1-1-94 0,-1-1-89 0,-2-1-57 0,9 0-102 15,-10 2-89-15,11-5-48 0,-4 1-49 0,7-1-38 16,-3-2-41-16,3 1-33 0,3-2-22 0,7 0 7 0,-3 0-24 15,4-2-56-15,6 0-17 0,7-3 26 0,-3 1-105 16,-1 1-48-16,15-2 0 0,-1-1 0 0,4-1 0 0,0-1 0 16,3 1 0-16,-3 1 0 0,0-2 0 0,7 2 0 15,-7-2 0-15,7 3 0 0,-4 0 0 0,-10-1 0 16,4 4 0-16,-8 1 0 0,1 0 0 0,-4 0 0 0,-10-1 0 16,-1 0 0-16,1 2 0 0,-7 4 0 0,-7-2 0 15,7 1 0-15,-7 0-232 0,-7 0-353 0,0 2-142 0,-3-1-162 16,6 1 34-16,-13 2 95 0,0 2 80 0,0-4 79 15,-1 2 66-15,1 1 63 0,3-2 55 0,-10 4 50 16,7-2 38-16,7 1 42 0,-11 0 6 0</inkml:trace>
  <inkml:trace contextRef="#ctx0" brushRef="#br0" timeOffset="158277.44">16378 14963 463 0,'4'0'871'0,"-4"0"18"0,14 0-90 0,-14 2-86 16,3 3-73-16,7 1-88 0,-3 1-64 0,0 2-80 15,4 3-16-15,-5 3-57 0,-2 3-54 0,3 4-1 0,-4 3-40 16,4 2-16-16,0 1-56 0,-3 2-24 0,2 2 15 15,-2 1-47-15,3-2-79 0,0 3-33 0,-7-6 0 16,3-3 0-16,4-1 0 0,-4-5 0 0,-3-2 0 0,0-6 0 16,0-1 0-16,0-7 0 0,0 2 0 0,0-8 0 15,0-1 0-15,0-3 0 0,0-4 0 0,0 0 0 0,0-3 0 16,0-1 0-16,0-3 0 0,-3-2 0 0,-4 0 0 16,4-1 0-16,-4-2 0 0,0 1 0 0,-3-3 0 15,6 0 0-15,-10 1 0 0,11-3 0 0,3 3 0 0,0 2 0 16,-7-2 0-16,7 1 0 0,0 3 0 0,0 0 0 15,7 2 0-15,-4 1 0 0,4 2 0 0,0 3 0 0,-3 0 0 16,-4 0 0-16,10 0 0 0,4 1 0 0,-11 3 0 16,7 0 0-16,-3 2 0 0,4-1 0 0,2 1 0 0,-9 0 0 15,13 0 0-15,-7 0 0 0,8 2 0 0,-8 3 0 16,7 0 0-16,7-1 0 0,-10-1 0 0,10 3 0 0,-3 0 0 16,-4 0 0-16,7 0 0 0,-10 0 0 0,3 2 0 15,-3-4 0-15,0 5 0 0,0-1 0 0,-4 0 0 0,-7 2 0 16,4-1 0-16,0 2 0 0,-7 0 0 0,0 1 0 15,-7 2 0-15,0 1 0 0,-3-5 0 0,7 5 0 16,-15-5 0-16,8 6 0 0,-4-3 0 0,-3 1 0 0,3-1 0 16,-10 0 0-16,7 1 0 0,-4 1 0 0,-3 0 0 15,10 0 0-15,-3 0 0 0,7 0 0 0,-7 0 0 0,3 0 0 16,0 2 0-16,0-3 0 0,11 2 0 0,-4-3 0 16,7 1 0-16,0-1 0 0,-4 2 0 0,4 0 0 15,0-2 0-15,4 3 0 0,3-2 0 0,-4 2 0 0,11-2 0 16,-11 0 0-16,8 3 0 0,6-2 0 0,-3 0 0 15,6 1 0-15,1 0 0 0,-4 1 0 0,7-1 0 0,-3 1 0 16,3 0 0-16,4-1 0 0,-8 1 0 0,5-1 0 16,-5 1 0-16,1-2 0 0,-4-2 0 0,0 1 0 15,-6-1 0-15,6-1 0 0,-7 2 0 0,4-6 0 0,-11 2 0 16,4-3 0-16,0 1 0 0,-7-2-80 0,0 0-497 0,0 1-142 16,0-1-105-16,-7-4-57 0,7-2 90 0,-7 1 95 15,4-1 80-15,3 0 64 0,0-4 63 0,0 1 57 0,0-5 56 16,-7 1 41-16,14-4 39 0,-7 4 32 0,3-3 32 15</inkml:trace>
  <inkml:trace contextRef="#ctx0" brushRef="#br0" timeOffset="158908.81">17057 14938 174 0,'4'-11'736'16,"3"4"73"-16,-7 0 30 0,3 2-71 0,-3-1-87 0,14 5-106 16,-14-2-54-16,3 3-89 0,-3 0-40 0,0 3-25 15,7 1-38-15,-7 0-65 0,0 3-1 0,0 3-54 0,0-2-1 16,0 5-48-16,4 1 7 0,-8 6-46 0,8 0 14 15,-8 3-94-15,4-1-41 0,0 2 0 0,0 0 0 16,0 2 0-16,0-2 0 0,0 1 0 0,0-2 0 0,0-2 0 16,0-3 0-16,0-2 0 0,0-2 0 0,0-4 0 15,0-4 0-15,0-1 0 0,0-3 0 0,0 0 0 0,0-5 0 16,0-1 0-16,-7-4 0 0,7-1 0 0,0 1 0 16,-3-5 0-16,3 3 0 0,0-2 0 0,0-2 0 0,-7-4 0 15,0 1 0-15,7 1 0 0,0-2 0 0,0-2 0 16,0 1 0-16,0-2 0 0,0 2 0 0,0-2 0 15,0-2 0-15,7 2 0 0,-7 0 0 0,7 2 0 0,-4 1 0 16,4-2 0-16,3 4 0 0,-3-2 0 0,4 3 0 0,-1 0 0 16,0 3 0-16,4 0 0 0,0 2 0 0,0 2 0 15,-4 0 0-15,7 2 0 0,-6 0 0 0,-1 5 0 16,7 0 0-16,-7-1 0 0,8 0 0 0,-8 4 0 0,14 2 0 16,-20 1 0-16,13-1 0 0,-7 3 0 0,4 2 0 15,-4-2 0-15,-6 0 0 0,3 4 0 0,-1 1 0 0,-6-2 0 16,4 2 0-16,-4-3 0 0,0 3 0 0,-4 0 0 15,4-1 0-15,-13 2 0 0,9-3 0 0,-6 3 0 0,-4-2 0 16,4-3 0-16,-7 3 0 0,6-4 0 0,-6 1 0 16,0-4 0-16,3-1 0 0,0-1 0 0,0-1 0 15,-3-1 0-15,3 0 0 0,4 0 0 0,-7 0 0 0,13-5 0 16,-6 4 0-16,10 2 0 0,-7-1 0 0,0 0 0 16,7-1 0-16,0 1 0 0,0 0 0 0,0-1 0 0,0 1 0 15,7 1 0-15,0-1 0 0,-3 0 0 0,2 1 0 16,-2 4 0-16,10 0 0 0,-11 2 0 0,14 2 0 15,-6 3 0-15,6 2 0 0,-7 2 0 0,7 2 0 0,-6 3 0 16,6 1 0-16,0-1 0 0,0 4 0 0,1-3 0 16,-1 2 0-16,4-2 0 0,-4 1 0 0,3-3 0 0,-2 1 0 15,6 0 0-15,-10-5 0 0,3 1 0 0,0-1 0 16,7-2 0-16,-10-2 0 0,3-2 0 0,0 1 0 16,-6-3 0-16,3-3 0 0,-4-2-272 0,0-1-425 0,-3-2-166 15,-7-5-81-15,4-1 88 0,-4-1 112 0,0-3 96 0,6 0 72 16,-2-2 47-16,-4 5 81 0,14-5 40 0,-11 0 41 15,11 7 46-15,-4 2 26 0</inkml:trace>
  <inkml:trace contextRef="#ctx0" brushRef="#br0" timeOffset="160935.94">18101 14516 487 0,'-7'-1'863'0,"0"0"17"0,7-2-79 16,0-2-74-16,0 4-102 0,-3-1-73 0,3 2-72 16,0 0-80-16,0-3-32 0,-7 1-24 0,7 1-40 0,0-1-48 15,0 2-48-15,10 0 8 0,4-1-57 0,-4 0 10 16,1-2-18-16,6 0-47 0,0 0-7 0,4-2-97 16,3 1 0-16,4-1 0 0,-8 1 0 0,8-3 0 0,-4 3 0 15,-3 0 0-15,3 1 0 0,-11-2 0 0,5 3-201 16,-5 1-238-16,-9 0-73 0,3 2-128 0,-7 2-104 0,-7 5-72 15,3-1 55-15,-2 3 65 0,-5-1 105 0,-3 5 71 0,4 0 56 16,0 1 56-16,-7 1 24 0,6-1 40 0,-6 3 64 16,0-3 8-16</inkml:trace>
  <inkml:trace contextRef="#ctx0" brushRef="#br0" timeOffset="161076.57">18177 14712 87 0,'0'10'728'0,"-4"-2"95"0,4-1 26 16,0-2-82-16,0 1-86 0,0-2-105 0,4-4-64 0,-4 5-72 15,10-4-40-15,-3-1-40 0,3 1-56 0,4-1-24 16,-3 0-48-16,9 0-32 0,4-1-40 0,-3 1-112 15,3 0-185-15,4-1-126 0,-8 1-178 0,4-2-159 0,4-1-207 16,0-1-17-16,-1 4 120 0,1 0 47 0,-1-2 81 16,8 2 64-16,-8-1 64 0,4 1 49 0,11-2 47 15,-11 2 55-15,10-1 26 0</inkml:trace>
  <inkml:trace contextRef="#ctx0" brushRef="#br0" timeOffset="161408.69">20161 13815 446 0,'-7'-5'921'0,"7"-1"-25"0,-3 2-104 0,3 1-96 15,-7 0-56-15,0 3-104 0,7 0-73 0,-3 0-46 0,-4 3-65 16,7 2-32-16,-4 5-32 0,4-1-32 0,-6 4-25 16,-1 1-46-16,7 2-1 0,0 4-33 0,-4 2-31 0,4 1-8 15,-7 0 0-15,7 3-39 0,0-2-73 0,0 1 0 16,0 3 0-16,0-3 0 0,0 2 0 0,0-1 0 16,0-1-217-16,0 1-142 0,0-4-121 0,0 2-80 0,0-3-136 15,0 0-112-15,0 0 24 0,0-1 63 0,-3-2 82 16,3-2 103-16,-14 2 32 0,11-1 55 0,-4-2 82 0,3 0 38 15,-9-3 17-15,2 1 49 0</inkml:trace>
  <inkml:trace contextRef="#ctx0" brushRef="#br0" timeOffset="161645.57">19879 14503 479 0,'-17'5'992'0,"6"2"-96"16,-3 2-96-16,1-1-105 0,-1-2-39 0,4-2-119 0,6 2-65 16,-10-2-72-16,11 1-17 0,3-2-38 0,-7-1-42 15,14-1-39-15,-4-1-23 0,11 2-58 0,0-4 10 16,3 2-26-16,11-1-15 0,6-1-119 0,4-4-33 0,3 2 0 15,1-2 0-15,16-2 0 0,-9-1 0 0,2 0 0 0,4-3 0 16,-6 0 0-16,6 2 0 0,-4-3 0 16,-2 3 0-16,6 1 0 0,-10 0 0 0,-4 3 0 0,4-1 0 0,-14 4 0 15,-4 0 0-15,1 1 0 0,-11-1 0 0,0 3 0 16,-10 0 0-16,-3 3-137 0,2 2-374 0,-12-5-138 16,2 6-142-16,-3-2-89 0,-3 2 72 0,0 2 96 0,-8 0 80 15,1 2 71-15,7 2 66 0,-14-2 54 0,-4 2 49 16,11 5 49-16,-11-4 15 0,8 2 63 0</inkml:trace>
  <inkml:trace contextRef="#ctx0" brushRef="#br0" timeOffset="162186.66">19837 14927 343 0,'14'-11'775'0,"0"3"33"0,0-2 17 0,-11 0-81 16,4 3-89-16,0 0-94 0,-7 2-66 0,0 1-54 16,0 1-50-16,0 1-38 0,0 2-41 0,-14-1-57 0,11 2 1 15,-4 4-56-15,-3-1 9 0,3 5-58 0,-11 3-14 16,8 3 15-16,0 0-40 0,-7 4-96 0,13 5-16 0,-13 2 0 16,3 1 0-16,4 3 0 0,6 3 0 0,-3-1 0 15,1-1 0-15,6 2 0 0,-4-3 0 0,8-1 0 16,-4-1 0-16,13-6 0 0,-9 0 0 0,6-4 0 0,7-5 0 15,1-4 0-15,-1-3 0 0,3-1 0 0,5-7 0 16,-5-4 0-16,8-5 0 0,-4-2 0 0,-3-5 0 0,-4-3 0 16,7-4 0-16,-10-4 0 0,3 1 0 0,-7-7 0 15,-3 2 0-15,0 2 0 0,-3-1 0 0,-4 2 0 16,0 2 0-16,-4 1 0 0,-10 4 0 0,11 3 0 0,-7 2 0 16,-4 4 0-16,10 3 0 0,-6 2 0 0,-4 3 0 15,4 3 0-15,6 0 0 0,-9 8 0 0,9-1 0 0,-10 4-201 16,11-1-422-16,-4 4-154 0,7-1-119 0,0 1 8 15,-3-1 129-15,3 4 87 0,0 1 80 0,0-5 64 0,3 2 64 16,7-1 47-16,4 0 50 0,-10 0 39 0,9 0 32 0,-2-7 48 16</inkml:trace>
  <inkml:trace contextRef="#ctx0" brushRef="#br0" timeOffset="162357.04">20254 15141 415 0,'7'-2'952'0,"0"2"-64"0,-7-3-88 16,0 5-73-16,0-4-94 0,0 4-105 0,0-2-81 0,0-2-39 15,0 0-39-15,0 2-65 0,0 0-32 0,0-1-40 16,0-1-40-16,4-2-88 0,-4 0-104 0,0-1-144 0,0-1-128 16,6 2-120-16,-2-2-72 0,-4-2-128 0,7-2-104 15,0-1-32-15,-4 2 64 0,4 0 80 0,-4 0 64 0,4-4 39 16,4 0 57-16,-4 2 49 0,-1-4 39 0,5 0 63 16,-8-1 10-16</inkml:trace>
  <inkml:trace contextRef="#ctx0" brushRef="#br0" timeOffset="162804.03">20416 14795 311 0,'0'2'928'0,"0"-2"-16"16,0 0-80-16,0 0-88 0,-3 0-96 0,3 0-96 15,0 0-89-15,0 1-46 0,0-1-34 0,0 0-46 0,3 0-57 16,-3 2-9-16,7-5-63 0,-3 3-23 0,9-3-17 16,-2 2-24-16,-1-3 8 0,0 2-16 0,8-1-16 0,-8-2-120 15,7 2 0-15,0-3 0 0,-6 5 0 0,-1-2 0 0,4 3 0 16,-4 0 0-16,-6 0 0 0,9 0 0 0,-13 0 0 15,4 3 0-15,-4 1 0 0,0 0 0 0,0 0 0 16,0 2 0-16,-4 0 0 0,4 1 0 0,-13 1 0 0,13 0 0 16,0 2 0-16,-4-2 0 0,4 0 0 0,-7 0 0 15,7-1 0-15,0 1 0 0,0-1 0 0,0-1 0 16,0-1 0-16,0 0 0 0,0-1 0 0,0-1 0 0,0 3 0 16,0-5 0-16,11 5 0 0,-11-6 0 0,13 1 0 15,-9 1 0-15,3-2 0 0,3 2 0 0,0 1 0 0,4-3 0 16,-10 3 0-16,6 3 0 0,-3-4 0 0,0 7 0 15,-7-2 0-15,0 2 0 0,3 2 0 0,-3 0 0 0,0-1 0 16,0 3 0-16,0-3 0 0,-3 2 0 0,3 0 0 16,0-1 0-16,-7 2 0 0,0-2 0 0,-3 2 0 15,-1-1 0-15,1-1 0 0,-7 2 0 0,0-2 0 0,-1-1 0 16,-2-2 0-16,2 2 0 0,1-1 0 0,0-2 0 16,0 1 0-16,6-2 0 0,-6 2 0 0,7-5 0 15,10-2 0-15,-4 1 0 0,4 1-368 0,-7-3-88 0,7-3-88 16,7-3-89-16,-3-2-94 0,3-2-41 0,3-2 24 15,0 0 88-15,8-4 72 0,-1 0 64 0,0 0 63 0,4-5 41 16,6-1 40-16,-3 3 64 0,-3 1 41 0,7-2 31 16</inkml:trace>
  <inkml:trace contextRef="#ctx0" brushRef="#br0" timeOffset="163086.29">20823 14874 375 0,'17'-8'735'0,"-14"2"154"0,4 3-57 0,0 3-72 0,-7 0-104 0,0 5-80 16,-7 2-64-16,0 2-73 0,4 0-54 0,-11 2-25 15,11 4-33-15,3-2-38 0,-7 2-34 0,7 2-30 0,-4 1-33 16,4-2-16-16,0 2-25 0,0 0-94 0,4-1-57 15,3-3 0-15,3 0 0 0,-3 1 0 0,3-3 0 0,1-1 0 16,-1-7 0-16,7 1 0 0,7-2 0 0,-10-2 0 16,3-2 0-16,1-4 0 0,-8-2 0 0,7-2 0 15,-7-4 0-15,4 0 0 0,-3 0 0 0,-8-2 0 0,4-2 0 16,0-1 0-16,-7 0 0 0,0 0 0 0,-14 2 0 16,14-1 0-16,-10 0 0 0,6 1 0 0,-10 0 0 0,4 1 0 15,-7 0 0-15,7 2 0 0,-8 3 0 0,8 0 0 16,-7 1 0-16,6 1 0 0,-6 6 0 0,14-3 0 15,-14 3 0-15,6 1 0 0,-3 1-464 0,11 0-96 0,-11 0-144 16,4 0-136-16,6 1 0 0,-9 4 88 0,9-7 79 16,-3 6 82-16,7-2 63 0,0-1 63 0,-3-1 58 0,6 2 38 15,4 0 42-15,4-1 39 0,-1 1 32 0</inkml:trace>
  <inkml:trace contextRef="#ctx0" brushRef="#br0" timeOffset="163734.09">21922 14464 55 0,'0'4'824'0,"0"-1"48"0,0 2-24 16,0 0-96-16,0 1-80 0,0-2-96 0,0 2-80 0,0-3-56 16,0-1-57-16,0-1-22 0,7-2-58 0,-4-3-46 0,11 0-25 15,-11-3-25-15,8-3-22 0,2 1-25 0,-2-4-17 16,6-1-15-16,-7 0-23 0,1-4-17 0,6 3 0 15,-7 0-72-15,1 1-16 0,6 1 0 0,-10 1 0 0,3 3 0 16,-3 3 0-16,-4 1 0 0,4 3 0 0,0 0 0 16,-7 2 0-16,0-2 0 0,0 2 0 0,4 2 0 0,-4 2 0 15,0 3 0-15,7-3 0 0,-4 2 0 0,4 1 0 16,3-1 0-16,-3 2 0 0,3 0 0 0,1 0 0 0,-4 0 0 16,3-7 0-16,-3 0 0 0,3 1 0 0,-3 0 0 15,-3-2 0-15,6 0 0 0,4-5 0 0,-11-1 0 16,4-1 0-16,-4 1 0 0,11-5 0 0,-14 2 0 0,4-4 0 15,-4 1 0-15,0-2 0 0,0-1 0 0,0 3 0 16,0 3 0-16,0 2 0 0,-4 1-160 0,-3 2-240 16,0 3-41-16,7 0-62 0,-10 2-49 0,7 4-72 0,-11 1-40 15,4 2-56-15,6 2 16 0,-10 3 112 0,11 1 64 16,-7 0 63-16,3 5 57 0,0 0 41 0,3 1 46 0,4 1 34 16,-7-1 39-16</inkml:trace>
  <inkml:trace contextRef="#ctx0" brushRef="#br0" timeOffset="164070.72">22084 14800 335 0,'-7'16'696'0,"3"0"55"0,4-6 25 0,-6-1-15 16,-1-3-82-16,7-3-118 0,-4 1-57 0,-3-4-64 15,7-4-48-15,0 0-49 0,0-4-38 0,-3-1-33 0,3-1-16 16,3-3-56-16,4 1-16 0,-3-3-24 0,9 1-16 16,-9-2-24-16,3 3-16 0,3 1-8 0,-3 0-8 0,3 2-64 15,-3 0-24-15,-3 5 0 0,6 0 0 0,-3 4 0 16,0-2 0-16,-4 4 0 0,-3 4 0 0,7 2 0 0,-3 1 0 15,-4 2 0-15,6 2 0 0,1 2 0 0,-7-1 0 16,4 0 0-16,-4 4 0 0,7-1 0 0,0-4 0 16,-4-1 0-16,4 0 0 0,-4-4 0 0,11-1 0 0,-10-3 0 15,2-1 0-15,5-4 0 0,-1-2 0 0,-3-4 0 16,-4 0 0-16,11-2 0 0,-3-1 0 0,-5-4 0 0,5 4 0 16,-8-5 0-16,11 3 0 0,-11 0 0 0,8-1 0 15,3 3 0-15,-11 0 0 0,4 2 0 0,0 1 0 0,-7 2 0 16,3 2-208-16,-3-1-105 0,0 4-47 0,7 1-88 15,-7-2-63-15,0 2-113 0,0-1-96 0,-7 1-40 16,14 4 64-16,-7 1 87 0,0-3 41 0,0 2 89 0,0-3 31 16,4 1 72-16,-4-1 47 0,6 1 17 0,1-1 56 15</inkml:trace>
  <inkml:trace contextRef="#ctx0" brushRef="#br0" timeOffset="165478.49">23193 14170 78 0,'0'-4'1032'0,"-10"2"-103"0,10-1-97 0,-4 1-80 16,-9-4-72-16,9 1-136 0,-3 3-40 0,0-3-81 16,7-2-47-16,-3 3-16 0,-4 1-72 0,14-4-8 0,-4 2-56 15,-3-1 1-15,14-1-57 0,-4 0 8 0,1 0-48 16,13-1 16-16,-10-2-96 0,3 3-48 0,10-4 0 0,1 4 0 16,0-4 0-16,3 3 0 0,-4 0 0 0,1 1 0 15,-1 3 0-15,1-1 0 0,-1 4 0 0,-6-2 0 0,-4 3 0 16,7 3 0-16,-13-1 0 0,-1 4 0 0,0-1 0 15,-10 2 0-15,7 2 0 0,-3 1 0 0,-8-2 0 0,-3 5 0 16,7-4 0-16,-3 4 0 0,-11-1 0 0,4-1 0 16,6 1 0-16,-9 0 0 0,-1-2 0 0,0 1 0 15,4-1 0-15,-1 0 0 0,1-1 0 0,-4-2 0 0,4-3 0 16,6 2 0-16,-2-1 0 0,-1-2 0 0,7-2 0 16,0-1 0-16,0 0 0 0,-4 0 0 0,8 0 0 0,-4 0 0 15,0 7 0-15,0-9 0 0,7 5 0 0,-1-1 0 16,-2 5 0-16,3-3 0 0,3 3 0 0,-3 3 0 15,3-2 0-15,8 2 0 0,-15-3 0 0,11 4 0 0,-4-1 0 16,-6 1 0-16,9-3 0 0,-13 2 0 0,0-2 0 16,4 2 0-16,-4-3 0 0,0 2 0 0,0 1 0 0,0-3 0 15,-4 2 0-15,4-4 0 0,-13 5 0 0,9-3 0 16,-3 1 0-16,-3 1 0 0,0-3 0 0,-8 0 0 16,1 1 0-16,-4-1 0 0,-3-1 0 0,4 0 0 0,-4-1 0 15,6-3 0-15,-9 0 0 0,10-1 0 0,-4 2 0 16,0-2 0-16,-3 0 0 0,14 0 0 0,-7-2 0 0,6 2 0 15,1 0 0-15,3 0 0 0,0 0 0 0,7 4 0 0,0 1 0 16,0-3 0-16,0 3-33 0,0-1-558 0,14-2-18 16,-14 1-95-16,10-1-103 0,-6 0-9 0,9 1 80 15,5-3 88-15,-5 0 71 0,5-1 66 0,6-2 54 0,-4-3 57 16,5 2 49-16,2-2 30 0,1 1 42 0,-1-3 30 16</inkml:trace>
  <inkml:trace contextRef="#ctx0" brushRef="#br0" timeOffset="165689.94">23824 14379 823 0,'0'2'984'0,"0"-1"-105"0,0 0-118 0,0-1-58 16,-7-1-102-16,7 1-105 0,7 0-56 0,-21 0-56 16,14 0-24-16,0 0-65 0,0 0-6 0,0 0-73 0,0 0-8 15,0 0-24-15,0 0-48 0,0 1-16 0,0-1-80 16,0 1-120-16,0-1-144 0,0 0-169 0,0 0-150 0,0 0-177 15,0 0-129-15,0-1 58 0,0-3 87 0,0-4 64 16,7 1 88-16,0-1 64 0,-4-1 31 0,4-2 74 16,-4-4 47-16,11 1 40 0,-4-3 32 0</inkml:trace>
  <inkml:trace contextRef="#ctx0" brushRef="#br0" timeOffset="166167.68">24041 13972 415 0,'-7'0'1008'0,"7"0"-112"0,0 0-81 0,7-1-110 16,-7-2-73-16,0 0-88 0,0 0-56 0,0 0-88 16,0 0-24-16,0-2-41 0,3 2-39 0,4-3-39 0,-4 2-25 15,11-1-32-15,-10-1-25 0,6 2-23 0,7-3-15 16,7 0-25-16,-6 1-96 0,-5 0-16 0,11 0 0 0,-3 1 0 16,3-1 0-16,-7 1 0 0,4 2 0 0,-4 1 0 15,1 1 0-15,-8 1 0 0,0 3 0 0,-3 0 0 16,-3 2 0-16,-4 2 0 0,-4 2 0 0,4 0 0 0,-10 1 0 15,-4 2 0-15,11 2 0 0,-11-1 0 0,3 2 0 16,-6 0 0-16,7-1 0 0,6 2 0 0,-9 0 0 0,2 0 0 16,4-3 0-16,4 2 0 0,-4-5 0 0,7 1 0 15,0 0 0-15,0-2 0 0,0 0 0 0,0-3 0 16,0-2 0-16,0 3 0 0,0-5 0 0,0 0 0 0,10 4 0 16,-3-6 0-16,0 0 0 0,-3 4 0 0,9-2 0 15,-2-2 0-15,-1 2 0 0,0 2 0 0,15 2 0 16,-22 0 0-16,11-2 0 0,-4 4 0 0,-6 0 0 0,2-3 0 15,1 4 0-15,-7 2 0 0,4-5 0 0,-4 1 0 16,-4 1 0-16,4 1 0 0,-13 0 0 0,9 1 0 0,-6 1 0 16,-4-1 0-16,4 1 0 0,-8-1 0 0,1 0 0 0,3 3 0 15,-3-2 0-15,0-1 0 0,7 0 0 16,-14-1 0-16,13 0 0 0,-6-1 0 0,14 1 0 0,-11-3 0 0,10-3 0 16,-3 0 0-16,1-2 0 0,6 2-232 0,0-3-256 15,0-3-96-15,0-3-120 0,6-1-64 0,1-4-48 16,-3-2 56-16,10 1 88 0,-4-4 79 0,7-3 74 0,-7-1 55 15,11-2 55-15,3 1 50 0,-7 0 38 0,11-1 34 16</inkml:trace>
  <inkml:trace contextRef="#ctx0" brushRef="#br0" timeOffset="166615.01">24554 13945 495 0,'0'-4'911'0,"0"1"2"16,0 1-105-16,0 0-104 0,0 2-48 0,-4 0-136 15,-2 0-32-15,6 2-56 0,-4 0-80 0,4-2-8 16,0-2-73-16,-7 0 2 0,7 2-66 0,0 0 1 0,0 0-47 15,7 0 7-15,-7 0-48 0,4 0 16 0,6 0-112 16,-3 0-24-16,0 0 0 0,3 0 0 0,0 0 0 0,8 0 0 16,-8 0 0-16,14 0 0 0,-10 0 0 0,3 0 0 15,0 0 0-15,11-1 0 0,-4 1 0 0,-3-1 0 0,3-2 0 16,-4 1 0-16,1 1 0 0,-4-1 0 0,1 2 0 16,-8-1 0-16,4-1 0 0,-11 5 0 0,-3 0 0 15,0 3 0-15,0 2 0 0,-3-1 0 0,-4 1 0 0,0-1 0 16,-3 4 0-16,-1 2 0 0,1-2 0 0,-4 2 0 0,4 1 0 15,6-2 0-15,-9 3 0 0,9-1 0 0,-3 0 0 16,4 0 0-16,3 1 0 0,0-2 0 0,0 1 0 16,0-2 0-16,0 1 0 0,0 1 0 0,3-5 0 0,4 2 0 15,-3 2 0-15,2-3 0 0,1 2 0 0,-3-4 0 16,6 4 0-16,4-3 0 0,-11 1 0 0,11 1 0 0,-14 0 0 16,4 1 0-16,-4 1 0 0,0 0 0 0,0 1 0 15,-4 1 0-15,4-2 0 0,-14 0 0 0,11 1 0 0,-14 1 0 16,6-1 0-16,-6-4 0 0,0 1 0 0,0-1 0 15,-4-4 0-15,-3 1 0 0,3 1 0 0,-3-1 0 16,7-3 0-16,-11-1 0 0,15-2 0 0,-12 0 0 0,5-1 0 16,2 2 0-16,-6-2-41 0,11 0-518 0,-5 0-193 15,-6-2-184-15,14 2 48 0,-7 0 103 0,-1 0 89 0,5 0 81 16,-5 0 63-16,-6 0 48 0,4 0 64 0,-4 0 56 16,10-5 31-16,-3-3 42 0,-8 1 38 0</inkml:trace>
  <inkml:trace contextRef="#ctx0" brushRef="#br0" timeOffset="197668.19">19517 16594 302 0,'4'-13'640'16,"-4"2"17"-16,0-1 55 0,0 2 24 0,0-1-32 15,0 4-121-15,-11 1-55 0,11 1-71 0,-3-1-41 0,-11 3-57 16,11 2-30-16,-8 1-49 0,-3 1-41 0,1 2-6 0,-1 4-18 16,-3 4-23-16,6 3-24 0,-6 2-24 0,3 7-32 15,0-1-16-15,1 7-87 0,-5 4 71 0,5 1-80 0,-1 2 0 16,0 3 0-16,4 1 0 0,6-2 0 0,4 1 0 16,-7-2 0-16,7-1 0 0,7-7 0 0,-3-2 0 15,3-1 0-15,3-8 0 0,0-2 0 0,8-4 0 0,-1-6 0 16,0-5 0-16,4-4 0 0,3-5 0 0,-10-3 0 15,17-7 0-15,-18-3 0 0,15-4 0 0,0-5 0 0,-4-7 0 16,-4-1 0-16,8-3 0 0,-11-1-137 0,0 0-230 16,7-3-49-16,-10 3 0 0,0-1-16 0,-11 0-8 15,4 3-8-15,-3 3 39 0,-4 0 34 0,0 1 55 0,0 2 39 16,0 0 82-16,0 2 46 0,-4 2 58 0,4 2 95 16,0 1 55-16,0 1 73 0,-7 2 80 0,7 2 56 0,0 2 73 15,0 2 39-15,0 2 48 0,0 7-48 0,0-3-40 16,0 3-33-16,0 4-38 0,0 1-9 0,0 2-40 0,0 2-24 15,0 6-32-15,0 2 7 0,0 1-46 0,7 4-9 16,-3 5 7-16,3 3-46 0,0 3-73 0,-4 4 0 16,11 7 0-16,-11 1 0 0,4 2 0 0,3 5 0 0,-3 4 0 15,-7 0 0-15,0 5 0 0,4-1 0 0,-4 2 0 16,10-1 0-16,-10-4 0 0,0 0 0 0,0-1 0 16,14-6 0-16,-14-5 0 0,3-3 0 0,11-6 0 0,-10-6 0 15,6-3 0-15,-3-6 0 0,3-4 0 0,0-8 0 0,-3-2 0 16,4-4 0-16,-4-4 0 0,-4-4 0 0,11-2 0 15,-11-2 0-15,11-3 0 0,-11-3 0 0,8 1 0 0,-4-1 0 16,3 3 0-16,-3-1 0 0,3 1 0 0,1 4 0 16,-5 4 0-16,5-1 0 0,-1 4 0 0,-3 4 0 15,3 1 0-15,-3 4 0 0,4-2 0 0,-1 3 0 0,-3 7 0 16,-4-2 0-16,11 6 0 0,-10 3 0 0,2 0 0 16,1 2 0-16,-3 1 0 0,-4 1 0 0,7 4 0 0,-4 1 0 15,-3-5 0-15,7-3 0 0,0 3 0 0,-4-5 0 16,-3-1 0-16,11-3 0 0,-4-4 0 0,-1-1 0 15,-2 0 0-15,6-3 0 0,4-4 0 0,-11-5-304 0,4 1-128 16,0-5-33-16,-3-4-39 0,6-1-16 0,-10-1-8 16,14-3 33-16,-11-5-9 0,4 1 56 0,-3-2 48 0,2 2 48 15,1-1 55-15,-7 0 98 0,4 3 95 0,-4 2 87 16,0-1 58-16,7 3 63 0,-7 4 112 0,0-2 72 0,-7 5 95 16,14 3 74-16,-7 5 47 0,0 1-16 0,0-2-64 15,0 4-40-15,0 4-48 0,0 3-33 0,0 0-38 16,0 1-17-16,0 2-33 0,0 2-22 0,0 0-18 0,-7 3-38 15,7 3-18-15,0 2 10 0,0-1-33 0,-4 2-32 16,4 1-64-16,0 1 0 0,0 1 0 0,0 1 0 16,0-2 0-16,0-1 0 0,0 0 0 0,0-1 0 0,0-4 0 15,4-2 0-15,3-1 0 0,0-2 0 0,-4-7 0 16,7 1 0-16,-3-3 0 0,4-1 0 0,-1 0 0 0,-3-5 0 16,0-4 0-16,-7 0 0 0,3-5 0 0,-3-1 0 0,0 0 0 15,7-4 0-15,-7-3 0 0,0-3 0 0,-7-3 0 16,7 4 0-16,0 2 0 0,7-1 0 0,-14 2 0 15,7 1 0-15,0 2 0 0,0 4 0 0,0-1 0 0,0 5 0 16,0 5 0-16,0-1 0 0,0 1 0 0,0 2 0 16,0 1 0-16,0 6 0 0,0-1 0 0,0 3 0 0,0 1 0 15,0 2 0-15,0-1 0 0,0 3 0 0,0 3 0 16,0 3 0-16,0 0 0 0,0 0 0 0,0 0 0 0,0-3 0 16,0 0 0-16,7 3 0 0,-7-3-64 0,3-3-376 15,4-3-120-15,0 0-57 0,-3 0-135 0,3-4-79 16,3-4 63-16,0 4 72 0,-3-4 64 0,3-1 104 0,1-3 40 15,3-1 79-15,-4-1 50 0,-3-4 30 0,7-1 17 16,-1 1 49-16</inkml:trace>
  <inkml:trace contextRef="#ctx0" brushRef="#br0" timeOffset="198400.3">20527 16757 398 0,'13'0'656'16,"-9"4"81"-16,-4 0 46 0,7 4-22 0,-4-1-82 0,-3-1-111 16,0 6-71-16,0-3-41 0,0 3-64 0,0 2-49 15,0 1-38-15,0-2-34 0,0-1-30 0,0-1-26 0,0-1-46 16,0-2 15-16,0-5-41 0,0 3-15 0,0-4-15 0,0 0-18 15,0-2-38-15,0-3-57 0,0-4 0 16,0-4 0-16,0 1 0 0,0-5 0 0,0 1 0 0,0-3 0 16,7-3 0-16,0-4 0 0,-4-2 0 0,8 2 0 0,-4 2 0 15,3-2 0-15,4 4 0 0,-4 1 0 0,7 1 0 16,-6 1 0-16,6 4 0 0,-14 1 0 0,11 3 0 16,0 3 0-16,0 3 0 0,-11 3 0 0,7 3 0 0,-3 3 0 15,0 3 0-15,-3 3 0 0,-4 2 0 0,0 3 0 16,0 4 0-16,0 1 0 0,0-1 0 0,0 4 0 0,0-1 0 15,0-2 0-15,0 2 0 0,0-3 0 0,0 0 0 16,6-1 0-16,-6-5 0 0,4-2-128 0,-4-2-256 16,0-5-48-16,7-2-33 0,0 1-54 0,-4-7-1 0,11-1-17 15,-11-4-14-15,-3-2-10 0,11-3 33 0,-4-2 17 16,3-2 47-16,-3-1 16 0,-4-2 47 0,4-1 58 0,3-3 54 16,-3 3 58-16,0 0 31 0,-3 1 80 0,6-2 63 15,-3 3 82-15,0 1 87 0,-4 4 64 0,8-1 63 0,-11 3 34 16,6 1 46-16,1 5 58 0,-7 0 47 0,0 2 24 15,0 1 64-15,0 4 24 0,0 1-8 0,0 2-25 16,0 3-54-16,0 0-57 0,0 5-48 0,0-2-40 0,0 2-24 16,0 1-24-16,0 4-48 0,0 0-16 0,0 1-24 15,0-1 0-15,0 0-32 0,0 0-17 0,0-3-15 0,0 0-16 16,0 0-79-16,4-3-9 0,-4-7 0 0,10-1 0 16,-10-1 0-16,14 0 0 0,-11-2 0 0,11-2 0 15,-10-6 0-15,6-1 0 0,4-5 0 0,-14-2 0 0,3 2 0 16,-3-3 0-16,0-2 0 0,0-3 0 0,0-3 0 0,0 3 0 15,0 2 0-15,0-1 0 0,0 4 0 0,0 1 0 16,0 1 0-16,0 4 0 0,0 2 0 0,0-1 0 16,0 5 0-16,0 1 0 0,0 1 0 0,0 1 0 0,0 4 0 15,0 3 0-15,0 2 0 0,0 2 0 0,0 2 0 16,0 1 0-16,7 1 0 0,-4 2 0 0,-3 7 0 0,14 2 0 16,-10-4 0-16,3 2 0 0,-4 2 0 0,11 4 0 15,-4 0 0-15,1 2 0 0,-1 0 0 0,4 3 0 0,-11-2 0 16,4 1 0-16,-4 2 0 0,-3-4 0 0,7-1 0 15,-7-2 0-15,0-2 0 0,0-2 0 0,0-3 0 16,0-3 0-16,-7-3 0 0,4-3 0 0,-4-6 0 0,4-1 0 16,-11-1 0-16,4-1 0 0,-8-8 0 0,1 1 0 15,3-3 0-15,-10-2 0 0,7-3 0 0,3-3 0 16,-3 3 0-16,-7-5 0 0,13-2-297 0,1-4-167 0,0 2-104 16,3-1-111-16,0-1-129 0,7 1-32 0,-3-1 103 15,6 1 90-15,-3-2 54 0,14 1 66 0,-11-1 78 0,8 2 66 16,2-1 23-16,-2 1 32 0,-1-3 56 0,7 2 40 15</inkml:trace>
  <inkml:trace contextRef="#ctx0" brushRef="#br0" timeOffset="198591.81">21260 16528 710 0,'11'0'944'0,"2"2"-103"0,-9 1-74 16,-4 1-78-16,14 1-58 0,-14 1-103 0,3 1-64 15,-3 4-79-15,0-1-17 0,0 4-72 0,0 1-9 16,0 3-62-16,0-1-25 0,0 0-24 0,0 1-32 0,0-1-25 15,0-1-63-15,0-1-112 0,0-1-136 0,0-4-159 16,0 0-129-16,0-4-145 0,-3-2-119 0,3-1-64 0,-7-3 65 16,7 0 95-16,-7 0 48 0,7-3 79 0,0-2 81 15,0 0 24-15,-4 0 73 0,4 2 15 0,4-2 56 0,-4-2 16 16</inkml:trace>
  <inkml:trace contextRef="#ctx0" brushRef="#br0" timeOffset="198906.97">21433 16708 479 0,'0'5'912'0,"0"1"-32"0,0 1-88 0,0 2-81 0,0 1-78 16,0 0-113-16,0 3-57 0,6-2-46 0,-6 1-50 15,0-2-62-15,0-2-9 0,0 1-32 0,0-5-56 0,-6-1 0 16,6 0-32-16,0-4-41 0,6-4 10 0,-6 1-25 16,4-8-17-16,-4 0-46 0,0-1-57 0,0-3 0 0,7 1 0 15,0-1 0-15,-4-2 0 0,-3-2 0 0,7 2 0 16,3-1 0-16,-3 1 0 0,-3 0 0 0,9 2 0 0,-2 2 0 15,-1 0 0-15,-3 2 0 0,3 6 0 0,-6 0 0 16,10 3 0-16,-11 2 0 0,11 2 0 0,-11 3 0 0,4 4 0 16,-3 2 0-16,3 0 0 0,-7 3 0 0,0-1 0 15,6 2 0-15,-6 3 0 0,0 0 0 0,0 0 0 16,0-3 0-16,0 0 0 0,0 0 0 0,0-4 0 0,4 1-120 16,-4-5-296-16,7-2-104 0,-4-1-96 0,4-4-88 15,0 1-81-15,-4-5-15 0,8-2 81 0,-4-1 87 0,3-1 72 16,4-6 64-16,0 5 72 0,-1-5 56 0,-2-2 47 15,6 1 41-15,-7-6 32 0</inkml:trace>
  <inkml:trace contextRef="#ctx0" brushRef="#br0" timeOffset="199302.42">21794 16488 182 0,'0'-5'641'0,"0"1"95"15,0 0 64-15,-7 2-25 0,7 4-70 0,0 3-122 0,0-1-46 16,-10 6-73-16,10 0-72 0,-3 3-24 0,-11-3-48 16,4 3-48-16,6 5-8 0,-3 0-41 0,0 1-22 0,4 1-25 15,3 1-17-15,0-1-22 0,0-2-33 0,0 0 15 16,0-2-86-16,0-1-33 0,0-3 0 0,3-2 0 15,4 0 0-15,0-8 0 0,-3 2 0 0,2-2 0 0,-2-6 0 16,10-3 0-16,-11-1 0 0,7-2 0 0,-3-4 0 16,0 2 0-16,-3-4 0 0,3-2 0 0,-4 0 0 0,4-3 0 15,0 4 0-15,-4-1 0 0,11 2 0 0,-11 1 0 16,-3 0 0-16,11 1 0 0,3 2 0 0,-14 3 0 16,10 3 0-16,-7 3 0 0,11-1 0 0,-10 2 0 0,9 2 0 15,-9 3 0-15,6 2 0 0,4 3 0 0,-4 3 0 0,7 0 0 16,-6 2 0-16,6 2 0 0,-7 5 0 0,1 5 0 15,13 2 0-15,-10 1 0 0,3 4 0 0,0 1 0 0,-7 2 0 16,8 2 0-16,-8-1 0 0,4 0 0 0,-11 0 0 16,4-2 0-16,-3 0 0 0,-4-6 0 0,6-1 0 15,-6-3 0-15,-6-3 0 0,2-5 0 0,-6-2 0 0,-4-3 0 16,4-5 0-16,-8-3 0 0,1 0 0 0,3-2 0 16,-13-3 0-16,-1-5 0 0,-3-2 0 0,0-1 0 0,-3-4 0 15,-1-1-217-15,4 0-278 0,4-1-114 0,-1-2-111 16,1-3-135-16,3 1 15 0,6 2 96 0,15 0 80 15,-11 2 80-15,14 1 95 0,0-2 57 0,14 2 48 0,-11 0 33 16,11 0 31-16,0-1 32 0</inkml:trace>
  <inkml:trace contextRef="#ctx0" brushRef="#br0" timeOffset="200090.36">22494 16098 31 0,'24'-26'911'0,"-14"3"34"16,7 4-105-16,-6 2-88 0,-1 6-88 0,-3 2-80 0,3 7-88 16,-3 4-64-16,-7 5-49 0,4 5-38 0,-4 5-41 15,7 3-9-15,-4 0-38 0,11 6-25 0,-11 4-33 0,4 1-22 16,0 5-18-16,3 0-22 0,1 3-89 0,-1 1-48 16,0 2 0-16,4-3 0 0,-10 2 0 0,6-3 0 0,4-3 0 15,-11-1 0-15,11-4 0 0,-11-5 0 0,8-3 0 16,-11-5 0-16,13-9 0 0,-13-1 0 0,0-3-280 15,0-4-97-15,-13-5-46 0,9-3-1 0,-6-4-40 0,-7-1-8 16,3-5 7-16,0 1 26 0,-10-3 39 0,7-2 31 16,-4-3 49-16,-3-1 57 0,10-1 46 0,-3 0 66 0,7-1 102 15,-4 1 34-15,4-3 103 0,-1-1 56 0,4 5 104 16,7-3 80-16,-3 2 96 0,3 0 64 0,0 3-33 16,3 3-46-16,-3 2-50 0,11 2-38 0,-4 5-9 0,-1 0-48 15,-2 6-24-15,10 1-32 0,-11 3-16 0,7 3-25 16,8 4-22-16,-8 1-1 0,4 1-41 0,-11 2-14 0,14 3-89 15,-6 0 0-15,3 2 0 0,-4 2 0 0,7 4 0 16,-13-2 0-16,13 3 0 0,-7 0 0 0,4 1 0 0,0 2 0 16,-1 2 0-16,1-1 0 0,0 2 0 0,-4-1 0 15,1-1 0-15,-1-1 0 0,4-1 0 0,-4-3 0 16,0-4 0-16,-3-2 0 0,4-3 0 0,-8-5 0 0,11-1 0 16,-11-5 0-16,11-5 0 0,-10-4 0 0,2-2 0 0,-2-4 0 15,3 1 0-15,0-4 0 0,-4-2 0 0,4 2 0 16,-4-3 0-16,11 0 0 0,-10 3 0 0,9 0 0 15,-2 2 0-15,-8 2 0 0,11 2 0 0,-11 2 0 0,15 1 0 16,-11 3 0-16,3 3 0 0,0 1 0 0,1 1 0 16,2-1 0-16,-9 7 0 0,6 1 0 0,4 1 0 0,-4 3 0 15,1 3 0-15,-1-2 0 0,0 3 0 0,4 3 0 16,3 2 0-16,-6 2 0 0,6-4 0 0,-14 1 0 16,15 1 0-16,-8-2 0 0,7-2 0 0,-7-2 0 0,8-2 0 15,-8-3 0-15,4-1 0 0,0-4 0 0,-1 0 0 16,-9-5 0-16,10-2 0 0,-4-4 0 0,-7-2 0 0,11-2 0 15,-10-2 0-15,6-2 0 0,-3 1 0 0,0-3 0 16,-7-2 0-16,0 1 0 0,3 2 0 0,-3 1 0 16,0 1 0-16,0 1 0 0,0 3 0 0,0 0 0 0,-3 5 0 15,3 1 0-15,0 2 0 0,-14 0 0 0,14 6 0 16,-10 0 0-16,10 4 0 0,-4 1 0 0,-10 4 0 0,11 2 0 16,-4-3 0-16,7 5 0 0,-3 0 0 0,3 4 0 15,0-2 0-15,0-2 0 0,0 1 0 0,0-2 0 0,3-2 0 16,7-1 0-16,-3 0 0 0,0-2 0 0,7-8 0 15,0 1 0-15,-4-1-120 0,7 1-264 0,4-3-56 0,-4-3-88 16,4-1-41-16,-4-3-86 0,0 0-65 0,11-4-24 16,-4 4 64-16,4-4 64 0,-8-1 72 0,4-1 87 0,4-2 57 15,-1 1 49-15,1 1 39 0,-7-1 7 0,13 2 66 16</inkml:trace>
  <inkml:trace contextRef="#ctx0" brushRef="#br0" timeOffset="200638.91">24416 16219 230 0,'10'-9'512'0,"4"0"9"0,-3 0 23 15,6 3 40-15,-14-3 23 0,11 4-54 0,-11-2 46 16,4 4-54-16,-7 0-57 0,0 0-56 0,4 2-48 0,-4-2-41 16,-4 3-46-16,4 0-17 0,-7 5-24 0,4 3-41 15,-4 0-6-15,0-1-25 0,4 4-17 0,-11 0-23 0,4 4-47 16,6 1-97-16,-10 2 0 0,11 3 0 0,-4-3 0 15,7-2 0-15,0 1 0 0,0 1 0 0,-3-3 0 16,6-2 0-16,4 2 0 0,3-4 0 0,-3-2 0 0,4-5 0 16,-1-1 0-16,0 2 0 0,7-5 0 0,1-2 0 0,-1-1 0 15,0-4 0-15,-7-2 0 0,8-2 0 16,-8-3 0-16,0 1 0 0,-3-2 0 0,-3-3 0 0,-4-4 0 16,7 4 0-16,0 0 0 0,-7 0 0 0,-7 0 0 0,0 1 0 15,3 3 0-15,-6 1 0 0,3 3 0 0,0 1 0 16,4 3 0-16,-11 1 0 0,14 4 0 0,-10-2 0 0,10 3 0 15,0 0 0-15,0 0 0 0,0 0 0 0,0 4 0 16,6 2 0-16,-2-3 0 0,3 2 0 0,0 1-328 16,-4 2-105-16,11 0-47 0,-11 2-23 0,8 0-26 0,6 2 1 15,-7-3 17-15,4 1 30 0,0 1 50 0,0-2 47 16,-4 1 96-16,0 1 88 0,1-1 88 0,2 1 88 0,-2 1 96 16,-1-2 88-16,-3-1 96 0,-4 0 88 0,11 0 31 15,-14-1 65-15,0-2 9 0,0-2-17 0,4-2-56 0,-4 1-40 16,0-3-40-16,0-3-32 0,-4-2-24 0,8-4-32 15,-8 1-25-15,4-3-15 0,0-3-23 0,0 0-18 16,0-2-14-16,0-2-17 0,4-3-8 0,3 3-24 0,-4-3-64 16,4 2 0-16,0 0 0 0,-4 1 0 0,8 2 0 15,2 1-120-15,-2 2-128 0,-1 7-64 0,0 1-64 0,-3 1-24 16,0 1-41-16,3 3-55 0,-6 3-39 0,3-1-49 16,3 5 8-16,-3-1-16 0,-4-5 8 0,11-1 55 15,-10 2 41-15,9-1 72 0,-2 1-47 0,-8-1 150 0,11-4 33 16,-4-4 9-16</inkml:trace>
  <inkml:trace contextRef="#ctx0" brushRef="#br0" timeOffset="201399.9">25033 16030 191 0,'0'-3'472'0,"0"2"64"16,0-1 31-16,0 1 65 0,0 5 57 0,0 2-41 0,-4 2-56 15,4 2-80-15,-7-2-48 0,1 1-48 0,2 3-48 16,-3 0-24-16,0 6-49 0,-3 0-39 0,10-2-31 0,-3 1-25 16,3-2-25-16,0 0-14 0,0 0-25 0,0-2-16 15,0-1-25-15,3-1 2 0,4-2-97 0,-4-5 0 0,11-1 0 16,-10 0 0-16,9-1 0 0,-2-5 0 0,6-3 0 15,-7-3 0-15,8-2 0 0,-5-4 0 0,1-2 0 16,-4-2 0-16,1-3 0 0,-1-8 0 0,4-3 0 0,-11 0 0 16,8-2 0-16,-4-4 0 0,-7-1 0 0,6 1 0 15,-6-5 0-15,0 2 0 0,0-1 0 0,-6 2 0 0,6 3 0 16,-7 0 0-16,7 8 0 0,0 1 0 0,-11 5 0 16,11 6 0-16,-3 5 0 0,-11 4 0 0,11 3 0 15,-4 7 0-15,3 5 0 0,-9 2 0 0,9 5 0 0,4 3 0 16,-7-3 0-16,0 6 0 0,7 4 0 0,0 1 0 15,-3 3 0-15,3-1 0 0,0 2 0 0,0 3 0 0,0 1 0 16,0-2 0-16,-7-1 0 0,14 0 0 0,-4 1 0 16,-3-3 0-16,14-1 0 0,-10-4 0 0,2-2-289 15,5-1-118-15,-1-4-81 0,4-1-56 0,-11-4-32 0,8-4-80 16,2-1-32-16,-9-4-16 0,10 2 64 0,-4-3 72 16,-7 0 63-16,4 0 66 0,4-4 22 0,-4-2 50 0,-4 3 63 15,11 3 56-15,-14 0 112 0,10-2 192 0,-6 1 184 0,2-1 120 16,1-1 136-16,-3 3 103 0,10 0 74 0,-11 5 39 15,-3-2-72-15,7-2-72 0,-4 2-64 0,11 0-56 16,-10 1-56-16,2-2-41 0,5 3-47 0,-4-2-31 0,3 0-33 16,7-3-33-16,-13 1-22 0,13-1-9 0,-7 0-41 15,4-4-15-15,-4-2-15 0,1 1-10 0,-1-5-14 0,4 1-65 16,-11-3-16-16,-3-2 0 0,7-1 0 0,-7-3 0 16,4 0 0-16,-8 0 0 0,-3-1 0 0,-3 1 0 15,0 1 0-15,-4-1 0 0,3 3 0 0,-6 2 0 0,7-1 0 16,-7 4 0-16,6 4 0 0,1 0 0 0,3 3 0 15,4 1 0-15,-11 4 0 0,14 5 0 0,0 1 0 0,-4 0 0 16,4 3 0-16,0 1 0 0,4-1 0 0,3 2 0 16,0 3 0-16,-4 1 0 0,11 0 0 0,-4-2 0 15,7 0 0-15,-3 1 0 0,3 2 0 0,1-2 0 0,6 4 0 16,-10-5 0-16,3 3 0 0,7-1 0 0,-3-2 0 16,3 0-137-16,-10 0-70 0,3-3 6 0,7-3 2 15,-7-5 6-15,-3 1 26 0,3-3-10 0,0 0 58 0,-6-5-9 16,-1-3 55-16,4-3 73 0,-11-4 65 0,11 2 55 15,-11-5 72-15,8-1 8 0,-11-1-16 0,7-4-16 0,-7-4-17 16,7 4-23-16,-7-3-7 0,0 2-9 0,0-1-16 16,0 1-32-16,0-1-64 0,0 6 0 0,0-3 0 0,3 2 0 15,4 2 0-15,-4-1 0 0,4 5 0 0,0 1 0 16,-3 3 0-16,2 0-137 0,1 4-182 0,-7 1-106 16,4 2-70-16,3-1-66 0,-4 3-46 0,4 0-81 0,0 0-56 15,-4 1 56-15,8-1 80 0,6 5 56 0,0-3 80 0,0 2 48 16,1 2 48-16,-1 0 40 0,-3 3 48 0,17 0 8 15</inkml:trace>
  <inkml:trace contextRef="#ctx0" brushRef="#br0" timeOffset="201835.77">27017 15798 383 0,'4'-3'712'0,"-4"0"64"0,7 1 39 0,-7-1-70 16,0 3-73-16,6-1-104 0,-6 3-64 0,-13 0-72 0,13 3-24 15,-11 1-56-15,8 1-56 0,-4 1-9 0,0 1-54 16,-3 0-26-16,6 6 2 0,-3-1-49 0,1 2-17 16,2 0 1-16,4-1-8 0,0-1-127 0,0-1-9 0,0 1 0 15,0-1 0-15,4-1 0 0,2-4 0 0,1-4 0 16,-3 3 0-16,6-3 0 0,-3-1 0 0,3-1 0 0,8-2 0 15,-8-4 0-15,14-2 0 0,-7-4 0 0,-6 1 0 0,6-3 0 16,-7-5 0-16,1 1 0 0,-1-4 0 0,4-2 0 16,-11-1 0-16,4 1 0 0,-7 1 0 0,3 0 0 15,-3 3 0-15,0 0 0 0,0 4 0 0,-3 4 0 0,-4 0 0 16,4 5 0-16,-4 2 0 0,0 0 0 0,3 1 0 16,4 4 0-16,-13 4 0 0,9 1 0 0,-3 1 0 0,7 2 0 15,0 1 0-15,0-1 0 0,0 1 0 0,0-1 0 16,0 3 0-16,7-3 0 0,-3-1 0 0,-4-2-128 15,13-1-208-15,-9-1-24 0,10-4-32 0,-1 0-73 0,1 1-39 16,0-2-23-16,3 0-33 0,7-3-32 0,-6-4-16 16,2-1-24-16,1-2 48 0,3-1 72 0,-3-2 55 0,6-2 58 15,-10-5 71-15,11-2 8 0,-11-1 40 0</inkml:trace>
  <inkml:trace contextRef="#ctx0" brushRef="#br0" timeOffset="202159.43">27534 15478 495 0,'-7'-16'711'0,"-3"-1"74"0,-1 5 31 16,1-1-80-16,-4 2-81 0,-3 2-110 0,7 3-50 0,-7 0-55 15,3 2-56-15,0 4-23 0,-3 3-58 0,6 1-39 16,8 4-32-16,-11 4-40 0,4 1-15 0,10 4-9 0,-4 2-25 16,4 2-14-16,0 5-17 0,0-1-64 0,0 5-48 15,4 2 0-15,-4 1 0 0,10 3 0 0,-3-2 0 16,0 2 0-16,-4 0 0 0,8 0 0 0,3-3 0 0,-4 1 0 16,0-5 0-16,1-3 0 0,2-4-57 0,-9-4-327 15,-4-3-64-15,10-8-119 0,-10-1-97 0,0-2-96 0,7-4-64 16,-7-6 104-16,-7-3 72 0,7-3 87 0,-10-2 65 0,6-1 33 15,-3-1 55-15,1 2 48 0,-5 0 56 0,1-8 183 16,0 7 226-16,-4 2 166 0,3 1 153 0,8 2 96 16,-11 2 73-16,11 3 54 0,-4 2 10 0,7-2-65 0,0 4-72 15,0 1-56-15,0 1-64 0,0-3-40 0,7 2-49 16,-4-3-62-16,11 0-65 0,-11-3-96 0,8 1-112 16,3-1-129-16,-11 0-86 0,14 5-74 0,-6-5-86 0,2 4-50 15,1-2-94-15,0 4-42 0,-11 0-54 0,11-2 46 16,0 2 34-16,0 3 95 0,-11 2 47 0,7-3 57 0,4 6 41 15,-10-2 30-15,6 2 34 0</inkml:trace>
  <inkml:trace contextRef="#ctx0" brushRef="#br0" timeOffset="202856.62">26676 16494 599 0,'14'-11'664'0,"-14"3"8"15,0 1 40-15,3 1 23 0,-3 1-78 0,0 3-106 16,0-1-62-16,0 3-49 0,-3 0-56 0,3 3-49 0,-14 1-38 16,14 2-34-16,-10 2-30 0,6 0-10 0,-9 2-30 15,9 3-33-15,-6 2-17 0,-4 3 1 0,11 1-23 16,-11 1-18-16,10 1-30 0,-2 4-73 0,6-3 0 0,-4 1 0 16,4 0 0-16,0-2 0 0,0 0 0 0,0-1 0 15,4-2 0-15,6-2 0 0,4-3 0 0,-11-2 0 16,11-1 0-16,0 0 0 0,3-5 0 0,7-3 0 0,-7-4 0 15,11-2-248-15,-14 0-72 0,13-4-32 0,-3-1-49 16,-3-3-46-16,6-1-25 0,-2-4-24 0,-5 1 8 0,8-2-8 16,-11 4 48-16,11-4 0 0,-11 1 48 0,7-3 72 15,-10 2 72-15,-1-2 80 0,5 2 80 0,-8 0 88 16,-7 3 112-16,11-1 80 0,-14 1 79 0,0 4 106 0,4 1 127 16,-4 4 72-16,0 1-48 0,0 2-56 0,-4 2-49 15,4 1-38-15,-14 3-57 0,14 3-16 0,-3 0-32 0,-7 4-32 16,-4 1-33-16,10 0-14 0,-9 3-41 0,2 3 8 15,8 1-40-15,-4 6 8 0,0-5-104 0,7 2-24 0,0 0 0 16,0 0 0-16,0-3 0 0,0 2 0 0,14-2 0 0,-11-4 0 16,4-1 0-16,-3-3 0 0,9 1 0 15,-2-7 0-15,6 1 0 0,-7-4 0 0,8 1 0 0,-1-5 0 16,-3-4 0-16,3-4 0 0,-3-1 0 0,-1-3 0 0,1-3 0 16,-3 1 0-16,-1-4 0 0,-3-3 0 0,-7-1 0 15,3 2 0-15,-3 1 0 0,-3 0 0 0,-4-1 0 16,0 5 0-16,-7-2 0 0,0 2 0 0,1 2 0 0,6 3 0 15,-10 0 0-15,-1 1 0 0,8 3 0 0,-7 5 0 16,13 0 0-16,-10 2-217 0,11-1-95 0,3 3-40 0,0 0-32 16,-7 0-47-16,7 0-81 0,7 0-48 0,-4 3-57 15,4-6-54-15,0 7 7 0,4-4 64 0,-1 3 64 0,0-3 64 16,8 2 56-16,-8-2 48 0,7 1 48 0,0-1 32 16,1 1 32-16</inkml:trace>
  <inkml:trace contextRef="#ctx0" brushRef="#br0" timeOffset="203340.87">27365 16465 246 0,'14'3'464'15,"-4"2"40"-15,1 2 33 0,-1 3 15 0,4-1 16 0,-11 4-25 16,4 0-22-16,-3 4 15 0,-4-1-40 0,0 2-73 16,0 0-31-16,6 1-39 0,-6 1-41 0,0-1-56 15,-6 1-17-15,6-4-22 0,0 1-25 0,0-2-24 0,0-4-25 16,0-5-14-16,0 1-26 0,0-4-7 0,0-3-7 16,0-3-34-16,0-6 2 0,0 0-57 0,0-4 0 0,0-5 0 15,6 1 0-15,1-1 0 0,-3-4 0 0,-4-1 0 0,10-1 0 16,4 2 0-16,-11-2 0 0,11 3 0 15,-4-1 0-15,1 6 0 0,-1 0 0 0,0 2 0 0,4 3 0 16,-10 4 0-16,6 3 0 0,-3-1 0 0,0 5 0 0,-4 3 0 16,11 2 0-16,-14 3 0 0,4 2 0 0,2 0 0 15,-6 4 0-15,0-1 0 0,0 2 0 0,0 2 0 16,0 1 0-16,0-2 0 0,0 2 0 0,0-1 0 0,0 2 0 16,0-1 0-16,0 1 0 0,0 0 0 0,4-1 0 15,-4-2 0-15,14-1 0 0,-14-1 0 0,3-4 0 0,7-4 0 16,-10-1 0-16,14-8 0 0,-14-2 0 0,4-4 0 15,3-3 0-15,-4-5 0 0,4-1 0 0,0-2 0 0,-4-6 0 16,4 2 0-16,3-3 0 0,-3 2 0 0,4 1 0 16,-1-1 0-16,0-1 0 0,4 3 0 0,-4 0 0 15,1 7 0-15,-1 0 0 0,4 4 0 0,-11 1 0 0,8 7 0 16,2 2 0-16,-2 2 0 0,-1 6 0 0,-3 2 0 16,-4 5 0-16,11 2 0 0,-10 4 0 0,6 4 0 0,-10 1 0 15,0 2 0-15,7 1 0 0,-7 0 0 0,0 1 0 16,7 1 0-16,-7 1 0 0,0-4 0 0,-7-3 0 15,7 1 0-15,0-4 0 0,0-2 0 0,0-3-185 0,0-3-270 16,0-7-106-16,0 0-102 0,0-8-113 0,0-3-40 16,0-4 64-16,0-3 88 0,7-3 80 0,-7-2 64 0,3-3 64 15,4 0 47-15,-3-3 50 0,9 0 47 0,-9 2 31 0,10 2 34 16</inkml:trace>
  <inkml:trace contextRef="#ctx0" brushRef="#br0" timeOffset="203732.84">28006 16528 391 0,'3'-4'607'0,"11"4"97"15,-10 3 57-15,3 4 7 0,-1 4-81 0,-6 2-110 0,0 5-65 16,0 1-56-16,0 6-64 0,4-1-40 0,-8 6-32 15,4 1-40-15,0 1-40 0,0 1-25 0,0 4-22 0,0-2-25 16,0 1-17-16,0 1-14 0,0-4-17 0,0-1-24 16,0-2-32-16,0-3-64 0,0-6 0 0,0-5 0 15,-6-2 0-15,-1-7 0 0,7-1 0 0,-4-9 0 0,-10-4 0 16,11-4 0-16,-7-7 0 0,3-3 0 0,-4-4 0 16,1-6 0-16,-4-5 0 0,14-2 0 0,-3-9 0 15,3 1 0-15,0-4 0 0,0 1 0 0,3-2 0 0,11-4 0 16,-10 5 0-16,20-1 0 0,-11 1 0 0,5 4 0 15,9 2 0-15,1 2 0 0,-1 5 0 0,8 2 0 0,-1 4 0 16,-6 8 0-16,-1 3 0 0,1 6 0 0,-7 5 0 16,3 5 0-16,-14 6 0 0,7 4 0 0,-6 5 0 0,-4 3 0 15,-4 2 0-15,-3 2 0 0,0 3 0 0,0-3 0 16,0 3 0-16,-3-3 0 0,-4 4 0 0,3-4 0 16,-10 0 0-16,4 0 0 0,-7-1 0 0,7-2 0 0,-8-2 0 15,1 1 0-15,3-1 0 0,-10-1 0 0,4-2 0 16,-5-2 0-16,8-2 0 0,-3 0 0 0,2-3 0 0,-2 1 0 15,6-2 0-15,0-2 0 0,7-2 0 0,0 0 0 16,4-3 0-16,3 3-89 0,0-5-286 0,3 1-66 16,4 1-94-16,3-5-49 0,1 0-104 0,3 1-56 0,-1-3 16 15,1 1 64-15,7-1 72 0,3-1 71 0,-10-1 65 0,17 0 49 16,-11-2 38-16,1-1 26 0,3 3 63 0,-3-4 16 16</inkml:trace>
  <inkml:trace contextRef="#ctx0" brushRef="#br0" timeOffset="204171.17">28444 16183 518 0,'6'-4'681'0,"-2"1"62"0,-4 0 42 15,0 3-41-15,0-1-88 0,-4 5-112 0,-2 0-64 0,2 2-48 16,4 2-56-16,-14-1-25 0,14 1-47 0,-10 2-39 16,7 4-33-16,3 1-25 0,-14 3-22 0,14-3-26 0,-4 3 2 15,4 0-41-15,0-1-24 0,0 1 8 0,0 0-56 16,0-1-48-16,0 0 0 0,0-4 0 0,0-1 0 16,0-1 0-16,0-4 0 0,0 1 0 0,4-6 0 0,-4 2 0 15,7-6 0-15,0-2 0 0,-4-2 0 0,7-2 0 16,-3-1 0-16,0-4 0 0,-3 0 0 0,2-3 0 0,-2 0 0 15,-4-4 0-15,7 2 0 0,-7-1 0 0,7 1 0 16,-7-3 0-16,0 1 0 0,0-1 0 0,0 2 0 16,-7 2 0-16,7 2 0 0,0 2 0 0,0 1 0 0,0 3 0 15,0 2 0-15,0 5 0 0,0-1 0 0,0 6 0 16,0 3 0-16,7 0 0 0,-7 2 0 0,3 2 0 0,4 1 0 16,0 4 0-16,3-2 0 0,1 2 0 0,-1 3 0 15,7-2 0-15,-7 2 0 0,8-2 0 0,-1 1 0 0,0 1 0 16,0 1 0-16,-3-1 0 0,3-2 0 0,-3-1 0 15,0 0 0-15,0-4 0 0,0 2 0 0,-1-5 0 16,-2-1 0-16,-1-3 0 0,-3-4 0 0,-4-4 0 0,-3 1 0 16,7-5 0-16,0-4 0 0,-7-1 0 0,0-2 0 0,-7-5 0 15,7 1 0-15,0-3 0 0,0-1 0 0,-7-1 0 16,7 0 0-16,0 0 0 0,0 1 0 0,0 0 0 0,0 0 0 16,0 2-9-16,0 4-286 0,0 2-65 0,0 3-80 15,0 3-41-15,0 5-70 0,0-2-89 0,0 4-64 16,0 4-32-16,0 1 64 0,0 3 88 0,0 1 72 0,0-2 31 15,-3 1 73-15,6 1 57 0,-3-2 39 0,14-2 40 16,-10 0 24-16</inkml:trace>
  <inkml:trace contextRef="#ctx0" brushRef="#br0" timeOffset="204925.67">28885 16140 351 0,'0'3'696'0,"3"-1"64"0,-3 5 16 0,0 0-24 16,0 2-80-16,0 2-113 0,0 1-62 0,0 3-65 15,0 3-48-15,0 1-48 0,0-1-32 0,0 2-48 16,0-1-32-16,-3-1-40 0,3 0-49 0,0 0-102 0,0-3-74 15,0 0-86-15,0-4-81 0,0-2-80 0,0-5-40 16,0 1-32-16,3-5-24 0,-3-2-41 0,10-1-14 0,4-4 7 16,-10-2-33-16,9-2 34 0,1-2 22 0,3-3 2 15,7 2 55-15,-6-4 7 0,2 0 42 0,1-2 14 0,-4 1 34 16,7-2 31-16,-3 1 40 0,3-1 16 0,-3 0 40 16,0 2 80-16,-4-1 48 0,0 1 55 0,0 2 74 15,-6 2 62-15,-1 2 50 0,4 3 63 0,-11 2 87 0,4 3 90 16,0 2 71-16,-7 1 96 0,0 4 0 0,-7 6-88 0,0 0-33 15,4 0-70-15,-4 4-41 0,0 2-57 0,-3-4-39 16,6 4-55-16,-3 1-25 0,-3 1-8 0,3-2-40 0,4-3-24 16,3 0-32-16,0-1 8 0,-7-2-40 0,14 1 16 15,-7-3-120-15,3 0 0 0,4 0 0 0,-4 0 0 16,11-1 0-16,-4 1 0 0,-6 0 0 0,13 1 0 0,-3 2 0 16,-4 2 0-16,7-3 0 0,-13 4 0 0,13 1 0 15,-7 1 0-15,1 1 0 0,3-2 0 0,-11 2 0 16,-3-2 0-16,7 1 0 0,0-2 0 0,-7-2 0 0,0 1 0 15,-7-4 0-15,-3-1 0 0,3 1 0 0,-4-3 0 16,1-3 0-16,-7 0 0 0,6 1 0 0,-6-4 0 0,-7 0 0 16,7-2 0-16,7-1-9 0,-8 0-286 0,8-1-17 15,7-1-80-15,-11 2-16 0,14-5-57 0,0 2-30 0,0-2-34 16,7 1-22-16,0 0-18 0,3-2 10 0,7 1-1 16,-7-2 31-16,8 2 57 0,-1-3 40 0,-3 1 24 15,10-1 73-15,-4 1 47 0,5-2 48 0,-5 1 88 0,4-2 120 16,-3 4 112-16,3-2 152 0,-10 2 79 0,10 4 89 15,-7 1 48-15,-6 1 81 0,-1 2 87 0,-3 3 40 0,-4 2-40 16,4 3-57-16,-7 2-55 0,7 2-55 0,-7 3-49 16,-7-2-65-16,0 2-6 0,7 2-65 0,-3 2-32 15,3 0-24-15,0 2-1 0,0-1-22 0,0 0-25 0,0-1-40 16,0-1-17-16,3-1-14 0,11-1-89 0,-11-2 0 0,8-3 0 16,-4 0 0-16,3-3 0 0,0-2 0 0,4 0 0 15,-3-5 0-15,-8-1 0 0,11-3 0 0,-11-2 0 16,-3 0 0-16,7-6 0 0,0 0 0 0,-7 0 0 0,-7-1 0 15,7-3 0-15,-7-1 0 0,4-3 0 0,-11 3 0 16,4-2 0-16,6-1 0 0,-13 2 0 0,7-3 0 0,-8 2 0 16,1-1 0-16,7 2 0 0,-14 2 0 0,20 2 0 15,-10 1 0-15,4 1 0 0,7 4 0 0,-4 0 0 0,0 5 0 16,7 2 0-16,0 0 0 0,0 6 0 0,0 0 0 16,0 4 0-16,0 1-176 0,0 1-104 0,7 0-41 15,0 4-70-15,-4-2-50 0,7 1-79 0,4 1-39 0,-3-1-57 16,6 0-56-16,0 0-9 0,-3-1 66 0,3 0 79 15,-7 0 56-15,8 0 63 0,6 1 49 0,-7 0 41 16,-3-2 38-16,3 1 33 0,-7-1 33 0</inkml:trace>
  <inkml:trace contextRef="#ctx0" brushRef="#br0" timeOffset="205161.55">29739 16313 398 0,'-7'0'496'0,"7"-2"73"0,-3-3 23 16,3 1 64-16,-11-4 40 0,11-2-72 0,-7 1-73 16,1-3-62-16,2 0-73 0,4-3-32 0,-7-2-24 0,7 0-56 15,7-1-32-15,-7 1-32 0,4-3-33 0,9-1-22 16,-2 0-25-16,6 2-16 0,-3 0-16 0,3 3 7 0,7 3-23 15,-3 5-39-15,6 1-73 0,-3 1 0 0,4 6 0 16,-7 7 0-16,6 3 0 0,1 5 0 0,-1 1 0 0,-10 3 0 16,11 3 0-16,-4 0 0 0,-3 2 0 0,3 4 0 15,-10-2 0-15,3-2 0 0,0 0 0 0,-6-2 0 0,2-3 0 16,-2 1 0-16,-8-5 0 0,4-3 0 0,0-2 0 16,-7-3 0-16,0-3 0 0,-7 0-568 0,0-8-232 15,-3 0-168-15,-1-3 56 0,1-1 104 0,-7-2 96 0,0-1 88 16,-4-3 71-16,-3 0 58 0,3-2 71 0,-6-2 56 15,-1-1 39-15,-13-4 25 0,3-4 33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16:49.307"/>
    </inkml:context>
    <inkml:brush xml:id="br0">
      <inkml:brushProperty name="width" value="0.05292" units="cm"/>
      <inkml:brushProperty name="height" value="0.05292" units="cm"/>
      <inkml:brushProperty name="color" value="#FF0000"/>
    </inkml:brush>
  </inkml:definitions>
  <inkml:trace contextRef="#ctx0" brushRef="#br0">11283 1346 223 0,'0'-4'631'0,"0"3"41"16,0-2 17-16,0-2 55 0,0 2-32 0,0 3-128 15,-7-3-56-15,7 3-56 0,-3 0-57 0,-4 0-47 16,3-1-39-16,-9-1-17 0,9 2-57 0,-6 0-22 0,-4 0-33 16,4 0-16-16,6 3-25 0,-10 0-14 0,4 0-17 15,3 2-17-15,-3-1-14 0,0 5-97 0,3-1 0 16,-4 4 0-16,8-2 0 0,-11 5 0 0,4 1 0 0,3-3 0 15,3 1 0-15,-2 5 0 0,6-1 0 0,-4-3 0 16,4 1 0-16,0 1 0 0,0-1 0 0,0-3 0 0,0 3 0 16,4-3 0-16,-4-3 0 0,6-2 0 0,-2-1 0 15,3-2 0-15,-7 0 0 0,10-4 0 0,4-2 0 0,-11-2 0 16,8-2 0-16,2-2 0 0,-2-1 0 0,-1-2 0 16,0-3 0-16,-3 2 0 0,4-2 0 0,-4-3 0 0,-4 3 0 15,11-4 0-15,-11 1 0 0,4 1 0 0,-3 0 0 16,-4 1 0-16,0 1 0 0,0-1 0 0,0 3 0 0,0 3 0 15,0 0 0-15,0 1 0 0,0 1 0 0,0 1 0 16,0 4 0-16,0-3 0 0,0 3 0 0,0 1 0 0,0 0 0 16,0 1 0-16,0 4 0 0,0 0 0 0,0 2 0 15,0 1 0-15,0 0 0 0,0 2 0 0,0 3 0 16,0 2 0-16,6-1 0 0,-6-3 0 0,7 4 0 0,-3-1 0 16,3 0 0-16,3-3 0 0,0 3 0 0,4-3 0 15,-4-1 0-15,8-1 0 0,-8 0 0 0,7-1 0 0,0-1 0 16,-6-1 0-16,6-2 0 0,-7 3 0 0,8-7 0 15,-8 4 0-15,0 1 0 0,8 1 0 0,-8-6 0 16,0 1 0-16,4 1 0 0,-11-2 0 0,-3 0-9 0,7 1-423 16,-3 6-96-16,-4-5-95 0,0 1-113 0,0 0-104 15,0 2 64-15,0 2 56 0,0-2 120 0,0-1 47 0,0-1 82 16,0 2 31-16,7-7 72 0,0 4 15 0,-7-5 66 16,0 0 23-16</inkml:trace>
  <inkml:trace contextRef="#ctx0" brushRef="#br0" timeOffset="866.71">10932 1822 487 0,'-4'0'768'16,"-6"0"64"-16,3 2-16 0,0-2-88 0,-3 0-80 15,6 1-104-15,-10 1-64 0,11-1-48 0,-4-1-32 0,4 3-49 16,-11-3-39-16,14 2-39 0,-4-1-34 0,4 2-22 15,-6-1-25-15,12-4-24 0,-2 5-32 0,10-1-9 16,-4 2-86-16,7-4-41 0,11 2 0 0,-1-2 0 0,4-3 0 16,14 0 0-16,7-2 0 0,3-1 0 0,7-1 0 15,-3-4 0-15,13-1 0 0,-10 0 0 0,10-1 0 16,1 1 0-16,-8-3 0 0,-3 3 0 0,-7-2 0 0,0 1 0 16,-10 4 0-16,0 4 0 0,-11 1 0 0,1 1 0 15,-14 0 0-15,-4 1 0 0,0 2 0 0,-7-1 0 0,-6 7 0 16,-4-5 0-16,7 4 0 0,-7-5 0 0,0 0 0 15,0 1 0-15,0 1 0 0,-7-1 0 0,3 1 0 0,-6-1 0 16,3-2-312-16,-3 2-224 0,-1 0-96 0,-6 4-88 16,-7 0-96-16,7-3 24 0,-4 6 63 0,0 1 114 15,-3 1 55-15,4 1 72 0,-4 1 56 0,3 1 55 0,-3 0 42 16,3 0 39-16,-3 1 8 0,3-1 56 0</inkml:trace>
  <inkml:trace contextRef="#ctx0" brushRef="#br0" timeOffset="1762.83">11149 2223 159 0,'0'-5'488'0,"7"1"15"0,-7-1 34 16,6 2 6-16,-6 0 2 0,0-1-42 0,0 1-7 16,0 1 17-16,0 1-25 0,0-3-25 0,0 2-54 0,0 0-41 15,0 0-41-15,0 1-30 0,0-1-33 0,0 2-32 16,-6-2-24-16,6 0-24 0,-7 2-16 0,3-1-16 0,-3 1-25 15,4-2-7-15,-11 5-32 0,4 1-79 0,3-1-9 16,-3 2 0-16,-1 1 0 0,-6 2 0 0,14-1 0 16,-11 2 0-16,3 5 0 0,1-2 0 0,3 1 0 0,-3 1 0 15,3-1 0-15,-3 2 0 0,6-1 0 0,-3-1 0 16,7 2 0-16,-7-3 0 0,7 0 0 0,0 0 0 0,0-1 0 16,0-3 0-16,14-1 0 0,-14-3 0 0,4 1 0 15,6-3 0-15,-3 0 0 0,3-4 0 0,4-2 0 0,-4 0 0 16,8-7 0-16,-15 2 0 0,7-2 0 0,8 0 0 15,-12-5 0-15,5 0 0 0,-1-3 0 0,-3 2 0 0,0-1 0 16,-4 3 0-16,8 0 0 0,-11 2 0 0,7-2 0 16,-1 2 0-16,-2 4 0 0,-4-1 0 0,7 3 0 15,-7 1 0-15,3 1 0 0,-3 2 0 0,0 0 0 0,7 3 0 16,-7-1 0-16,0 1 0 0,-7 0 0 0,7 1 0 16,7 0 0-16,-7 4 0 0,0 0 0 0,0 0 0 0,0 0 0 15,0 4 0-15,0 0 0 0,7 3 0 0,-4 1 0 16,-3-2 0-16,7 6 0 0,0-4 0 0,-3 2 0 15,3 0 0-15,-4 0 0 0,4-1 0 0,0-3 0 0,3 2 0 16,-6-3 0-16,9-2 0 0,-9-3 0 0,6-2 0 16,4 1-41-16,-11-4-399 0,11-2-111 0,-10-1-129 0,6-3-129 15,4 0-38-15,-11-3 95 0,7 1 88 0,4-2 48 0,-10-2 96 16,9-1 31-16,-9-2 74 0,13-1 63 0,-6 2 16 16,-1-3 63-16,4 1 34 0</inkml:trace>
  <inkml:trace contextRef="#ctx0" brushRef="#br0" timeOffset="1956.34">11510 2071 191 0,'0'-3'632'0,"0"2"47"0,0-1 58 16,0 4 15-16,0 1-49 0,0 3-110 0,0 0-65 16,7 4-64-16,-7 1-56 0,0 0-49 0,0 3-38 15,4 3-33-15,-8 2-40 0,4 0-24 0,0 3-33 0,0-1-14 16,0-1-26-16,4 5-23 0,-4-3-15 0,0-1-10 16,7 0-14-16,-7-1-25 0,0-2-32 0,0-2-89 0,7-2-38 15,-7-3-81-15,0-1-80 0,0-6-33 0,-7 0-79 16,7 0-63-16,0-1-41 0,0-3-88 0,0-3-56 15,0-2-24-15,0-2-24 0,0 1 64 0,0-5 40 0,0 7 95 16,0-5 41-16,0 0 64 0,0-1 9 0,-7 0 71 16,7 1 32-16,0 3 8 0</inkml:trace>
  <inkml:trace contextRef="#ctx0" brushRef="#br0" timeOffset="2445.05">11493 2328 55 0,'-3'0'447'0,"3"0"49"0,-7-2 48 16,7 2 25-16,0-1 14 0,0 2-30 0,0 1-18 0,0-4-14 15,0 1-9-15,0-1-56 0,0-1-49 0,0 2-47 16,0-4-39-16,0 1-41 0,0 1-49 0,7-2-14 0,-4-2-26 15,-3 1-22-15,7-2-25 0,0 1-16 0,-4-4-8 0,8 1-16 16,-4 0-8-16,3-5-17 0,-3 2-6 0,3-2-73 16,-3 0 0-16,3-1 0 0,-3-1 0 0,4 2 0 15,-8-1 0-15,11 1 0 0,-11-2 0 0,8 5 0 0,-4 0 0 16,3 2 0-16,-3-1 0 0,0 4 0 0,-4 1 0 16,-3 1 0-16,7 4 0 0,-4-3 0 0,-3 3 0 0,7 2 0 15,0 4 0-15,-7 1 0 0,4 0 0 0,-4 5 0 16,7-1 0-16,-7 2 0 0,3 2 0 0,-3 1 0 0,7 4 0 15,-7-1 0-15,0 0 0 0,7 0 0 0,-7 2 0 16,0-3 0-16,0 5 0 0,-7-4 0 0,7-4 0 16,0 3 0-16,0-3 0 0,0 1 0 0,0-5 0 0,0 1 0 15,0-4 0-15,0 1 0 0,7-4 0 0,-7-2 0 16,0 1 0-16,3-5 0 0,4-1 0 0,-3-1 0 16,2-1 0-16,5-1 0 0,-4-1 0 0,0-2 0 0,3 0 0 15,0 1 0-15,1-1 0 0,-5 3 0 0,5 0 0 16,-1 3 0-16,-3-1 0 0,3 1 0 0,1 4 0 0,-4 1 0 15,3 1 0-15,-3 1 0 0,-4 1 0 0,11 2 0 16,-11-1 0-16,-3 2 0 0,0 0 0 0,7 3 0 0,-7-2 0 16,0 2 0-16,4-2 0 0,-4 3 0 0,-4-3 0 15,-3 3 0-15,4-5 0 0,3 2 0 0,-14-1 0 0,11-2 0 16,-4 1 0-16,-3-1 0 0,-1-3 0 0,1-1 0 16,-4 1 0-16,4-3 0 0,-1 0 0 0,1 0 0 0,-4 1 0 15,1-1-24-15,-1-4-408 0,-3-4-120 0,6 4-81 16,-6-2-150-16,7 1-65 0,-1-1 79 0,1 2 98 0,0-1 71 15,3 1 71-15,0-1 57 0,7 4 57 0,-4 2 23 16,4 4 48-16,0 1 63 0,0 1 9 0</inkml:trace>
  <inkml:trace contextRef="#ctx0" brushRef="#br0" timeOffset="3379.59">10839 2718 215 0,'-7'0'495'0,"-4"-4"41"16,8 6 49-16,-11-2-18 0,4 0 57 0,-7 2-55 0,6-2 23 16,1 0-56-16,0-2-65 0,-8 4-38 0,8-2-57 15,-7 3-33-15,6 0-46 0,-2 0-26 0,2 1-22 16,1 1-25-16,0-1-49 0,3 2-23 0,0 0 1 0,-3-1-26 16,10-2-6-16,-4 1-41 0,4 1-80 0,0-3 0 15,4 2 0-15,6-1 0 0,4 1 0 0,-1-4 0 16,12 1 0-16,2 1 0 0,8-2 0 0,9-2 0 0,5 0 0 15,13-4 0-15,3-2 0 0,14-2 0 0,11-4 0 16,-4-1 0-16,10 0 0 0,4-2 0 0,0 1 0 0,0-4 0 16,0 3 0-16,-7 0 0 0,7 1 0 0,-10 2 0 15,-8 0 0-15,1 3 0 0,-11-1 0 0,1 1 0 16,-11 4 0-16,0-1 0 0,-7 3 0 0,-10 4 0 0,-7-1 0 16,-4 0 0-16,-6 0 0 0,-8 2 0 0,-3 0 0 0,8 2 0 15,-15-2 0-15,0 2 0 0,-10-4 0 0,7 2 0 16,-3 0 0-16,-4 0 0 0,0 0 0 0,0 0 0 0,0 0 0 15,0 0 0-15,0 0 0 0,-4 0 0 0,8 0 0 16,-8 0 0-16,-3 0 0 0,4 0 0 0,-11 0 0 0,4-3 0 16,-8 0-432-16,1 0-120 0,3-2-120 0,-10 1-152 15,7 2-16-15,-4 1 55 0,-3-1 113 0,11 0 81 16,-12 3 39-16,8 5 88 0,-3 1-49 0,-5 2 161 0,5 3 16 16,-4 1 65-16,10-2 23 0</inkml:trace>
  <inkml:trace contextRef="#ctx0" brushRef="#br0" timeOffset="4029.88">11548 2974 31 0,'7'-8'687'16,"4"-2"50"-16,2 3 63 0,-9-1-8 0,3 2-88 15,-4 2-112-15,4 1-64 0,0 3-64 0,-7-3-48 0,0 3-56 16,3 1-40-16,-3 1-25 0,0 2-22 0,0 2-33 16,0 4-24-16,0-3-48 0,0 4-8 0,0 0-8 15,0 3-16-15,-3 2-128 0,3-1 80 0,-7 3-64 0,0 0-24 16,7-1 0-16,-10-1 0 0,10-1 0 0,-4 0 0 15,4-1 0-15,-7-1 0 0,7-4 0 0,0 2 0 0,0-5 0 16,0 0 0-16,7 0 0 0,-3-3 0 0,3-2 0 16,-4 1 0-16,11-1 0 0,-11-4 0 0,8 2 0 15,2-2 0-15,5-2 0 0,-8 2 0 0,7-4 0 0,-6 2 0 16,6 0 0-16,-3-2 0 0,3 1 0 0,-3 1 0 0,-1 1 0 16,5 3 0-16,-8-2 0 0,7 0 0 15,-3 3 0-15,-11 0 0 0,8 1 0 0,-4 1 0 0,-1 1 0 0,-6 2 0 16,0-2 0-16,0 4 0 0,0-1 0 0,0 1 0 15,-13 1 0-15,9 0 0 0,-3 2 0 0,-3-3 0 16,0 1 0-16,-4-1 0 0,4-1 0 0,-8-1 0 0,8 1 0 16,-7-2 0-16,0-1 0 0,6 0 0 0,-6-1 0 15,7-1 0-15,-8 1 0 0,5-2-64 0,-1 0-344 16,4 0-104-16,-8 0-105 0,15 0-158 0,-11 0-73 0,4-2 79 16,6 4 82-16,-9-2 55 0,9 0 103 0,-3 3 34 15,7-2 78-15,-7 4 26 0,7-1 71 0,0-1 31 0,0 2 18 16</inkml:trace>
  <inkml:trace contextRef="#ctx0" brushRef="#br0" timeOffset="4306.67">11335 3510 263 0,'0'1'879'0,"0"1"25"16,3-2-88-16,-3 1-87 0,7-1-65 15,-4-1-128-15,11 1-48 0,3-3-64 0,-6 1-40 0,6-2-33 16,11-4-38-16,-8 2-57 0,8-2-41 0,10-2 2 0,3-1-25 16,4-2-16-16,0 0-24 0,-4-1-24 0,4 2-24 15,6-1-104-15,-6 1 0 0,0 1 0 0,0 1 0 0,-14 2 0 16,7 5 0-16,-7-1 0 0,-4 1 0 0,-13 1 0 16,3 4-160-16,-3 3-176 0,-10 5-97 0,2-3-86 15,-6 4-98-15,-6-1-94 0,2 2-65 0,-3 2 47 0,0-1 58 16,-10 3 102-16,7-2 50 0,-1 1 47 0,1 0 80 15,-7 0 32-15,0 0 32 0,-1 2 48 0,8-1 39 0</inkml:trace>
  <inkml:trace contextRef="#ctx0" brushRef="#br0" timeOffset="5822.65">11545 3853 102 0,'0'-3'577'0,"-7"3"31"15,7 0 40-15,0-1-16 0,0 1 23 0,0 0-46 16,-3 0-42-16,3 1-54 0,-7 4-65 0,0-3-49 0,3 2-22 16,-3-1-57-16,4 2-40 0,-11 3-33 0,14 0-15 0,-10-1-47 15,10 4-17-15,-4-2 0 0,4 0-40 0,-6 1-17 16,-1 1-6-16,7-1-17 0,0 2-64 0,0-1-24 0,0-2 0 15,0-2 0-15,0 1 0 0,7-2 0 0,-1 0 0 16,-6-3 0-16,4 0 0 0,-4-2 0 0,10-1 0 16,-10 0 0-16,14-4 0 0,-11 1 0 0,8-5 0 0,-4 1 0 15,0-2 0-15,-4-3 0 0,4 1 0 0,-4-3 0 16,4 1 0-16,-7 0 0 0,7 0 0 0,-3 2 0 16,-4 0 0-16,0 1 0 0,0 2 0 0,0 1 0 0,0 0 0 15,0 5 0-15,0-2 0 0,6 3 0 0,-12 1 0 16,12-1 0-16,-6 1 0 0,7 0 0 0,-7 0 0 0,0 2 0 15,4 2 0-15,-4 0 0 0,0-1 0 0,7 3 0 16,-4 1 0-16,4 2 0 0,-7-1 0 0,7 3 0 0,-4 2 0 16,-3-4 0-16,7 2 0 0,-3-2 0 0,3 0 0 15,-7 0 0-15,10-4 0 0,-3 0 0 0,0-2-112 16,-4-3-208-16,7-3-65 0,4 0-79 0,-10-4-39 0,6-2-17 16,4-3-32-16,-11-3 8 0,8-1 32 0,-5-3 7 15,12 0 41-15,-8-1 65 0,0-1 15 0,4-1 56 0,-4-1 64 16,1 2 55-16,-1 1 90 0,4 1 62 0,-11-1 98 15,8 6 70-15,2-1 18 0,-9 1 46 0,-4 5 10 16,7 0 55-16,-4 3 40 0,-3 2 40 0,7 2 40 0,-7 0 16 16,0 4-16-16,0 1 16 0,0 2-8 0,0 2-8 0,0 2-17 15,0 3-22-15,0 0-1 0,0 2-32 16,0 1-32-16,0 4-25 0,0-1-38 0,0 2-41 0,0-1-32 16,0 2-8-16,0-1-56 0,0-2-56 0,0 0-56 0,0 0-64 15,0-5-65-15,0-1-87 0,0-1-79 0,0-4-65 16,0 0-33-16,0-3-87 0,0-1-47 0,0-6-74 0,0 1-15 15,0-5 73-15,0 1 95 0,0-1 55 0,0-1 34 16,-7-2 71-16,7 0 24 0,-3-2 23 0,-4-1 66 0</inkml:trace>
  <inkml:trace contextRef="#ctx0" brushRef="#br0" timeOffset="6290.92">11800 3757 471 0,'0'-3'551'0,"0"5"34"0,0-1 47 0,0 5-24 16,0 2-8-16,0 0-40 0,0 0-49 0,0 0-14 15,0-1-65-15,0-1-49 0,7 3-46 0,-7-3-33 16,3-3-40-16,4-1-32 0,3-1-24 0,-3 1-24 0,4-4-24 15,-1-1-17-15,0-1-14 0,4-2-18 0,0-3 2 16,-7-2-34-16,10 1 2 0,-7-4-65 0,1-2-16 0,2-1 0 16,-2-1 0-16,-1 0 0 0,0 0 0 0,-3 0 0 15,-3 3 0-15,3 2 0 0,0-1 0 0,-4 5 0 0,4 2 0 16,0 2 0-16,-4 2 0 0,-3 0 0 0,0 1 0 16,7 6 0-16,-7 0 0 0,0 3 0 0,0 1 0 0,0 1 0 15,0 3 0-15,0 0 0 0,0 2 0 0,0 2 0 16,0 2 0-16,0 0 0 0,0-1 0 0,0 1 0 0,0-3 0 15,0 1 0-15,0-1 0 0,0-1 0 0,0-1 0 16,0-2 0-16,0-2 0 0,0 2 0 0,0-4 0 0,0 0 0 16,4-3 0-16,-4 0 0 0,13-3 0 0,-13 1 0 15,11-2 0-15,-8-2 0 0,4-1 0 0,3-1 0 16,4-1 0-16,-4-1 0 0,-6 3 0 0,10-1 0 0,-4 2 0 16,0-1 0-16,1-1 0 0,-1 4 0 0,-3 0 0 15,3 0 0-15,4 3 0 0,-4-2 0 0,-6 4 0 0,10 1 0 16,-11-3 0-16,-3 2 0 0,7 3 0 0,-7 0 0 15,0-1 0-15,-7 2 0 0,4 2 0 0,3-2 0 16,-14 0 0-16,3 0 0 0,1 0 0 0,0 0 0 0,-4-2 0 16,0 1 0-16,0-1 0 0,1-1 0 0,-1 0 0 15,0-1 0-15,0-5 0 0,4 4 0 0,-7-4 0 0,13 2 0 16,-9-2 0-16,2 0 0 0,1-3-248 0,3 0-256 16,-3 0-112-16,3-3-145 0,3 1-126 0,-3 1 95 15,7-2 63-15,0-2 82 0,-3-1 103 0,3-1 31 0,3 2 89 16,-3-2 25-16,11 1 63 0,-4-3 40 0,3 1 16 0</inkml:trace>
  <inkml:trace contextRef="#ctx0" brushRef="#br0" timeOffset="7408.95">13323 2431 446 0,'0'3'593'0,"6"-6"14"0,-6 3 10 0,4 0-18 16,6 0-54-16,-3 0-57 0,3-4-56 0,1 1-48 16,3 3-40-16,-4-3-32 0,0 0-32 0,8-2-48 0,-8-1-65 15,7 2-71-15,-7 1-64 0,1-1-103 0,6 4-81 16,-7 0-112-16,-3-1-56 0,0 1-88 0,-3-1-120 16,-4 1-136-16,0 6 40 0,0 0 64 0,0-2 64 0,0 4 63 15,-4-1 49-15,-3 4 41 0,0-2 39 0,4 3 40 16,-4-2 24-16</inkml:trace>
  <inkml:trace contextRef="#ctx0" brushRef="#br0" timeOffset="7571.02">13398 2592 102 0,'0'4'649'0,"7"-1"-9"0,-7-3 8 0,0 0-1 0,0 3-46 16,0-3-97-16,0 0-24 0,7-1-89 0,-3 2-15 16,9 1-39-16,-2-4-42 0,6 2-62 0,-7-3-65 0,8 0-72 15,-5-3-73-15,5 0-110 0,6 2-89 0,-4-2-73 16,-2-2-110-16,6-1-89 0,-11 0-112 0,5 0-80 0,-1 2 0 15,0 0 96-15,-7 0 63 0,15-1 57 0,-12 1 48 16,5 0 41-16,-1-2 39 0,0 0 32 0,0 2 8 0</inkml:trace>
  <inkml:trace contextRef="#ctx0" brushRef="#br0" timeOffset="8410.83">14584 1930 287 0,'6'-5'623'15,"-6"-2"26"-15,4 3 63 0,-4-2 48 0,0 1-64 16,0 1-96-16,-4 1-48 0,4-1-64 0,-6 1-64 16,-1 2-32-16,3 0-72 0,-10 1-41 0,11 1 2 0,-7 3-66 15,-4 2 10-15,0 1-25 0,-3 2-24 0,7 3-16 16,-4 1-17-16,-3 2-134 0,6 3-9 0,1 2 0 0,-1-2 0 16,1 0 0-16,3 0 0 0,0 0 0 0,7-2 0 15,-3-1 0-15,3-3 0 0,0-1 0 0,3-2 0 0,4-2 0 16,0-2 0-16,-3-2 0 0,13 0 0 0,-7-6 0 15,1 1 0-15,6-4 0 0,0-1 0 0,-7-4 0 16,8-2 0-16,6-2 0 0,-11-2 0 0,1-1 0 0,3-3 0 16,-6 2 0-16,6-2 0 0,-14 3 0 0,8 0 0 15,-4 3 0-15,0 1 0 0,-4 4 0 0,-3 1 0 0,0 1 0 16,0 6 0-16,0 0 0 0,0 2 0 0,0 2 0 0,0 2 0 16,0 2 0-16,0 0 0 0,0 1 0 0,0 4 0 15,0-1 0-15,0 1 0 0,0 2 0 0,0-2 0 16,0 1 0-16,7-2 0 0,0 1 0 0,-7-1 0 0,3 1 0 15,8-3 0-15,2 2 0 0,-9-4 0 0,6 3 0 16,4-5 0-16,-4 3 0 0,1-4 0 0,6 1 0 16,-7-4 0-16,7 3 0 0,-6-3 0 0,-1 0 0 0,7 0 0 15,-3-2 0-15,-4 1 0 0,8-4 0 0,-15 3-41 16,4-2-350-16,-4 1-82 0,4 2-62 0,0-2-57 0,-7 1-80 16,0 0-72-16,0 1-1 0,0 1 66 0,0-2 103 15,0 5 63-15,-7 1 34 0,0 0 78 0,7 3 25 16,0-4 73-16,-10 2 7 0,10 1 56 0</inkml:trace>
  <inkml:trace contextRef="#ctx0" brushRef="#br0" timeOffset="8735.45">14449 2409 375 0,'-10'9'848'0,"-1"1"48"16,1-2-81-16,-4-1-70 0,4-1-90 0,7-3-102 15,-11 3-58-15,10-4-79 0,4 1-15 0,-7-2-42 0,7-1-38 16,-6 0-41-16,6 0-32 0,0-1-32 0,0 1-24 0,6 1-17 16,1-2-22-16,11 1-105 0,-15-3-48 0,21-3 0 15,-10 0 0-15,14-2 0 0,3-1 0 0,0-1 0 16,6-1 0-16,-2-3 0 0,3 0 0 0,3 0 0 0,4 1 0 16,-14-1 0-16,14 1 0 0,-11 0 0 0,4 2 0 15,-10 0 0-15,6 2 0 0,-13 0 0 0,6 5 0 0,-9-1 0 16,-1 2 0-16,-7 2 0 0,-3-1 0 0,0 2 0 15,-7 3 0-15,3-2 0 0,-6 4 0 0,3 0-304 16,-14 2-176-16,4-1-88 0,-1 2-121 0,1 1-102 0,-4 1-17 16,1 4 55-16,-12-1 114 0,8 1 54 0,0 1 90 15,3 1 54-15,0 1 49 0,1 1 40 0,-5 0 49 16,1 0 23-16,7 1 47 0</inkml:trace>
  <inkml:trace contextRef="#ctx0" brushRef="#br0" timeOffset="9186.78">14673 2701 679 0,'4'-5'831'0,"-4"-2"42"16,0 1-89-16,0 0-89 0,6 2-86 0,1 1-81 0,-7 1-48 16,0 2-56-16,0-1-73 0,0 1-15 0,0 1-32 15,4 4-63-15,-4 0-2 0,0 3-46 0,7 0 6 16,-7 4-54-16,0 0 15 0,3 6-49 0,-3-2-102 0,0 3-9 15,0 3 0-15,0-3 0 0,0 2 0 0,-3-1 0 16,3-2 0-16,0-3 0 0,0-1 0 0,0-1 0 0,0-5 0 16,0 2 0-16,0-8 0 0,3 2 0 0,-3-3 0 15,14-2 0-15,-11-3 0 0,4 2 0 0,4-6 0 0,-1 1 0 16,7-2 0-16,-7-2 0 0,15 4 0 0,-8-7 0 16,3 2 0-16,-2 3 0 0,2-1 0 0,-2 1 0 15,6 2 0-15,-4 3 0 0,-2 1 0 0,-1 3 0 0,4 2 0 16,-11 3 0-16,4 2 0 0,3 2 0 0,-14 1 0 15,4 4 0-15,-3-2 0 0,-4 1 0 0,7 4 0 0,-14-2 0 16,7 1 0-16,-4-1 0 0,-3-1 0 0,4-1 0 16,-11-2 0-16,4-1 0 0,-7 0 0 0,6-3 0 15,-6-4 0-15,0 0 0 0,-4-2 0 0,-3-1 0 0,10-1 0 16,-13-2 0-16,2-2 0 0,5-2 0 0,-4 1 0 16,6-2 0-16,5 1 0 0,-11-1 0 0,6-1 0 0,8 2 0 15,-7-1-432-15,6-1-264 0,-6 3-177 0,14 0-46 16,-4 3 110-16,0 1 98 0,4 1 79 0,3 0 40 15,0 1 96-15,0-3 32 0,0 3 55 0,0 5 66 0,0-3 30 16,0 4 26-16</inkml:trace>
  <inkml:trace contextRef="#ctx0" brushRef="#br0" timeOffset="11091.34">9988 11634 351 0,'0'0'456'0,"0"4"7"0,0-1-31 0,0-1-8 16,7-1 8-16,-1 1-39 0,-6-1-25 0,4-1 7 15,6 0-22-15,-3 0 7 0,3 1-16 0,1-1 8 16,3 0 0-16,-4 0-16 0,7-1 8 0,0 1-41 0,-3 0-30 16,3-3-34-16,1 2-30 0,6-4-17 0,-11 2-16 0,12-2-24 15,-5-2-16-15,4 0-16 0,-3 0-16 0,3-3-32 16,-3 3 8-16,3-2-80 0,-3 1 0 0,-1 1 0 15,11 1 0-15,-17-2 0 0,14 1 0 0,-4 1 0 0,-4-2 0 16,5 1 0-16,-5-1 0 0,8-1 0 0,-4 0 0 16,-3 0 0-16,6-2 0 0,-3 1 0 0,4-1 0 0,-8 0 0 15,8-3 0-15,-4 1 0 0,4-1 0 0,-8-1 0 16,8-1 0-16,-11 4 0 0,7-4 0 0,-3 2 0 16,0-1 0-16,-4 0 0 0,0 0 0 0,-7-1 0 0,8 1 0 15,-8-1 0-15,4 3 0 0,-11-4 0 0,11 2 0 16,-11 0 0-16,8-1 0 0,-4-1 0 0,0 2 0 0,-7-4 0 15,0 1 0-15,3-3 0 0,-3 3 0 0,0-3 0 16,0 1 0-16,0-1 0 0,0 0 0 0,-3 1 0 0,-4 0 0 16,0 2 0-16,-4 0 0 0,8 3 0 0,-11-3 0 15,4 3 0-15,3 1 0 0,-7 2 0 0,0 1 0 16,4 0 0-16,-7 0 0 0,7 0 0 0,-1 4 0 0,1 1 0 16,-4 0 0-16,0 0 0 0,0 0 0 0,1-1 0 15,-5 1 0-15,1 1 0 0,0-2 0 0,0 1 0 16,0-1 0-16,-4-1 0 0,-3 2 0 0,3 0 0 0,0 0 0 15,-3 0 0-15,4 0 0 0,-8 0 0 0,1 0 0 16,-4 1 0-16,10 1 0 0,-7 2 0 0,1-1 0 0,-1 1 0 16,-6 2 0-16,6-2 0 0,1 2 0 0,-8 0 0 0,8 0 0 15,-4 0 0-15,3 2 0 0,-6-4 0 0,-1 4 0 16,8-4 0-16,-1 4 0 0,7 0 0 0,-6 3 0 16,-4-1 0-16,3 1 0 0,8 2 0 0,-1 4 0 0,-10-2 0 15,10 3 0-15,-6 1 0 0,-1-1 0 0,4 0 0 16,-4 3 0-16,1-1 0 0,-1 0 0 0,1 5 0 0,-4-3 0 15,0 2 0-15,3 0 0 0,1 0 0 0,-1 0 0 16,0 2 0-16,1-2 0 0,-1 4 0 0,8-2 0 0,-8-1 0 16,4 2 0-16,3-1 0 0,-3 0 0 0,7 0 0 15,3-1 0-15,0 1 0 0,-3-4 0 0,14 2 0 16,-4-2 0-16,7 0 0 0,-4-2 0 0,4 1 0 0,4 1 0 16,-4-3 0-16,10 4 0 0,-3-1 0 0,0 1 0 15,3 0 0-15,1 1 0 0,-1 0 0 0,4-2 0 0,0 3 0 16,-1-1 0-16,1 2 0 0,3-4 0 0,1 5 0 15,6-3 0-15,-11 0 0 0,12 0 0 0,-5-1 0 16,8-2 0-16,-4 2 0 0,-3 0 0 0,6-5 0 0,1 1 0 16,3-1 0-16,-4-1 0 0,1 0 0 0,-1 0 0 0,1-4 0 15,-7 4 0-15,6-5 0 0,-3 0 0 0,-3-2 0 16,3-1 0-16,-3-1 0 0,3-2 0 0,-3 1 0 0,-1-1 0 16,-3 2 0-16,1-4 0 0,6 1 0 0,-10 1 0 15,3-2 0-15,0 2 0 0,-7-3 0 0,8 0 0 16,-1 0 0-16,-7 0 0 0,0-1-89 0,4 1-326 0,-3-3-122 15,-8 1-142-15,4 2-162 0,3-1 2 0,-3-1 79 16,0-1 72-16,-7 3 104 0,3-5 40 0,4 3 88 16,-3-3 31-16,10 1 50 0,-11-1 63 0,14 0 31 0,-6-3 17 15</inkml:trace>
  <inkml:trace contextRef="#ctx0" brushRef="#br0" timeOffset="29359.98">13943 3784 383 0,'0'-5'744'0,"0"1"39"0,0 3 18 15,-4-2-58-15,-3 1-86 0,4 2-89 0,-11-1-80 0,4 2-56 16,6-1-48-16,-13 3-49 0,7 2-39 0,-4-1-31 15,4 1-25-15,-8 2-32 0,15 2-8 0,-11 0-24 0,4 3-16 16,6 0-24-16,-2 3-33 0,-1-4-14 0,3 2-89 16,-3-2 0-16,7-1 0 0,0 1 0 0,0-3 0 15,0 2 0-15,0-4 0 0,0 0 0 0,11-5 0 0,-11 2 0 16,13-1 0-16,-9-2 0 0,3 0 0 0,-4-5 0 16,11 2 0-16,-11-4 0 0,8 1 0 0,-4-2 0 0,0 1 0 15,-4 1 0-15,11-5 0 0,-11 1 0 0,4 2 0 16,-3-1 0-16,-4 2 0 0,0-2 0 0,6 6 0 15,1-3 0-15,-7 3 0 0,0 1 0 0,0 1 0 0,0-1 0 16,0 1 0-16,-7 4 0 0,14 0 0 0,-7 1 0 16,0 2 0-16,0 1 0 0,0 1 0 0,0 1 0 0,0 2 0 15,0-1 0-15,0 4 0 0,0-1 0 0,0-2 0 16,4 1 0-16,-4-2 0 0,0 2 0 0,7-1 0 0,-4-1 0 16,-3 1 0-16,7-4 0 0,0 4 0 0,-7-5 0 15,3 1 0-15,4-1 0 0,-3 0 0 0,-4-3 0 16,7-1 0-16,-7 2 0 0,10-4 0 0,-10 0 0 0,7 0-256 15,-7 0-40-15,7 0-72 0,-7 0-57 0,0 0-14 0,0 0-57 16,0 1-40-16,0-2-64 0,0 2-64 0,0-1-8 16,0 0 80-16,0 0 72 0,0 6 64 0,0-4 48 15,-7 1 47-15,7 3 41 0,-7-1 17 0,7 2 54 0</inkml:trace>
  <inkml:trace contextRef="#ctx0" brushRef="#br0" timeOffset="29797.85">13757 4260 583 0,'-7'0'704'0,"7"0"0"0,0 0 40 16,0 0-25-16,7 1-62 0,-7-1-113 0,0 2-64 0,0-2-48 15,0 0-56-15,0-2-40 0,3 4-48 0,11-2-32 16,-11 0-32-16,15-3-24 0,-8-3-17 0,14 0-31 16,-10 1-7-16,17-1-25 0,-11-2-8 0,1 0-17 0,7 0-6 15,-4-1-41-15,-3 0-48 0,6 1 0 0,-10 3 0 16,7-2-57-16,-6 3-103 0,-5 1-87 0,1 2-57 16,-10-2-96-16,3 6-80 0,-4-1-64 0,-3 2-104 0,-10 2-88 15,6 2 0-15,-3 1 96 0,-3 1 71 0,0-2 66 16,-4 5 55-16,4 0 56 0,-1-1 16 0,-6 0 48 0,0 2 40 15,6-1 55-15</inkml:trace>
  <inkml:trace contextRef="#ctx0" brushRef="#br0" timeOffset="30238.19">13874 4410 151 0,'0'0'496'0,"0"-3"24"0,0 1 39 15,0 4 10-15,0-1-10 0,0 2-38 0,3 2-10 0,-3 1-14 16,0-2-1-16,0 2-40 0,0 3-56 0,0 2-41 16,0 1-46-16,0-1-33 0,0 5-33 0,0-1-22 0,-3 0-25 15,-4 0-25-15,0-2-22 0,7 1-25 0,-3-1-8 16,3-1-1-16,-7-1-30 0,7-1-41 0,0-2-48 0,0-2 0 16,0 0 0-16,0-5 0 0,0 1 0 0,0 1 0 15,7-3 0-15,-4-3 0 0,-3 1 0 0,14-3 0 16,-14 1 0-16,10-3 0 0,-6 1 0 0,9 0 0 0,-2-2 0 15,-1 0 0-15,0 3 0 0,1-1 0 0,-4 3 0 16,3 1 0-16,4-1 0 0,-11 2 0 0,8 2 0 16,-11 2 0-16,13 2 0 0,-9 1 0 0,3-2 0 0,-4 4 0 15,-3-2 0-15,7 1 0 0,0 1 0 0,-7 1 0 16,0-2 0-16,0 0 0 0,0 1 0 0,3-1 0 0,-6-2 0 16,3 1 0-16,-14-1 0 0,14-1 0 0,-10-1 0 15,6-1 0-15,-9 0 0 0,2-1 0 0,1 0 0 16,-7-1 0-16,6 0 0 0,1 0 0 0,-4 0 0 0,0-1 0 15,1 0 0-15,2 2 0 0,1-1 0 0,0 0 0 0,-4 0-217 16,10 0-175-16,-3 0-103 0,4 0-97 0,-11 0-121 16,14-1-95-16,-10 1 41 0,10 0 55 0,0 0 112 0,0 0 48 15,-4 0 87-15,8 0 50 0,3-4 23 0,-4 1 72 16,11-1 7-16,-11-1 66 0</inkml:trace>
  <inkml:trace contextRef="#ctx0" brushRef="#br0" timeOffset="35272.87">14484 4143 375 0,'0'-3'720'0,"0"0"8"0,0 0-8 0,0 1-64 16,0 1-40-16,0-1-112 0,0 1-48 0,0 2-72 0,0-2-56 16,0-1-48-16,0 2-104 0,0 0-81 0,0 2-102 15,0-4-81-15,0 2-104 0,0 0-80 0,0-1-81 0,0 1-86 16,0 0-113-16,0 0-88 0,0 0 16 0,0 0 72 16,0 0 64-16,0 0 56 0,0 0 55 0,0 0 41 15,0 0 41-15,7-3 31 0</inkml:trace>
  <inkml:trace contextRef="#ctx0" brushRef="#br0" timeOffset="35861.31">14790 3868 271 0,'4'-7'471'0,"3"1"26"0,-4 0-2 15,-3 1-6-15,0 2 7 0,0 2-24 0,0-2 31 0,0 3-22 16,0-2 31-16,0 2-32 0,-3 2-73 0,-4 1-30 15,7 1-49-15,-4 2-17 0,-3 0-55 0,-3 2-31 0,3-1-25 16,4 4-16-16,-11 2-24 0,4 1-16 0,3-1-24 16,3 1-9-16,-3-2-14 0,4 3-9 0,3-5-72 15,0 2-16-15,0-1 0 0,0-4 0 0,0 1 0 0,0-2 0 16,3-4 0-16,4 0 0 0,-3 0 0 0,-4-4 0 16,7-1 0-16,3-1 0 0,-3-5 0 0,3-2 0 0,-3-4 0 15,3-1 0-15,1-2 0 0,-1-3 0 0,4-2 0 16,-4-1 0-16,0-3 0 0,1 2 0 0,3-2 0 15,-11 0 0-15,7 1 0 0,4-1 0 0,-10 2 0 0,-4-1 0 16,6 2 0-16,-2 2 0 0,-4 2 0 0,0 3 0 16,0 0 0-16,0 5 0 0,0 1 0 0,0 4 0 0,0 1 0 15,0 3 0-15,-4 0 0 0,4 3 0 0,-6 1 0 16,6 1 0-16,-4 5 0 0,4-1 0 0,-7 2 0 0,0 0 0 16,7 2 0-16,-3 1 0 0,3 0 0 0,-7 4 0 15,7-1 0-15,0 0 0 0,0 0 0 0,0 1 0 16,0-1 0-16,0 0 0 0,0 0 0 0,7 1 0 0,-7-1 0 15,0 0 0-15,0 1-89 0,3-2-254 0,-3 0-49 16,7 0-88-16,0 0-56 0,-7-1-48 0,4 0-57 0,2 0-94 16,-6-2 31-16,4 0 56 0,-4 3 104 0,0-3 40 15,0 4 80-15,0-4 56 0,0 3 16 0,0 0 64 0,0 0 8 16,0-1 56-16</inkml:trace>
  <inkml:trace contextRef="#ctx0" brushRef="#br0" timeOffset="36109.68">14690 4248 287 0,'0'1'479'0,"0"-1"-46"15,0 0 87-15,0-1 16 0,4-1-16 0,-4 5-33 16,0-6-6-16,10 3-9 0,-3 2-40 0,0-2 0 16,3 0-40-16,1-3-24 0,-1 0-33 0,7-2-38 0,0 2-33 15,1-2-24-15,-1-3-25 0,0 0-38 0,4 2-33 16,-4-1-56-16,0-2-25 0,-3 7-22 0,3-3-82 0,0 1-54 15,1 1-65-15,-8 1-88 0,0 2-41 0,-3 0-86 16,0 0-49-16,-7 0-56 0,4 4-48 0,-4-4-80 16,0 6-56-16,0-2 32 0,-4 2 80 0,-3 2 40 0,0 0 80 15,7 0 48-15,-10 3 40 0,10 1 39 0,-10-2 10 16,3 1 38-16</inkml:trace>
  <inkml:trace contextRef="#ctx0" brushRef="#br0" timeOffset="37793.74">14904 4382 151 0,'0'-5'504'0,"0"-1"55"0,0 1-7 0,0 3 49 16,0 1-17-16,0 1-8 0,0-2-25 0,0 1-14 0,0 1-49 15,0 3-64-15,-4 0-40 0,-2 2-48 0,2-1-48 0,-3 3-16 16,0 1-40-16,-3 1-24 0,7 2-25 0,-11 2-22 15,3 2-17-15,8-3-16 0,-11 2-24 0,11 4-8 16,3-3-9-16,-7 1-46 0,7 0-41 0,-7-2 0 0,7 0 0 16,7 1 0-16,-7-2 0 0,7-1 0 0,3-1 0 15,-3-2 0-15,3-2 0 0,1-1 0 0,-1-4 0 16,0 2 0-16,8-4 0 0,-1-4-168 0,0 1-240 0,0-3-136 16,1-3-96-16,-5 1-136 0,5-2-64 0,-8-1 64 15,7 1 112-15,0-2 80 0,-6 1 64 0,6 1 64 0,-7-1 47 16,7 1 50-16,-3-1 22 0,-3 4 57 0,-8 1 9 15</inkml:trace>
  <inkml:trace contextRef="#ctx0" brushRef="#br0" timeOffset="38687.36">15445 4164 518 0,'0'0'640'16,"0"0"33"-16,0 0 31 0,0 0 0 0,0 0-33 16,0-2-110-16,0 2-65 0,0 2-56 0,0-2-49 0,0-3-47 15,3-1-31-15,4-1-33 0,-7-1-40 0,11 3-25 16,2-3-22-16,-2 0-25 0,-1 1-40 0,0 1-9 16,14-2-15-16,-6 3-39 0,-15 0-121 0,14 3-105 0,-6 0-134 15,-1-2-105-15,-3 2-120 0,0 0-104 0,-7 5-120 16,3-5-48-16,-3 5 96 0,0 3 48 0,-3-2 104 15,-4 5 40-15,0-2 80 0,4 1 40 0,-4 1 40 0,3 2 24 16,-10-3 48-16</inkml:trace>
  <inkml:trace contextRef="#ctx0" brushRef="#br0" timeOffset="38857.91">15472 4323 23 0,'7'2'600'0,"-7"-2"-9"0,0 0 2 0,0 0-26 15,0 0-30-15,0-1-90 0,4 2-47 0,3-2-47 16,-4 1-42-16,11 0-38 0,-11 0-25 0,8 0-32 0,6 0-49 15,-3 0-63-15,-4 0-63 0,7 0-82 0,-6 0-78 16,-1 0-73-16,0 0-80 0,1 0-80 0,-5 0-65 0,1 0-110 16,-3 0-58-16,3 0 50 0,-7 0 63 0,7 0 55 15,-7 0 50-15,3 0 39 0,-3-3 8 0,7 3 64 16,-4-2 32-16</inkml:trace>
  <inkml:trace contextRef="#ctx0" brushRef="#br0" timeOffset="39887.21">16444 3807 95 0,'0'-5'600'16,"7"-1"55"-16,-7 2 34 0,0 1 55 0,3 0-8 15,-3 1-112-15,-3 0-72 0,3 2-64 0,-7-1-48 16,3 1-57-16,4 0-38 0,-13 3-41 0,9 0-33 0,-10 2-30 16,4 1-41-16,7 1-9 0,-11 1-14 0,4 2-49 15,-1 1-17-15,1 1-6 0,3 3-17 0,-3-5-64 0,3 4-24 16,7-4 0-16,-4-1 0 0,4 0 0 0,0-1 0 15,0 0 0-15,0-3 0 0,4-2 0 0,3 0 0 16,0-1 0-16,-4-1 0 0,4-2 0 0,-4-2 0 0,11 0 0 16,-10 1 0-16,6-5 0 0,-3 1 0 0,0-3 0 15,-4 3 0-15,7-4 0 0,-10 3 0 0,7 0 0 0,0 0 0 16,-7 1 0-16,0 1 0 0,4 3 0 0,-4 1 0 16,0-1 0-16,0 2 0 0,0 0 0 0,-4 0 0 15,8 0 0-15,-4 2 0 0,0 1 0 0,0 1 0 0,7-1 0 16,-7 3 0-16,6 1 0 0,-6-2 0 0,4 6 0 15,3-4 0-15,-7 2 0 0,3-1 0 0,4-1 0 0,0-1 0 16,-3 2 0-16,-4-5 0 0,10 3 0 0,-3-2 0 0,0-2 0 16,-4-1 0-16,7 1-232 0,-3-2-200 0,4 0-72 15,-4-2-81-15,-1 2-86 0,5-3-89 0,-8 0-9 16,11-2 90-16,-11 1 47 0,8 0 103 0,3-1 34 0,-4-1 86 16,0 0 17-16,1 2 81 0,2-6-1 0,1 5 40 15</inkml:trace>
  <inkml:trace contextRef="#ctx0" brushRef="#br0" timeOffset="40278.68">16799 3771 438 0,'-4'0'633'0,"-3"0"47"15,7 3 16-15,-3-2 8 0,3 4-32 0,-14 1-97 0,11 0-62 16,-4 0-42-16,-3 3-62 0,3 0-58 0,3 3-38 16,-10 0-42-16,4-2-22 0,10 2-34 0,0-3-31 15,-3 4-15-15,3-5-9 0,0 1-48 0,0-1-1 0,0-1-14 16,3-5-9-16,-3 1-8 0,7 0-80 0,-4-3 0 15,11-3 0-15,-10-2 0 0,3 0 0 0,3-3 0 16,0-4 0-16,4-2 0 0,0 1 0 0,0-5 0 0,-11-2 0 16,14-2 0-16,-6-1 0 0,6-1 0 0,-7 1 0 0,7-2 0 15,-6-2 0-15,2 0 0 0,-2-1 0 0,-1 1 0 16,-3-2 0-16,-7-1 0 0,3 2 0 0,-3-1 0 0,0 1 0 16,0 4 0-16,0 1 0 0,0 7 0 0,0-2 0 15,0 9 0-15,0 3 0 0,-3 1 0 0,3 5 0 0,-14 3 0 16,11 5 0-16,-4 1 0 0,3 3 0 0,-9 0 0 15,9 5 0-15,-6-5 0 0,3 5 0 0,0 2 0 16,7 1 0-16,-3 0 0 0,3 1 0 0,0-2 0 0,0 1 0 16,0 1 0-16,0-3 0 0,0 3 0 0,0-2-80 15,0 1-201-15,0-1-46 0,0-1-49 0,0 0-25 0,0-1-62 16,0-1-49-16,-7 1-96 0,0-3-80 0,7 0-9 16,0 1 73-16,-10 0 57 0,10 0 55 0,0-1 56 15,0 0 80-15,-4 2 40 0,4-1 40 0,0-2 31 0,0 1 9 16</inkml:trace>
  <inkml:trace contextRef="#ctx0" brushRef="#br0" timeOffset="40641.24">16382 4360 223 0,'0'0'935'0,"0"1"-14"0,0-1-105 16,0 0-80-16,0 0-88 0,0 2-121 0,0-2-47 15,0 0-39-15,0 0-65 0,7 0-41 0,0-3-30 0,3 0-41 16,7-2-24-16,0-4-24 0,-3 1-24 0,14-4-24 16,6-2-17-16,1 1-14 0,10-2-57 0,-14-3-80 15,13 3 0-15,1 1 0 0,7-2 0 0,-7 1 0 0,-4 1 0 16,11 2 0-16,-8-1 0 0,1 4 0 0,0-2 0 15,-7 2 0-15,-4 2 0 0,-3 4 0 0,-3 0 0 0,-11 1 0 16,7 0 0-16,-7 1 0 0,-13 1 0 0,-4 0 0 16,7 5 0-16,-7-2-160 0,-7 3-152 0,7-3-97 15,-4 4-46-15,-2-2-25 0,-5 4-88 0,-3-2-40 0,11 2-40 16,-7 4-56-16,-4-6 40 0,0 4 103 0,0-2 65 16,4 2 57-16,-7 1 54 0,6-1 42 0,-6 1 39 0,7 3 32 15,-7-3 8-15</inkml:trace>
  <inkml:trace contextRef="#ctx0" brushRef="#br0" timeOffset="41094.04">16744 4452 463 0,'0'-2'695'0,"0"-1"50"0,7 2 46 0,-4-1-46 0,-3 2-81 16,0 2-120-16,0 1-56 0,0 1-49 0,7 2-54 15,-7 2-42-15,0 0-46 0,7 2-41 0,-14 2-24 0,0 1-24 16,7 4-8-16,-3 1-33 0,-4 0-22 0,3 0-17 16,4 0-17-16,-14-3-7 0,11 3-63 0,-4-2-41 15,4-3 0-15,3 1 0 0,0-3 0 0,0-4 0 0,-7-1 0 16,14-1 0-16,-7-2 0 0,0-3 0 0,3 0 0 16,4-3 0-16,-4-1 0 0,11 1 0 0,-10-4 0 15,6 3 0-15,4-3 0 0,-4 2 0 0,0-1 0 0,1-2 0 16,6 4 0-16,0 1 0 0,-6 2 0 0,-1-3 0 15,7 4 0-15,-3 2 0 0,-11 0 0 0,8 0 0 16,2 3 0-16,-13 0 0 0,4 2 0 0,-4-3 0 0,0 5 0 16,0-1 0-16,0 0 0 0,0 0 0 0,-4 0 0 0,-2-1 0 15,-1 1 0-15,-4-4 0 0,8 2 0 16,-11-3 0-16,4-1 0 0,-7-1 0 0,6 1 0 0,-6-2 0 0,0-2 0 16,6 1 0-16,-6-2 0 0,0-2 0 0,7 1 0 15,-1 1 0-15,-6-2 0 0,14 1 0 0,-11-2 0 16,10 0 0-16,-2 3 0 0,6-2-152 0,-7 1-184 0,7 1-81 15,0 1-87-15,7 1-31 0,-7-1-105 0,10 1-48 16,-3-2-56-16,0-1 40 0,3 1 95 0,0 3 58 16,1-2 95-16,6-1 24 0,0-3 48 0,-7-2 40 0,15 2 47 15,-12 0 58-15</inkml:trace>
  <inkml:trace contextRef="#ctx0" brushRef="#br0" timeOffset="41312.98">17099 4498 47 0,'13'-6'608'0,"-13"3"96"16,4 0 24-16,-4 2 71 0,0 0-70 0,0 1-106 15,-4 2-86-15,4 3-65 0,-13 2-49 0,2 2-47 16,8 2-47-16,-4-4-41 0,-3 7-32 0,3 1-32 0,-4 1-16 16,4-1-32-16,7 0 0 0,-3 2-32 0,3-2-8 15,-7 1-17-15,14-3-30 0,-7 1-89 0,3-2 0 0,4 0 0 16,0-1 0-16,4-1 0 0,-1-1 0 0,0-3 0 16,1 2 0-16,6-2 0 0,0-5 0 0,0 2-217 15,-6 0-262-15,13-1-154 0,-11-5-142 0,5 0-122 0,-1-2 74 16,0 1 127-16,0-4 72 0,1 4 72 0,-5-2 63 0,5 1 57 15,6-2 25-15,-4 2 55 0,4 4 48 0,-3-2 39 16,7 3 26-16</inkml:trace>
  <inkml:trace contextRef="#ctx0" brushRef="#br0" timeOffset="43619.39">30621 6744 15 0,'0'-5'600'16,"-4"-2"48"-16,4 5 15 0,-6-1 66 0,2 2-2 0,4 1-102 16,-14-4-58-16,14 4-70 0,0-2-57 0,0 0-56 15,-3 1-48-15,3-2-17 0,0-2-46 0,0 2-41 0,0 3-25 16,0-3-22-16,0 2-17 0,0-2-17 0,0 0-23 0,0 0-7 16,0 1-25-16,0 1-16 0,0-1-80 0,3 2 0 15,-3-3 0-15,0 3 0 0,0 0 0 0,14 1 0 16,-14 1 0-16,10 3 0 0,-10-2 0 0,4 4 0 0,3-1 0 15,0 2 0-15,-4-1 0 0,-3 2 0 0,11 2 0 16,-5-4 0-16,1 2 0 0,-3-1 0 0,3-1 0 0,-4 2 0 16,11-2 0-16,-11 3 0 0,11-3 0 0,-10 2 0 15,6-1 0-15,4 0 0 0,-11 0 0 0,7 2 0 16,4-2 0-16,-10 3 0 0,13-1 0 0,-7 2 0 0,4-1 0 16,-4 2 0-16,8 2 0 0,-8-1 0 0,7 2 0 15,-7 1 0-15,1 1 0 0,-1 0 0 0,7 0 0 0,-6 0 0 16,6 0 0-16,-3 0 0 0,-1 2 0 0,1-2 0 15,0-2 0-15,3 0 0 0,0-1 0 0,1 2 0 16,-1-2 0-16,0-2 0 0,4 2 0 0,-4-1 0 0,4 0 0 16,-4 1 0-16,7-3 0 0,-10 1 0 0,3 0 0 15,7-1 0-15,-7-1 0 0,-3 1 0 0,0-3 0 0,0 0 0 16,0-2 0-16,3 0 0 0,-7-2 0 0,-6 1 0 16,9-1 0-16,-9-1 0 0,6-2 0 0,-3-1 0 15,0 3 0-15,-4-3 0 0,-3-1 0 0,7 1 0 0,-7-1 0 16,7 0 0-16,-7 0 0 0,-7 0 0 0,0-1 0 0,4 0 0 15,3-3 0-15,-14-2-73 0,4 3-182 0,6-4-74 16,-9 4-22-16,2-6-17 0,1 1-32 0,0-2-24 0,-8 2-24 16,8-1 0-16,-4 0-57 0,0 0-46 0,1-1-25 15,-1 1-1-15,0 0 58 0,-3 2 30 0,7-1 58 16,-8 2 70-16,8-2 17 0,-7 1 40 0,3 1 65 0</inkml:trace>
  <inkml:trace contextRef="#ctx0" brushRef="#br0" timeOffset="44345.46">30466 6856 430 0,'0'2'529'0,"0"-1"22"0,0-1 58 0,0 0 7 15,0-1 63-15,0 2-54 0,0-1-74 0,0 0-54 0,0 2-41 16,0-1-48-16,0 1-49 0,0-2-38 0,0 0-33 15,0 0-32-15,0 3-24 0,0-2-24 0,0 2-57 0,0 2-15 16,0-4 1-16,0 4-26 0,0-2-70 0,0 2-41 16,0 0 0-16,0-2 0 0,7-1 0 0,-7-2 0 15,0 1 0-15,0-1 0 0,0 2 0 0,0-5 0 0,0-3 0 16,0 0 0-16,0-5 0 0,0 1 0 0,0-5 0 16,0-3 0-16,0-5 0 0,0-5 0 0,0-5 0 15,-7-2 0-15,7-2 0 0,-4-3 0 0,-9-4 0 0,9-1 0 16,-3-2 0-16,4 2 0 0,-11 3 0 0,11 5 0 15,-11 4 0-15,14 3 0 0,-4 4 0 0,-2 5 0 0,6 7 0 16,0 4 0-16,0 4 0 0,0 3 0 0,0 1 0 0,6 0 0 16,-2 4 0-16,-4 0 0 0,7 1 0 0,0 3 0 15,-4-1 0-15,4 2 0 0,0 1 0 0,3-2 0 0,1 3 0 16,-1 0 0-16,0 0 0 0,4-2 0 0,-4 0 0 16,1 0 0-16,-1 2 0 0,7-2 0 0,0 1 0 15,1-4 0-15,2 2 0 0,-2 0 0 0,6 1 0 0,-10-4 0 16,3 2 0-16,0-3 0 0,0 1 0 0,-6-3 0 15,-1 3-481-15,4-3-110 0,-4 0-153 0,-7 0-120 0,-3 0 8 16,0 0 119-16,0 0 66 0,7-2 103 0,-7 4 48 16,-7-2 48-16,7 0 64 0,0 0 64 0,0 0 39 15,0 0 10-15,0 0 55 0</inkml:trace>
  <inkml:trace contextRef="#ctx0" brushRef="#br0" timeOffset="45181.28">30366 7686 279 0,'0'3'688'0,"0"-2"-1"0,0 2 2 0,0-1-34 0,-3-1 34 16,6-1-97-16,-3-3-72 0,7-1-56 0,3-1-57 0,-3-5-39 15,7-1-39-15,0-2-26 0,3-8-31 0,10-4-47 16,1-1-33-16,0-6-17 0,3-1-14 0,3-3-17 16,4-3-9-16,3-2-7 0,4 0-39 0,-4 0-89 0,4 1 0 15,7-1 0-15,-4-1 0 0,-3 3 0 0,7 0 0 16,-8 4 0-16,1 3 0 0,-14 0 0 0,11 5 0 16,-11 2 0-16,-7 3 0 0,-4 3 0 0,-2 4 0 0,-8 3 0 15,0 2 0-15,4 2 0 0,-11 2 0 0,4 2 0 16,-3 1 0-16,-4 1 0 0,0 1 0 0,7 1 0 0,-7 0 0 15,0-2 0-15,0 4 0 0,0-2 0 0,0 0 0 16,0 0 0-16,-7 0 0 0,7 0 0 0,0 0 0 0,0 0 0 16,0 0 0-16,0 0 0 0,0 0 0 0,0 0 0 15,0 0 0-15,0 1 0 0,0 1 0 0,-4-2 0 16,4 0 0-16,-7 0-80 0,7 1-240 0,-3-1-57 0,3 2-14 16,-14-2-33-16,14 0 8 0,-3 0-9 0,-4-2-30 0,7 2-25 15,-4 0-24-15,4-1-33 0,-13 1-23 0,13-2 8 16,-4-1 49-16,4 0 70 0,-7 0 49 0,4 1 41 0,3-3 46 15,0 0 33-15,-7-1 33 0,7 2 23 0</inkml:trace>
  <inkml:trace contextRef="#ctx0" brushRef="#br0" timeOffset="45522.9">31152 6784 111 0,'0'2'607'0,"-7"-4"42"16,0 2 46-16,7 0 26 0,-4 0 7 0,4 0-104 0,-7 0-72 15,7 0-56-15,-3 0-49 0,3-1-71 0,0 1-31 16,0 0-33-16,0-2-49 0,0 0-22 0,0 1-18 0,0-4-46 15,3 0-17-15,4 2-8 0,-3-3-16 0,10 0-33 16,-11 0-30-16,7-3-73 0,8 3 0 0,6-2 0 0,-7 1 0 16,4-4 0-16,-1 4 0 0,-3-4 0 0,11 2 0 15,-4-2 0-15,-3 0 0 0,6 1 0 0,-3-1 0 16,-3 2 0-16,3 0 0 0,-10 2 0 0,3 0 0 0,0 3 0 16,-6 1 0-16,3 1 0 0,-4 1 0 0,-7-1 0 15,11 5 0-15,-14 2 0 0,0 1 0 0,4 3 0 0,-4-2 0 16,0 4 0-16,0-1 0 0,-4 5 0 0,4 0 0 0,-7 3 0 15,0-3 0-15,4 0 0 0,-4 2 0 16,4 1 0-16,-4-2 0 0,0 1 0 0,3 1 0 0,4-5 0 16,-7 2 0-16,4 1 0 0,3-5 0 0,0 3 0 0,0-2 0 15,-7-2-24-15,7-2-440 0,-7 2-80 0,7-4-144 16,-3 3-153-16,3-4 10 0,0 2 71 0,0 1 72 16,0-2 80-16,-7-2 95 0,7 2 34 0,0-1 78 0,0-2 49 15,7-2 40-15,-4 2 9 0,-3-3 55 0</inkml:trace>
  <inkml:trace contextRef="#ctx0" brushRef="#br0" timeOffset="91717.12">10094 14384 182 0,'-6'-5'393'0,"6"-3"6"0,-4 7-31 0,-3 1 9 15,4-2 7-15,-4 0-8 0,0 2 16 0,-3 0 24 16,3-1 32-16,3 1-8 0,-6 0 16 0,-4 1 0 0,4-1-24 16,6-2-40-16,-9 2-56 0,2 0-48 0,8-1-32 15,-11 1-16-15,4 0-40 0,-1-2-8 0,1 2-33 16,-4-2-6-16,4 2-33 0,7 4-1 0,-11-6-22 0,3 2-25 15,1 0-24-15,0 0-48 0,-4-2 0 0,4 2 0 16,6 0 0-16,-10 4 0 0,11-2 0 0,-4-1 0 16,-3-1 0-16,3 0 0 0,-4 4 0 0,5 0 0 0,-5-1 0 15,8 3 0-15,-4-3 0 0,-3 0 0 0,3 0 0 16,-4 3 0-16,4 2 0 0,-3-1 0 0,0-1 0 0,-1 2 0 16,-2-1 0-16,2-1 0 0,8 2 0 0,-14 2 0 15,6-2 0-15,-2 1 0 0,2-2 0 0,1 1 0 0,0 2 0 16,-4-2 0-16,3 0 0 0,-6 2 0 0,7-2 0 15,0 2 0-15,-1-2 0 0,-3 2 0 0,4 0 0 16,-7-1 0-16,7 2 0 0,-1-1 0 0,-6 4 0 0,10-3 0 16,-7 5 0-16,1-4 0 0,2 3 0 0,-6-1 0 15,7 2 0-15,-1-3 0 0,1 4 0 0,-4-2 0 16,11-2 0-16,-8 0 0 0,-2 3 0 0,9-3 0 0,-3 2 0 16,4-3 0-16,-11 3 0 0,14-3 0 0,-10 0 0 0,10 2 0 15,-4 1 0-15,-3-3 0 0,0 1 0 0,-3 1 0 16,10-1 0-16,0 3 0 0,-7-2 0 0,4 1 0 0,-4 2 0 15,3 2 0-15,-2-1 0 0,-1 0 0 0,7 0 0 16,-4 2 0-16,-3-1 0 0,4-1 0 0,-11 2 0 16,11-1 0-16,-4 2 0 0,7-4 0 0,-7 5 0 0,3-4 0 15,-2 2 0-15,2 1 0 0,-3-2 0 0,0 2 0 16,7-1 0-16,0 0 0 0,-3 0 0 0,3 1 0 0,0-1 0 16,0 2 0-16,0 1 0 0,0-2 0 0,0 1 0 15,0 1 0-15,0 1 0 0,0-2 0 0,0 2 0 0,3 0 0 16,-3-1 0-16,7 5 0 0,-7-6 0 0,7 3 0 15,-7 0 0-15,4 1 0 0,2-2 0 0,-2 3 0 16,-4-2 0-16,7 2 0 0,0 0 0 0,-4-1 0 0,11 3 0 16,-14 0 0-16,10-1 0 0,-6 1 0 0,9 1 0 15,-9 0 0-15,6-1 0 0,-3 2 0 0,0-1 0 0,-4-1 0 16,11 2 0-16,-3-2 0 0,-8 2 0 0,11-1 0 16,-4 2 0-16,0-3 0 0,1-1 0 0,-1 4 0 15,4-3 0-15,3 0 0 0,-6 1 0 0,-1-3 0 0,7 1 0 16,0-1 0-16,-3-1 0 0,3-1 0 0,1 2 0 0,6-2 0 15,-11-1 0-15,5-1 0 0,-1 0 0 0,7-1 0 16,-10 1 0-16,3-1 0 0,0-1 0 0,7 0 0 0,-10-1 0 16,10-1 0-16,-3-1 0 0,-4 2 0 0,7-1 0 15,-3-1 0-15,0-1 0 0,3-1 0 0,-4 0 0 16,-2 2 0-16,9-5 0 0,-3 2 0 0,-3-2 0 0,3-1 0 16,-3-1 0-16,6-1 0 0,-3 1 0 0,4-1 0 15,-7 1 0-15,3-1 0 0,3-2 0 0,-6-1 0 0,3 4 0 16,4-3 0-16,-8 0 0 0,8 2 0 0,-4-3 0 15,4 0 0-15,-1 0 0 0,1 3 0 0,-1-2 0 16,4 0 0-16,0 0 0 0,-3-1 0 0,-1 1 0 0,1-2 0 16,0 1 0-16,3-1 0 0,0 0 0 0,-4-3 0 15,1 0 0-15,-1-1 0 0,1-2 0 0,-1 3 0 0,8-3 0 16,-8 0 0-16,4 0 0 0,-3-1 0 0,-1 1 0 16,8-2 0-16,-7 2 0 0,9 2 0 0,-2-4 0 15,-1 2 0-15,4-2 0 0,-3 1 0 0,3-1 0 0,-1 2 0 16,5 0 0-16,-4-3 0 0,0 0 0 0,-1 3 0 15,5-2 0-15,3 0 0 0,-7-1 0 0,-1 0 0 0,1-1 0 16,4 0 0-16,-4 0 0 0,-1 1 0 0,5 3 0 0,-11-5 0 16,10 2 0-16,-3-1 0 0,0-1 0 15,0 1 0-15,-4-1 0 0,4 1 0 0,4-1 0 0,2 1 0 16,-6-4 0-16,0 2 0 0,7 2 0 0,0-1 0 0,-7 0 0 16,6-2 0-16,1 3 0 0,0-1 0 0,0-1 0 15,0 1 0-15,-1-1 0 0,1 1 0 0,-7-1 0 0,0 0 0 16,7 0 0-16,-7 0 0 0,3 0 0 0,-3 1 0 15,0-2 0-15,3 1 0 0,-10 1 0 0,7-1 0 16,3 0 0-16,-3 2 0 0,-3-1 0 0,3 0 0 0,-1-2 0 16,5 2 0-16,-11 1 0 0,10 0 0 0,-3-1 0 15,0 0 0-15,-4 2 0 0,4-4 0 0,-3 1 0 0,-4 2 0 16,3-4 0-16,1 4 0 0,-4-4 0 0,0 1 0 16,0-1 0-16,-4 2 0 0,8-1 0 0,-1-1 0 15,-6-2 0-15,-1 2 0 0,4 1 0 0,-3-2 0 0,6 1 0 16,-6-1 0-16,6 0 0 0,1 2 0 0,-8-3 0 15,4 0 0-15,4 2 0 0,-1-3 0 0,-6 2 0 0,3-3 0 16,-4 0 0-16,4 1 0 0,-3 1 0 0,3-1 0 16,-4 1 0-16,-2-4 0 0,2 2 0 0,-6-1 0 15,6 1 0-15,1 1 0 0,0-1 0 0,-4-1 0 0,-4-1 0 16,8-1 0-16,-4-1 0 0,-3 1 0 0,6 0 0 16,-3-2 0-16,-3 0 0 0,7 0 0 0,-1-2 0 0,-3 1 0 15,-3-1 0-15,6 1 0 0,1 0 0 0,-4 0 0 0,-3-2 0 16,6 2 0-16,1 2 0 0,-4-2 0 0,-3 0 0 15,6 2 0-15,1-2 0 0,-4 1 0 0,-3 1 0 16,6 1 0-16,-3-2 0 0,-3 2 0 0,7-1 0 0,-11 1 0 16,10-1 0-16,-9 3 0 0,6-2 0 0,-11 2 0 15,5-1 0-15,-1 0 0 0,0 1 0 0,0 0 0 16,1 1 0-16,-15 0 0 0,14 0 0 0,-10 1 0 0,3-2 0 16,1 4 0-16,-11-3 0 0,10 0 0 0,-10 3 0 15,7-3 0-15,-7 1 0 0,7-2 0 0,-7 1 0 0,0 0 0 16,0 0 0-16,0-2 0 0,0 2 0 0,0-3 0 15,-7 2 0-15,14-2 0 0,-7 2 0 0,0-1 0 0,0-1 0 16,0 0 0-16,0 2 0 0,0-5 0 0,0 4 0 16,0-1 0-16,-7-3 0 0,7 3 0 0,0 0 0 15,0-1 0-15,-7 0 0 0,4 0 0 0,-4 1 0 0,3-2 0 16,4 0 0-16,-13 1 0 0,9 1 0 0,-10-1 0 16,11 1 0-16,-4-3 0 0,4 3 0 0,-11-2 0 0,10 3 0 15,-3-4 0-15,4 4 0 0,-11-4 0 0,4 3 0 16,6 0 0-16,-2 0 0 0,-1-2 0 0,-4 2 0 15,4 0 0-15,-3-1 0 0,7 2 0 0,-11-1 0 0,4 0 0 16,6 0 0-16,-10 0 0 0,4 0 0 0,3 0 0 0,-3-2 0 16,-1 1 0-16,1 3 0 0,0-4 0 0,-4 2 0 15,0 0 0-15,0-2 0 0,-3 3 0 0,7-1 0 0,0 0 0 16,-1 0 0-16,1 1 0 0,-4 1 0 0,-3-2 0 16,7 4 0-16,-1-2 0 0,1-1 0 0,0 2 0 15,-4 0 0-15,3 0 0 0,-6 2 0 0,7-4 0 0,-1 4 0 16,1-4 0-16,-4 4 0 0,4-3 0 0,0 4 0 15,-1-4 0-15,1 1 0 0,-4 2 0 0,4-1 0 0,0-1 0 16,-1 2 0-16,-3-1 0 0,4 1 0 0,-7-1 0 16,7-1 0-16,-1 2 0 0,1-1 0 0,-7 3 0 15,6-5 0-15,-6 2 0 0,7 1 0 0,-7 0 0 0,3 0 0 16,0-1 0-16,-3 3 0 0,0-4 0 0,-1 2 0 16,1-1 0-16,7 1 0 0,-7 1 0 0,-1-2 0 0,5 0 0 15,-5 1 0-15,-6 1 0 0,7-1 0 0,3 0 0 16,-10 2 0-16,7-3 0 0,0 4 0 0,-4-4 0 0,0 2 0 15,-3 2 0-15,7-4 0 0,-4 4 0 0,-3-1 0 16,3 1 0-16,-3-1 0 0,-3 1 0 0,-1 1 0 16,8 0 0-16,-8-2 0 0,0 2 0 0,1 1 0 0,3-2 0 15,-7 1 0-15,0 1 0 0,10-1 0 0,-7 1 0 16,1-2 0-16,-1 3 0 0,1 0 0 0,3-2 0 16,-4 1 0-16,1 2 0 0,-1-3 0 0,0 5 0 0,8-2 0 15,-8-2 0-15,1 5 0 0,-4-4 0 0,3 2 0 0,-3-2 0 16,4 1 0-16,-1 0 0 0,-6-1 0 0,-1-3 0 15,4 4 0-15,-3-1 0 0,-1-1 0 0,4 4 0 0,-10-4 0 16,10 5 0-16,-11-1 0 0,-2 1 0 0,6-3 0 16,3 0 0-16,-3-2 0 0,1 3 0 0,-1-3 0 15,-4 0 0-15,11-1 0 0,-10 3 0 0,10-3 0 0,-10 2 0 16,10 4 0-16,-11-5 0 0,11 1 0 0,-10-1 0 16,10 3 0-16,-10-3 0 0,10 1 0 0,-11 0 0 0,4 0 0 15,7 1 0-15,-10-4 0 0,10 6 0 0,-10 1 0 16,-4 0 0-16,7-3 0 0,3 0 0 0,-2 2 0 15,2-2 0-15,-3 3 0 0,4-2 0 0,3 4 0 0,-4-4 0 16,1 1 0-16,6-1 0 0,-3 4 0 0,-3 1 0 16,-1-5 0-16,8 2 0 0,-4-1 0 0,-4 1 0 0,1 0 0 15,3 0 0-15,3 0 0 0,-13 0 0 0,10 0 0 16,-10 0 0-16,10 0 0 0,-11 0 0 0,4 3 0 16,-6-3 0-16,6 0 0 0,0 0 0 0,-4 4 0 0,-2-4 0 15,6 3 0-15,0 1 0 0,0 3 0 0,-3-3 0 16,3-4 0-16,3 6 0 0,4 2 0 0,-10-3 0 0,10 1 0 15,-10 3 0-15,10-5 0 0,-11 1 0 0,4 0 0 0,0 0 0 16,1 4 0-16,-5-3 0 0,11-2 0 0,-10 1 0 16,3 0 0-16,4 0 0 0,-4 1 0 0,3 0 0 15,-3-1 0-15,4 1 0 0,3 0 0 0,3 0 0 0,1 0 0 16,-1 1 0-16,-3-3 0 0,4 3 0 0,6-3 0 16,-3 2 0-16,10-1 0 0,-3 0 0 0,6-3 0 0,-6-1 0 15,7 3 0-15,3-4 0 0,0 1 0 0,7-1 0 16,0 1 0-16,0-2 0 0,7-2 0 0,0 3 0 0,3-2-241 15,1 0-606-15,-1-1-169 0,7 1 112 0,0 2 104 16,4-5 88-16,3 4 55 0,4 0 106 0,6 1 38 16,-3-2 65-16,7-1 64 0,7 3 32 0,6 3 49 0,-2-5 22 15</inkml:trace>
  <inkml:trace contextRef="#ctx0" brushRef="#br0" timeOffset="101245.36">15590 14665 630 0,'3'-6'944'0,"-3"-1"-80"0,7 2-71 0,0 1-106 15,-7-2-62-15,0 3-113 0,0 1-40 0,0 1-56 16,0 1-73-16,-7 0-23 0,7 1-23 0,7 3-41 0,-7-2-25 16,0 4-22-16,3 2-58 0,-3 1-14 0,0 1-9 15,0 3-25-15,7 4-30 0,-7 1-73 0,4-1 0 0,-4-1 0 16,0 3 0-16,0-1 0 0,0 1 0 0,0-1 0 15,0-2 0-15,6-1 0 0,-6 0 0 0,0-3 0 16,0 2 0-16,7-5 0 0,-3-2 0 0,-4-2 0 0,0-3-512 16,7 3-177-16,-7-8-182 0,0-4-42 0,0 0 90 15,0-1 119-15,0-5 80 0,0 2 48 0,-7-4 88 16,14 1 31-16,0-2 58 0,-7-2 46 0,3 1 42 0,4-1 39 16</inkml:trace>
  <inkml:trace contextRef="#ctx0" brushRef="#br0" timeOffset="101403.93">15727 14611 551 0,'0'-3'816'0,"0"3"32"0,0-3-65 0,0 2-78 16,0-1-81-16,0 2-112 0,-3 3-72 0,3 0-41 16,0 2-55-16,-7-2-87 0,7 1-89 0,0 1-136 0,0 1-96 15,0-1-72-15,7-1-81 0,-4 0-87 0,8-3-72 16,-4 1-55-16,-1-2-81 0,5-2-25 0,-1 0-46 0,0-3 23 16,1-1 24-16,6-1 64 0,-3-2 80 0,0 0 24 15,3-3 40-15,-7-3 40 0,7-2 32 0</inkml:trace>
  <inkml:trace contextRef="#ctx0" brushRef="#br0" timeOffset="101590.95">15955 14440 271 0,'0'-12'471'0,"0"2"50"16,0-1 79-16,0 4 72 0,0 2 47 0,0 2-71 0,-4 2-55 16,-3-2-81-16,0 3-56 0,4 3-56 0,-7 0-48 15,3 4-40-15,-10 1-16 0,13 2-64 0,-10 1-1 0,4 4-22 16,3 3-49-16,-3 3 8 0,10 4-32 0,-4 0-1 16,-3 4-38-16,7 1-97 0,-6 2 0 0,6-1 0 15,0 2 0-15,0-2 0 0,6 0 0 0,1-3 0 0,-3-2 0 16,-4 0 0-16,7-7 0 0,3-1-168 0,-3-5-297 15,-4-2-118-15,4-5-154 0,0-2-134 0,-7 1 55 0,4-4 96 16,-4-4 80-16,0-4 71 0,0 2 73 0,-4-2 57 0,4-2 46 16,0-3 50-16,0 4 39 0,0-4 32 0,0 1 32 15</inkml:trace>
  <inkml:trace contextRef="#ctx0" brushRef="#br0" timeOffset="101731.58">15810 14784 686 0,'-10'3'769'15,"10"-3"31"-15,0 0-24 0,0-1-80 0,0 1-72 0,0-2-113 16,7 2-54-16,-4 0-65 0,11 0-41 0,-11 0-62 15,8 0-97-15,2 0-129 0,-2 0-142 0,6 0-89 16,0 0-113-16,-3 0-86 0,0 0-145 0,-1-2-136 0,5 2-64 16,6-1 48-16,-3-3 104 0,6 3 64 0,-3-5 56 15,-3 2 48-15,6-1 32 0,1-1 48 0,0-1 40 0,-1 4 31 16</inkml:trace>
  <inkml:trace contextRef="#ctx0" brushRef="#br0" timeOffset="102314.54">16988 14650 127 0,'0'-10'696'0,"-3"4"40"0,3-1 32 0,0 3 8 15,0 0-81-15,0 1-110 0,0 3-65 0,0 0-56 16,0 0-57-16,3 0-46 0,-3 4-41 0,11 2-49 0,-11 4-15 16,13 1-39-16,-9 3-17 0,3 2-24 0,-4 7-16 15,11 2-32-15,-11 5 15 0,4 2-15 0,0 4-71 0,-7 1-57 16,4 1 0-16,-4 2 0 0,0-1 0 0,0 0 0 16,0 0 0-16,0-6 0 0,0 2 0 0,10-7 0 15,-10-2 0-15,7-5 0 0,-7-3 0 0,7-5 0 0,-7-5 0 16,0-4 0-16,3-4 0 0,-3-5 0 0,0-6 0 15,-3-6 0-15,3-4 0 0,0-6 0 0,-7-4 0 0,0-4 0 16,4-1 0-16,-4-7 0 0,3-1 0 0,-3-1 0 16,0-3 0-16,4 1 0 0,3 0 0 0,0 0 0 0,0 2 0 15,3 1 0-15,11 4 0 0,-3 1 0 0,-1 4 0 16,0 4 0-16,14 4 0 0,-10 4 0 0,3 7 0 16,1 1 0-16,6 2 0 0,-11 6 0 0,5 5 0 0,-1-1 0 15,0 1 0-15,-7 2 0 0,8 2 0 0,-8 3 0 16,7 2 0-16,-6-1 0 0,2 3 0 0,-9 1 0 15,3 1 0-15,-4 2 0 0,-3 2 0 0,0 2 0 0,0-2 0 16,0 1 0-16,-3 1 0 0,-4-1 0 0,3-1 0 16,-9 0 0-16,9-1 0 0,-10-3 0 0,4 1 0 0,-7-1 0 15,6-2 0-15,1-2 0 0,-7-3 0 0,7-1 0 16,-1-2 0-16,-3 1 0 0,4-2 0 0,0-2 0 0,-1 0 0 16,5 0 0-16,-5-2 0 0,4 0 0 0,7 1-128 15,-3 0-273-15,-4 1-86 0,7-3-98 0,7 0-110 0,-4 4-97 16,-3-1-8-16,14 2 96 0,-10-4 71 0,6 4 90 15,4-3 70-15,-4 1 25 0,7-3 48 0,0 5 73 0,-6 0 15 16,6-1 64-16</inkml:trace>
  <inkml:trace contextRef="#ctx0" brushRef="#br0" timeOffset="102533.96">17433 14673 351 0,'7'1'848'16,"-4"1"48"-16,-3-2-88 0,14 0-80 0,-14 0-88 15,3 0-105-15,4 0-55 0,4 0-47 0,-5-2-58 0,5 2-46 16,-1 0-33-16,0-3-48 0,4 2-25 0,0 1-30 16,0-2-33-16,0 2-24 0,-8-3-17 0,12 2-23 0,-8 0-55 15,0-1-97-15,4 2-113 0,-10 0-102 0,-4 0-73 16,6 0-88-16,-2-2-57 0,-4 1-94 0,0 1-73 16,-4 3-56-16,4-5 40 0,0 2 40 0,-6 0 104 0,2 0 56 15,-3 0 55-15,0 0 50 0,7-1 39 0,-3 1 39 16,3 0 34-16,0 0 39 0</inkml:trace>
  <inkml:trace contextRef="#ctx0" brushRef="#br0" timeOffset="102667.6">17605 14679 102 0,'-3'7'600'0,"3"2"40"0,0 3 49 0,0 1 55 16,0 1-24-16,-7 0-104 0,7 1-72 0,-7 1-56 0,3 2-64 15,4 0-48-15,0 1-56 0,0-1-40 0,-7 0-80 0,7-1-97 16,0-3-94-16,0 1-113 0,0-2-161 0,0-3-102 16,0-1-137-16,0-3-137 0,0-4-103 0,0 0 65 0,0 1 70 15,7-3 73-15,-3-3 65 0,3-3 46 0,0-3 57 16,-4 0 41-16,14-4 30 0,-6 1 18 0,13-1 55 0</inkml:trace>
  <inkml:trace contextRef="#ctx0" brushRef="#br0" timeOffset="104238.48">18573 14443 31 0,'4'-3'575'0,"-8"0"18"16,4 0 31-16,0 0 63 0,0 3 50 0,4 0-89 15,-4 0-72-15,-4 0-73 0,4 2-54 0,0-1-49 0,-7-1-49 16,7 0-30-16,-3 3-41 0,3 0-32 0,-14 2-24 15,11 1-24-15,-4 1-24 0,0 3-33 0,-4-1-7 16,8 4-15-16,3 0 6 0,-14 2-86 0,14-1-41 0,0-1 0 16,0 2 0-16,-3-1 0 0,3-1 0 0,0-2 0 15,0 0 0-15,3-1 0 0,-6-2 0 0,6-1 0 16,-3-1 0-16,7-3 0 0,0-2 0 0,-4 0 0 0,-3-1 0 16,11-2 0-16,-4-4 0 0,3-2 0 0,-3-1 0 15,0-2 0-15,-4 0 0 0,4 0 0 0,-3-2 0 0,-4-2 0 16,0 0 0-16,0 3 0 0,6-2 0 0,-6 4 0 0,0 0 0 15,7 2 0-15,-7 2 0 0,0-2 0 0,0 5 0 16,0-1 0-16,0 4 0 0,0-3 0 0,0 3 0 16,0-2 0-16,0 2 0 0,0 0 0 0,0 0 0 0,0 2 0 15,0-2 0-15,0 4 0 0,0 1 0 0,0-1 0 16,0 4 0-16,0-1 0 0,4 2 0 0,-4 2 0 0,7 1 0 16,-4 0 0-16,4-2 0 0,0 1 0 0,-4-2 0 15,8 0 0-15,-4-2 0 0,-1-1 0 0,-2-1 0 0,10-2 0 16,-4-3 0-16,-7 3-248 0,11-6-56 0,-3 0-73 15,-1-2-23-15,0 1-7 0,4-5 14 0,-11 0-6 16,8-2 31-16,3 1 16 0,-11-3 40 0,7 0 39 0,4 3 26 16,-4-3 63-16,-6 5 31 0,10-1 50 0,-11 1 63 15,4 1 40-15,3 4 40 0,-10 1 71 0,0 0 34 0,7 1 39 16,-7 1 16-16,4 0 40 0,-4 0 32 0,0 0 40 16,0 0 48-16,-4 1 8 0,8-2-32 0,-4 1-40 15,7 0-32-15,-1 0-24 0,-6 1-32 0,0 4-16 0,4 0-33 16,-4 2-7-16,7-1-23 0,-4 0-9 0,-3 1-16 15,0 1-9-15,-3 2-62 0,6-3-33 0,-3-1 0 0,0-1 0 16,0-4 0-16,0 0 0 0,7 0 0 0,0-1 0 16,-7 0 0-16,3 0 0 0,4-2 0 0,-7 2 0 15,7-3 0-15,-3-2 0 0,3 2 0 0,-4 0 0 0,11-1 0 16,-11-4 0-16,4 2 0 0,-3 1 0 0,9 0 0 0,-9 1 0 16,3 0 0-16,-4 3 0 0,11-1 0 0,-11 0 0 15,-3 2-289-15,0 0-79 0,7 0-31 0,0 2-49 16,-3 0-8-16,3-4-1 0,-4 2-14 0,11-2-33 0,-11 2-16 15,4 4 15-15,10-4 18 0,-13 0 39 0,6 3 32 16,4 1 55-16,-4-4 33 0,1 2 65 0,-1-2 62 0,4 3 49 16,-11-2 81-16,14-2 39 0,-6 2 64 0,2-1 79 15,-2-1 25-15,-1-1-7 0,0 2 39 0,1 2 32 0,3-2 40 16,-11-3 24-16,4-1-8 0,-4 4 32 0,-3-2 24 16,7-1 23-16,0 1 26 0,-7 0 30 0,0 2 33 15,0-1 33-15,0 0-33 0,-7 2-49 0,7 4-39 0,0-4-40 16,0 1-31-16,0 2-25 0,0-1-41 0,0 0-14 15,0 1-25-15,0-2-40 0,0 1 8 0,0-3-16 0,0 2-25 16,7-2 1-16,-7-3-31 0,0-2-57 0,0-1 0 16,4-3 0-16,2-3 0 0,1 0 0 0,-3-5 0 15,6-2 0-15,4-2 0 0,-11-6 0 0,8-2 0 0,-4 0 0 16,-1-3 0-16,-6-4 0 0,4 1 0 0,-4-8 0 16,0 3 0-16,0 1 0 0,-4 1 0 0,-2 3 0 0,-1 3 0 15,7 3 0-15,-4 5 0 0,-3 6 0 0,4 6 0 16,-4 5 0-16,0 7 0 0,4 2 0 0,-4 6 0 0,3 6 0 15,-3 0 0-15,1 3 0 0,2 4 0 0,4 0 0 16,-7 2-232-16,0 1-184 0,7 0-152 0,0 0-144 16,0-3-121-16,0 0 18 0,7 0 86 0,0-1 82 0,-3 2 71 15,2-2 48-15,5-4 56 0,-1 0 55 0,4 1 74 0,0-2 39 16,3-1 31-16,10-2 34 0</inkml:trace>
  <inkml:trace contextRef="#ctx0" brushRef="#br0" timeOffset="104748.63">20223 14177 679 0,'4'3'799'0,"10"4"66"0,-14 4-89 0,3 4-64 16,-3-1-96-16,0 1-96 0,7 5-57 0,-7 4-54 15,0 3-49-15,0-2-56 0,3 5-9 0,-6 2-38 0,6-2-50 16,-3 3 10-16,0-1-34 0,0 0-15 0,0 0-24 16,7-4-31-16,-7-4-25 0,7 1-72 0,-14-7-16 0,14-4 0 15,-7-3 0-15,0-6 0 0,-7-5 0 0,14-2 0 16,-7-6 0-16,0-3 0 0,0-7 0 0,0 0 0 0,-7-4 0 16,7-3 0-16,-7-4 0 0,7-2 0 0,0-1 0 15,0-1 0-15,-3-3 0 0,3-1 0 0,0-1 0 0,-7 1 0 16,17-1 0-16,-10 2 0 0,14 0 0 0,-4 2 0 15,8 1 0-15,-5 3 0 0,5 3 0 0,9 2 0 0,-3 4 0 16,4 2 0-16,-7 6 0 0,6 1 0 0,-3 6 0 16,-3 1 0-16,-4 5 0 0,7 3 0 0,-10 2 0 15,3 5 0-15,-6 1 0 0,2 1 0 0,-2 2 0 0,-4 0 0 16,-7 0 0-16,3 1 0 0,-3-1 0 0,0 2 0 16,0-4 0-16,0 1 0 0,-3-2 0 0,-11-2 0 0,10-2 0 15,-9-1 0-15,2-3 0 0,1 0 0 0,-7-1 0 16,0 0 0-16,3-2 0 0,-4 0 0 0,5-2 0 15,-1 0 0-15,0 1 0 0,4 2 0 0,-1-1 0 0,5 2 0 16,2-2 0-16,-3 0 0 0,7-2-248 0,0 2-216 16,-3 0-105-16,6 0-78 0,-3 0-105 0,0 0-56 0,7 0 72 15,-3 4 79-15,-4-4 58 0,6 2 79 0,5 3 71 16,-1 0 49-16,4 1 49 0,0-1 39 0,-1 1 39 16,8 2 34-16</inkml:trace>
  <inkml:trace contextRef="#ctx0" brushRef="#br0" timeOffset="104978.55">20812 14175 55 0,'0'0'760'0,"0"-2"104"0,-6 5 0 0,-1 1-97 15,-4 4-86-15,11 2-113 0,-3-2-64 0,-11 2-48 0,11 3-40 16,-11 2-65-16,4 0-38 0,6 6-42 0,-10-3-30 16,11-3-25-16,-4 1-32 0,7 0-16 0,0 0-24 0,0-1-17 15,7-2-14-15,3-1-18 0,-3-1-62 0,7-3-33 16,0 0 0-16,-4 1 0 0,7-3 0 0,0-3 0 15,-3-1-152-15,0 1-137 0,3-3-102 0,-6 1-122 0,6-5-134 16,-14 1-122-16,8-2-55 0,2-4 97 0,-9 0 55 16,6 2 104-16,-3-2 64 0,3-2 48 0,4 0 64 0,-10 0 47 15,6 2 33-15,4-2 41 0,-1 6 31 0</inkml:trace>
  <inkml:trace contextRef="#ctx0" brushRef="#br0" timeOffset="105923.6">21860 14095 239 0,'7'-9'543'0,"3"-1"25"0,0 0 65 16,4 0 31-16,-10 1 8 0,2 0-40 0,1 1-72 0,-7 3-56 16,0-1-48-16,4 1-56 0,-4 2-40 0,0 1-48 15,0 1-32-15,-4 2-48 0,-3 1 8 0,1 3-56 16,2 0 7-16,-10 3-46 0,11 1 14 0,-7 3-46 0,3 2-9 15,-11-1-104-15,15 7 0 0,-11 1 0 0,11 0 0 16,-4 3 0-16,0-1 0 0,7 2 0 0,-3 0 0 0,-4 1 0 16,7-1 0-16,0 1 0 0,7-3 0 0,-4-4 0 15,11-1 0-15,-11-3 0 0,14-3 0 0,-6-6 0 16,6 0 0-16,7-6 0 0,-7-5 0 0,-3-4 0 0,10-3 0 16,-3-4 0-16,-4-4 0 0,0-3 0 0,1-3 0 15,-1 2 0-15,-14-5 0 0,8 2 0 0,2 3 0 16,-9 0 0-16,-4 3 0 0,0 2 0 0,7 4 0 0,-7 3 0 15,0 1 0-15,0 4 0 0,-7 3 0 0,7 3 0 16,0-2 0-16,0 2 0 0,0-1 0 0,0 2 0 0,0 0 0 16,0 2 0-16,0-1 0 0,0-1 0 0,7 0 0 15,-4 3 0-15,4 2 0 0,0-2 0 0,-4 3 0 0,11-1 0 16,-10 5 0-16,6-2 0 0,4 2 0 0,-4-1 0 16,7 0 0-16,-13 0 0 0,13-2 0 0,-7 4 0 0,8-2 0 15,-1 2 0-15,-7-1 0 0,7 0 0 0,-6 1 0 16,6 1 0-16,-7 0 0 0,4-2-57 0,-4 2 34 0,1-1-9 15,-1-1 40-15,-3-1 23 0,0-2 9 0,-4-3-7 16,4 1-33-16,-3-4 0 0,-4 0 0 0,6-2 0 0,-12-4 0 16,12-2 0-16,-6-2 0 0,0-5 0 0,-6 2 0 15,12-1 0-15,-6-2 0 0,0-3 0 0,0-2 0 16,7 4 0-16,-7-3 0 0,4 6 0 0,3-4 0 0,-4 3 0 16,4 0 0-16,0 3 0 0,-4 1 0 0,4 6 0 15,-3-4 0-15,9 2 0 0,-13 5 0 0,4-2 0 0,3 1 0 16,0 2 0-16,-4 0 0 0,4 2 0 0,-4-2 0 15,4-4 0-15,4 6 0 0,-4 0 0 0,3-4 0 16,-3 2 0-16,3 0 0 0,1 0 0 0,-1 0 0 0,4 0 0 16,-11 0 0-16,14 0 0 0,-6 0 0 0,-1 0 0 15,4-3 0-15,3 1 0 0,-3-5 0 0,0 3 0 0,-1-3 0 16,1-2 0-16,-4-1 0 0,1 0 0 0,-1-3 0 16,-3 1 0-16,0 1 0 0,-7 0 0 0,3 1 0 15,-3 2 0-15,-3-2 0 0,-4 3 0 0,0 2 0 0,-3 2 0 16,3 1 0-16,-7-1 0 0,0 5 0 0,4 2 0 15,-7 2 0-15,6 2 0 0,-6 2 0 0,7 2 0 0,-7 5 0 16,13-2 0-16,-10 3 0 0,4 1 0 0,7-1 0 0,-11 2 0 16,14-2 0-16,0 1 0 0,-4-1 0 15,8-2 0-15,3 0 0 0,0-2 0 0,3 1 0 0,0-4 0 16,1 0 0-16,6-4 0 0,-7-2 0 0,7-1-344 0,8-2-152 16,-12-1-112-16,5 1-120 0,-1-7-112 0,0 1 16 15,0-2 120-15,4-3 79 0,-4-1 50 0,7 1 94 16,-3-2 57-16,0-3 49 0,6-1 39 0,-3-1 40 0,4 2 32 15,6 0 31-15</inkml:trace>
  <inkml:trace contextRef="#ctx0" brushRef="#br0" timeOffset="107816.12">18022 15295 446 0,'10'-11'608'0,"4"0"32"15,0-1 40-15,3-2 17 0,-7 4 6 0,4-1-110 16,-10-1-65-16,9 3-64 0,-13 0-49 0,4 1-63 16,-4 4-7-16,7 1-49 0,-4-3-24 0,-6 5-57 0,3-1-22 15,0 0 6-15,-7 2-15 0,3 0-24 0,4 0-16 16,-13 2-87-16,9 0-57 0,-10 1 0 0,4 4 0 0,0 2 0 15,-8 2 0-15,-2 1 0 0,3 6 0 0,-1 0 0 16,-2 3 0-16,-5 5 0 0,5-5 0 0,-4 4 0 0,6-1 0 16,5 0 0-16,-11-2 0 0,13-3 0 0,1 1 0 15,-4-4 0-15,14-3 0 0,-3 0 0 0,6-2 0 16,4-4 0-16,3-1 0 0,8 0 0 0,-1-5 0 0,3 1 0 16,5 0 0-16,2-1 0 0,8-1 0 0,-8 0 0 15,4 0 0-15,-3-1 0 0,6 1 0 0,-6 0 0 0,-1 3 0 16,-3 1 0-16,-3 2 0 0,3-1 0 0,-10 1 0 15,0 0 0-15,-11 1 0 0,8 4 0 0,-11-1 0 16,0 1 0-16,0-1 0 0,-4 2 0 0,-6 0 0 0,-4 0 0 16,4 2 0-16,-8-4 0 0,1 4 0 0,3-4 0 0,-10 1 0 15,4-1 0-15,-4-1 0 0,3 1 0 0,-3-2 0 16,3 1 0-16,-3-1 0 0,3-5 0 0,4-2 0 16,0 2 0-16,6 0 0 0,8-2 0 0,-11-1 0 0,14 0 0 15,-3-2-312-15,3-4-296 0,3-2-160 0,4 1-112 16,3-2 8-16,1-3 96 0,3-5 111 0,-1-1 82 0,5-1 47 15,6-5 79-15,-4 1 57 0,15-1 25 0,-8-3 63 16,8 2 40-16,-8-2 32 0</inkml:trace>
  <inkml:trace contextRef="#ctx0" brushRef="#br0" timeOffset="108318.79">18484 15273 471 0,'6'3'871'0,"-2"3"10"16,-4 0-65-16,7 3-97 0,-4 3-70 0,-3-1-129 15,0 6-57-15,0-2-30 0,0 3-49 0,-3 3-56 16,3 0-24-16,0 0-40 0,0 0-24 0,0 3-32 0,-7 2-24 15,7-3-48-15,0 2 8 0,0-1-41 0,0-3-30 16,0-2-73-16,0-2 0 0,0-2 0 0,0-3 0 0,0-6 0 16,0 0 0-16,0-5 0 0,0-5 0 0,0-2 0 15,7-3 0-15,-4-5 0 0,-3-2 0 0,7-2 0 0,0-2 0 16,3-3 0-16,1-2 0 0,-1 1 0 0,4-2 0 16,-4 3 0-16,0-1 0 0,1 3 0 0,6-2 0 15,0 3 0-15,-6 3 0 0,6 0 0 0,-7 4 0 0,7 2 0 16,-6 5 0-16,-1 0 0 0,7 3 0 0,-3 3 0 0,-11 5 0 15,8 2 0-15,-4 4 0 0,-7 0 0 0,7 6 0 16,-7 1 0-16,0 0 0 0,0 2 0 0,-7 3 0 0,7 2 0 16,-7 2 0-16,7-3 0 0,-11 3 0 0,11 1 0 15,-3-2 0-15,3-2 0 0,0-2 0 0,0-4 0 16,-7-3 0-16,7-1 0 0,0-7 0 0,0-4 0 0,7-6 0 16,-7-4 0-16,3-5 0 0,-3-4 0 0,11-2 0 15,-4-2 0-15,0-4 0 0,3-4 0 0,0 3 0 16,1-2 0-16,-1 0 0 0,7 2 0 0,-3-3 0 0,0 6 0 15,-1-2 0-15,-2 6 0 0,6 0 0 0,-7 4 0 16,1 3 0-16,-1 4 0 0,4 3 0 0,-11 0 0 0,8 5 0 16,2 4 0-16,-13 2 0 0,4 4 0 0,-4-1 0 15,0 5 0-15,7 3 0 0,-7-3 0 0,0 4 0 0,0 2 0 16,0 1 0-16,-7-3 0 0,14 2 0 0,-4-1 0 16,-3-4 0-16,7 1 0 0,0-4 0 0,-4-2 0 15,4-1 0-15,0-7 0 0,-3 2-361 0,6-2-167 0,-3-3-111 16,0-2-137-16,-4-4-81 0,8 1 82 0,-5-6 86 15,1 0 82-15,4-3 39 0,-1 0 64 0,0-3 88 0,4-2 24 16,-4-1 72-16,8 1 7 0,-8-1 66 0</inkml:trace>
  <inkml:trace contextRef="#ctx0" brushRef="#br0" timeOffset="108674.86">19221 15322 430 0,'-11'5'737'0,"11"-2"87"16,-3 4 0-16,-4 1-88 0,0-2-80 0,-3 3-104 15,6 3-64-15,-9 0-57 0,2 3-47 0,-6 1-63 0,14 0-17 16,-4-2-57-16,0 4 2 0,3-1-33 0,-2-1-33 15,6-1-22-15,0 0-17 0,0-3-25 0,6 2-14 16,-2-4-25-16,-4 1-80 0,14-3 0 0,-11-6 0 0,7 1 0 16,-3-1 0-16,4-6 0 0,2 1 0 0,-2-5 0 15,-1-3 0-15,0-2 0 0,1-4 0 0,3-1 0 16,-11-3 0-16,7-3 0 0,4-1 0 0,-10 1 0 0,9-2 0 16,-9 1 0-16,3 1 0 0,-4-1 0 0,-3 5 0 15,7 1 0-15,-7 0 0 0,7 4 0 0,-7 5 0 0,0-1 0 16,-7 5 0-16,7 2 0 0,0 1 0 0,0 6 0 15,-7 1 0-15,7 2 0 0,-3 5 0 0,-4 2 0 0,3 2 0 16,4 2 0-16,-7 1 0 0,7 4 0 0,-6 4 0 16,6-1 0-16,0 1 0 0,0 2 0 0,6-1 0 15,1 0 0-15,-3 0 0 0,-4-1 0 0,10-3 0 0,4 1 0 16,-4-8 0-16,-6-1 0 0,13-8 0 0,-3-1 0 16,-4-1-425-16,0-2-230 0,1-4-129 0,-4-7-120 0,-4-3 80 15,11-1 79-15,-11-6 90 0,8-2 87 0,2 1 63 0,-9-5 58 16,10-4 47-16,-1-5 48 0,5 1 40 0,-1-1 16 15,0-3 32-15</inkml:trace>
  <inkml:trace contextRef="#ctx0" brushRef="#br0" timeOffset="108886.81">19738 14989 518 0,'6'-3'992'0,"-6"5"-104"0,7 2-95 16,-14 4-74-16,7-1-94 0,-6 1-81 0,6 4-88 16,-11 4-25-16,11 0-55 0,0 6-31 0,-3 3-42 15,3 2-31-15,-14 2-39 0,14 5-25 0,-3 2-24 0,3 5-17 16,0-2-30-16,0 1-137 0,0 2 0 0,0-3 0 15,0-3 0-15,0-1 0 0,0-7 0 0,0-3 0 0,0-5 0 16,0-3 0-16,0-7 0 0,3-5 0 0,4-4 0 16,0-4 0-16,-4-3 0 0,-3-6 0 0,11-1-248 0,-11-4-336 15,6-1-128-15,1-4-120 0,-3 1-24 0,6-3 87 16,4-1 90-16,-11-2 47 0,11-1 72 0,-4-2 64 16,8 0 64-16,-5-2 63 0,5-2 33 0,-1 0 56 0,0-4 33 15</inkml:trace>
  <inkml:trace contextRef="#ctx0" brushRef="#br0" timeOffset="109047.89">20044 14913 527 0,'7'-6'936'0,"-7"4"-40"0,4 6-88 16,-4 3-113-16,0 3-70 0,0 5-105 0,0 2-56 16,-4 6-64-16,4 0-40 0,-7 3-48 0,0 2-40 0,7 2-32 15,0 0-17-15,-3 3-38 0,3-1-33 0,-7 1-24 0,7 1-24 16,0-2-80-16,0-2-104 0,0 0-129 16,7-2-142-16,-14-1-121 0,7-1-104 0,0 1-152 0,0-5-80 15,0 2 71-15,0-4 89 0,0 2 49 0,-3-1 95 0,-4 1 32 16,-4-3 55-16,1-1 50 0,-4 1 55 0,0 0 40 15,-3 1 31-15</inkml:trace>
  <inkml:trace contextRef="#ctx0" brushRef="#br0" timeOffset="110137.53">17260 16512 15 0,'0'-15'591'0,"-3"-2"66"15,3 0 63-15,-7 1 48 0,0-2-24 0,7 0-112 16,-10 2-80-16,6-2-41 0,4 1-78 0,0 1-25 15,-6 2-48-15,-1 1-64 0,7 1-25 0,-4 4-30 0,4 2 7 16,-14 2-33-16,14 1-22 0,-3 1-25 0,-4 1-16 16,4 4-136-16,3 3-16 0,0 1 0 0,0 7 0 0,-7-1 0 15,7 8 0-15,0 3 0 0,0 7 0 0,0 3 0 16,0 11 0-16,0 1 0 0,0 7 0 0,-7-1 0 16,7 5 0-16,-4 1 0 0,-2-1 0 0,2 1 0 0,4-6 0 15,0-2 0-15,-7-6 0 0,0-6 0 0,7-5 0 16,0-6 0-16,0-7 0 0,0-4 0 0,0-4 0 0,7-6 0 15,-7-3 0-15,0-6-137 0,0-3-390 0,0-4-58 16,-7-4-87-16,4-2-71 0,-4-3-33 0,0-1 32 0,-3-3 63 16,6 1 106-16,-9-5 39 0,2 4 63 0,8 1 73 15,-14-1 112-15,10 1 176 0,3 2 201 0,-3 2 150 16,0 3 73-16,7-3 65 0,-3 2 55 0,3 2 72 0,0 2 24 16,0 2 72-16,0 2-49 0,0 3-62 0,0 3-57 0,0-1-48 15,0 0-32-15,0 3-40 0,0 0-32 16,3-2-32-16,-3-1-48 0,14 0-16 0,-10-1-16 0,3-4-17 15,3-2 1-15,0-1-32 0,7-2-16 0,-6-1-63 0,6-2-41 16,0 1 0-16,-6-2 0 0,13-1 0 0,-14 2 0 16,7 1 0-16,0 1 0 0,-3 4 0 0,3 1 0 0,-6 3 0 15,6 4 0-15,0 2 0 0,-6 5 0 0,6 2 0 16,-7 4 0-16,4 2 0 0,-4 2 0 0,1 2 0 16,-1 3 0-16,4 3 0 0,-11 0 0 0,7 1 0 0,-3 2 0 15,0-1 0-15,-3 3 0 0,-4 1 0 0,0-1 0 16,7 1 0-16,-7-1 0 0,0-4 0 0,0 0 0 0,0-1 0 15,-7-4 0-15,7-2 0 0,0-5 0 0,7-2 0 16,-4-2 0-16,-3-5 0 0,7 0 0 0,0 0 0 16,-4-9 0-16,8 1 0 0,-4-2 0 0,3-2 0 0,4-2 0 15,-11-1 0-15,7 0 0 0,4 1 0 0,-3-5 0 16,-1 1 0-16,0 5 0 0,1-3 0 0,2 5 0 0,-2 0 0 16,-1 1 0-16,0 1 0 0,4 3 0 0,-10 1 0 15,6 1 0-15,4-1 0 0,-11 2 0 0,11 0 0 0,-11 0 0 16,8 2 0-16,2-1 0 0,-9-1 0 0,6-1 0 15,-3-1 0-15,3 2 0 0,-3 0 0 0,11 0 0 16,-15-3 0-16,11 0 0 0,0-3 0 0,-1 0 0 0,-2-1 0 16,-1-2 0-16,0-3 0 0,4 0 0 0,-10-2 0 15,6-2 0-15,-10 4 0 0,7-2 0 0,-7 1 0 0,7 1 0 16,-7-3 0-16,-7 4 0 0,0-1 0 0,-3 1 0 0,6 0 0 16,-10 4 0-16,11 4 0 0,-14-1 0 0,6 1 0 15,-2 0 0-15,2 5 0 0,8-1 0 0,-11 6 0 16,11 1 0-16,3 4 0 0,-14 0 0 0,14 0 0 0,0 3 0 15,0 2 0-15,0 3 0 0,0-2 0 0,7 3 0 16,0-1 0-16,-4-2 0 0,11 0 0 0,-4-1 0 0,7-2 0 16,-13 0 0-16,20-5-280 0,-7-2-160 0,-7-2-89 15,8-4-46-15,-8 1-89 0,7-4-72 0,-6-2-16 16,-1-3 71-16,0-3 81 0,4-1 40 0,-4-4 73 0,1-1 55 16,-1 2 48-16,0-5 40 0,4 0 47 0,-10 1 58 15</inkml:trace>
  <inkml:trace contextRef="#ctx0" brushRef="#br0" timeOffset="110411.81">18056 16745 223 0,'4'-2'472'0,"-4"0"96"15,0 1 64-15,7-2 47 0,0 7 66 0,-7 4-105 0,0-2-72 16,3 2-72-16,-6-3-56 0,6 2-48 0,-3 1-24 16,7 4-64-16,-4-1-33 0,-6 2-30 0,3-1-9 15,-7-1-40-15,14-1-16 0,-7-2-24 0,0-1-17 0,0 2-15 16,3-4-16-16,-3-2-63 0,0 0-41 0,7-5 0 16,0-2 0-16,-7-3 0 0,4-1 0 0,9-6 0 15,-13 0 0-15,11-2 0 0,-8 1 0 0,4-4 0 0,3-2 0 16,-3 1 0-16,4 2 0 0,-1 0 0 0,0 2 0 15,4 6 0-15,-4-3 0 0,1 4 0 0,-1 3 0 0,4 3 0 16,-11 0 0-16,8 8 0 0,2 1 0 0,-9 2 0 0,-4 7 0 16,7-1 0-16,-7 3 0 0,7 5 0 0,-7-1 0 15,0 5 0-15,3-1 0 0,-3 0 0 0,7-2 0 16,-4 0-352-16,-3-2-160 0,7-5-120 0,0 4-145 0,-3-7-86 16,2 3 87-16,-2-6 88 0,3 0 72 0,0-1 72 15,-4-4 39-15,7-2 81 0,4-1 49 0,3 0 47 0,-3-2 31 16,3 2 34-16,8-2 31 0</inkml:trace>
  <inkml:trace contextRef="#ctx0" brushRef="#br0" timeOffset="111535.86">19362 16383 38 0,'-7'-11'617'16,"7"-1"38"-16,0 1 26 0,0-2 63 0,0 4 0 0,0 2-120 15,0 0-72-15,0 3-56 0,0 2-64 0,0 0-49 16,0 2-22-16,0 4-41 0,0 5-57 0,0 2-23 16,0 4-16-16,0 3-47 0,0 4-33 0,0 2 8 0,0 5-25 15,0 2 1-15,0 3-39 0,0 1-89 0,0 1 0 0,0-2 0 16,0 1 0-16,0 0 0 0,0-4 0 0,0-2 0 16,0-4 0-16,0-2 0 0,0-2 0 0,7-7 0 15,-4-3 0-15,-3-4-33 0,7-5-351 0,-7-4-112 0,7-5-103 16,-7-2-49-16,0-3-88 0,4-4-16 0,-8-4 48 15,4-2 72-15,-7 2 72 0,0-1 64 0,4-2 64 0,-4 3 23 16,-3-3 114-16,-1 1 159 0,5 1 167 0,-5 3 138 16,1 0 102-16,-4 1 66 0,11 2 38 0,-4 3 42 15,3 2 55-15,4 0 56 0,-7 7 16 0,7-1-1 0,0 3-54 16,0-1-57-16,0 2-64 0,0 0-24 0,0 0-48 16,0 2-40-16,7-2-17 0,-7 0-30 0,0 0-18 0,4-3-6 15,3 0-41-15,-4-2-8 0,11-1-1 0,-11-3-38 16,8 0-2-16,2-3-86 0,-2-3-9 0,-1-1 0 0,0-2 0 15,8 0 0-15,-8-3 0 0,7 2 0 0,0-1 0 16,1 0 0-16,-8 1 0 0,14 2 0 0,-13 1 0 16,6 4 0-16,-3 0 0 0,3 5 0 0,-3 2 0 0,-4 0 0 15,0 5 0-15,1 2 0 0,-1 2 0 0,4 2 0 16,-11 3 0-16,11 3 0 0,-11 2 0 0,-3 1 0 16,11 0 0-16,-4 3 0 0,-1 3 0 0,-2 0 0 0,3 2 0 15,-4-3 0-15,-3 4 0 0,7-3 0 0,-7 2 0 16,7-1 0-16,-7 0 0 0,0-2 0 0,0-2 0 0,0 1 0 15,0-2 0-15,0 0 0 0,0-5 0 0,0-1 0 0,0-6 0 16,0 0 0-16,0-1 0 0,3-2 0 0,4-4 0 16,-3-3 0-16,3-4 0 0,0 1 0 0,-4-4 0 15,11 0 0-15,-11 0 0 0,8-2 0 0,2-4 0 0,-9 1 0 16,6-1 0-16,-3 2 0 0,3 2 0 0,-3-1 0 16,4 3 0-16,-5 1 0 0,5 1 0 0,-4 3 0 0,-4 1 0 15,7 3 0-15,-10 0 0 0,14 0 0 0,-14 5 0 16,4 2 0-16,-4 1 0 0,0 1 0 0,7 4 0 0,-7 1 0 15,3 1 0-15,-3-1 0 0,0 5 0 0,0 0 0 16,-3-1 0-16,3-1 0 0,0-1 0 0,3 1 0 16,-3-2 0-16,0-1 0 0,0-1 0 0,7-7 0 0,0 1 0 15,-7-1 0-15,3-2 0 0,4 1-280 0,0-2-168 16,-4-3-105-16,8-3-47 0,-4-3-55 0,0 0-49 16,-4 0-32-16,4-1 55 0,3-4 81 0,-3 1 72 0,3-4 64 15,1-2 48-15,-1 4 48 0,4-1 49 0,-11 0 39 16,15 1 23-16,-8 2 33 0</inkml:trace>
  <inkml:trace contextRef="#ctx0" brushRef="#br0" timeOffset="111692.43">20106 16351 70 0,'4'0'560'0,"3"-1"65"0,-1 2 62 0,-6 2 34 16,0 2 7-16,0-1-88 0,4 2-81 0,-4-1-62 15,-4-2-57-15,4 4-56 0,0 1-41 0,0 1-47 16,0-2-39-16,0 1-41 0,0-2-8 0,0 1-32 0,4-2-25 16,-4 2-63-16,0-1-95 0,7-1-89 0,-7-2-88 0,3-1-72 15,-3 0-112-15,0-2-88 0,0 2-96 0,0-6-72 16,0-1-121-16,0 0 58 0,0-1 71 0,7-3 71 0,0 1 34 15,-7-2 62-15,3-2 81 0,11-2 9 0,-14 0 71 16,11 0 32-16,-8-1 32 0</inkml:trace>
  <inkml:trace contextRef="#ctx0" brushRef="#br0" timeOffset="111875.46">20210 16202 406 0,'0'-1'736'0,"0"1"57"16,0 3 39-16,0 2-97 0,0 3-78 0,6-3-97 0,1 3-153 15,-7-1 50-15,4 2-49 0,3 3-72 0,0 2-16 16,-4-4-33-16,4 3-38 0,3 3-33 0,-3 0-16 0,-3-1-33 15,6 2-14-15,-3-2-18 0,0 3-39 0,-4-2-55 16,-3-1-41-16,7 0 0 0,-4-1 0 0,-3-3 0 16,0 0-320-16,0-2-161 0,-10-4-158 0,7-1-153 0,-11-2-88 15,4-1 80-15,-1 1 80 0,-6-2 88 0,7-5 96 16,-1 1 64-16,-13-4 47 0,7 0 26 0,3-2 70 0,-10-3 42 16,7-4 15-16</inkml:trace>
  <inkml:trace contextRef="#ctx0" brushRef="#br0" timeOffset="112263.43">20740 16261 151 0,'4'-9'600'0,"6"0"40"16,4 0 39-16,-11 3 2 0,11 2 7 0,-11 2-72 15,4 0-72-15,-3 4-64 0,9 0-48 0,-13 4-56 16,4 1-56-16,-4 1-17 0,7 1-31 0,-7 1-31 0,0 1-25 15,3 2-41-15,-3 1-14 0,0 1-17 0,0-1-33 16,0 0-15-16,0 0-23 0,14-1-73 0,-14-1-80 0,3-3-129 16,-3 2-94-16,0-4-81 0,7-2-81 0,0-2-62 15,-7-2-105-15,4 1-80 0,3-5-16 0,-4 0 79 0,11-2 58 16,-11-2 54-16,4-2 81 0,10-2 64 0,-6-1 17 0,-1 0 46 16,0-3 65-16,8 0 25 0</inkml:trace>
  <inkml:trace contextRef="#ctx0" brushRef="#br0" timeOffset="112468.92">21071 16191 583 0,'7'-1'735'0,"-7"-1"90"0,0 2-26 16,0 3-78-16,0-2-81 0,-7 6-96 0,7-2-65 16,0 1-70-16,0 1-33 0,0-4-24 0,0 5-72 0,0 1-8 15,0 2-56-15,0-3 8 0,0 2-56 0,0-1 7 16,0 0-47-16,0 0-15 0,7 0-9 0,-7 2-56 0,7 0-48 16,-7-1 0-16,3 1 0 0,-3 0 0 0,7 0 0 15,-4 0 0-15,-3 1 0 0,7-1 0 0,-7-1 0 0,7-2 0 16,-7 2 0-16,0-2 0 0,-7-2 0 0,0-2 0 15,4-1-297-15,-4-1-375 0,-3-2-183 0,-1-2-74 16,1-1 90-16,-4-3 79 0,-3-3 112 0,7-1 79 0,-1-4 66 16,-6 1 30-16,14-4 58 0,-11-2 47 0,10-6 48 15,-6 2 32-15</inkml:trace>
  <inkml:trace contextRef="#ctx0" brushRef="#br0" timeOffset="112574.15">20857 16072 31 0,'0'-2'568'0,"-7"2"-40"0,0 2-56 0,7-2-56 16,0 5-81-16,-3 1-134 0,3-8-130 0,0 1-158 15,0 2-145-15,3 1-145 0,-3-2-39 0,14 1 24 0,-10 1 73 16,3-1 7-16,10-4 64 0</inkml:trace>
  <inkml:trace contextRef="#ctx0" brushRef="#br0" timeOffset="112894.8">21605 16078 119 0,'10'-13'567'0,"-10"2"34"15,0 2 54-15,7 5 89 0,-7 1 1 0,7-1-121 0,-7 3-64 16,-7-1-56-16,0 1-64 0,4 1-48 0,-8 1-64 16,11 1-8-16,-13 3-40 0,2-2-40 0,8 1-24 15,-11 3-32-15,-3 3 0 0,7 0-24 0,6 2-40 0,-10 2 8 16,4 4-48-16,6 0-80 0,4 0 0 0,-13-2 0 15,13 0 0-15,-4 1 0 0,8-1 0 0,-4 0 0 0,13-1 0 16,-9-5 0-16,13-1 0 0,-6-1 0 0,13-4 0 16,-7-2 0-16,4-4 0 0,-1-1 0 0,4-4 0 15,-3-1-328-15,3-7-105 0,-3-1-63 0,3-4-96 0,-3-4-72 16,-4 0-63-16,3-4-34 0,-2-4 57 0,-8-1 80 16,7 0 81-16,0-1 87 0,-6-1 23 0,3 4 66 0,-4-1 22 15,0 1 42-15,1 3 39 0</inkml:trace>
  <inkml:trace contextRef="#ctx0" brushRef="#br0" timeOffset="113318.68">21918 15762 55 0,'0'-12'416'0,"0"4"96"0,0 2 87 15,0 3 58-15,0 1 55 0,0 4-40 0,0 3-57 16,0 1-94-16,0 2-49 0,0 2-40 0,0 0-57 0,0 2-46 16,0 0-41-16,0 5-17 0,0 1-54 0,0 0-1 15,0 0-32-15,0 3-24 0,0 0-16 0,0 3-24 16,0-1-8-16,0 0-24 0,0 3-64 0,0-4-24 0,0 2 0 16,0-1 0-16,0-2 0 0,0-2 0 0,0-2 0 15,0-3 0-15,0-2 0 0,0 1-24 0,4-9-184 0,-4-1-24 16,10 1-81-16,-3-2-62 0,0-5-41 0,-4-1-65 15,8-2-14-15,2-2-49 0,-9-2-56 0,6-1-41 0,-3-1 18 16,0 2 63-16,3-4 80 0,-3-3 47 0,4 4 81 16,-8 0 88-16,11 1 145 0,-11 0 127 0,8 1 176 15,-4 2 95-15,-1 4 97 0,-6 1 105 0,0 1 87 0,4 4 71 16,-4 4-39-16,0 0-47 0,0 4-66 0,0 1-54 16,0 3-50-16,-4-2-46 0,4 1-33 0,0 4-33 0,0 1-30 15,0-2-33-15,0-1-24 0,0 2-24 0,-6-3-16 16,6 0-16-16,0-1-9 0,0-1-46 0,6-4-73 0,-6 0 0 15,4-2 0-15,-4-4 0 0,10 2 0 0,-3-3 0 16,0-3 0-16,-4-3 0 0,11-1 0 0,-10 0 0 16,6-4 0-16,-3-3 0 0,0 2 0 0,-7-3 0 0,0-3 0 15,3 3 0-15,-3-1 0 0,0-2 0 0,0 5 0 16,0-3 0-16,0 4 0 0,-3 2 0 0,3 1 0 0,3 4 0 16,-3 2 0-16,0 0 0 0,0 0-33 0,0 3-334 15,0-1-41-15,-3 2-81 0,3 0-46 0,0 1-97 16,0-2-48-16,0 0-33 0,0-2 2 0,0 1 71 0,0 1 104 15,0-2 31-15,3-2 89 0,-3-1 32 0,11-1 57 0,-5-1 39 16,5-2 40-16,-4 0 24 0</inkml:trace>
  <inkml:trace contextRef="#ctx0" brushRef="#br0" timeOffset="113811.4">22266 15906 63 0,'7'-2'496'0,"-7"-1"87"0,0 3 34 16,4-1 62-16,-4 5-70 0,0 1 71 0,0 3-96 16,0-1-64-16,0-1-48 0,-4 2-64 0,4 0-48 0,4 2-40 15,-4 3-24-15,0-1-41 0,0 0-22 0,0-1-49 16,0-3 8-16,-4 3-33 0,4 0-14 0,0 0-17 15,0 0-17-15,0 0-14 0,0-3-97 0,0 0 0 0,0-1 0 16,0-5 0-16,4 5 0 0,-4-5 0 0,0-1 0 16,0 3 0-16,0-4 0 0,0 5 0 0,7-2 0 0,-7 2 0 15,0-1 0-15,0 2 0 0,0-1 0 0,0 2 0 16,0-1 0-16,6-1 0 0,-6-1 0 0,-6-1 0 16,6-1 0-16,0-2 0 0,0 1 0 0,0-1 0 0,0 0 0 15,0 0 0-15,0-1 0 0,-7-1 0 0,7 4 0 16,-4-2 0-16,4 0 0 0,0 0 0 0,0 0 0 0,0-4 0 15,-7 4 0-15,7-1 0 0,-7-3 0 0,14 1 0 16,-7-1 0-16,7 0 0 0,-14-3 0 0,14 7 0 0,-7-3 0 16,4 3 0-16,9-3 0 0,-9 0 0 0,6 3 0 15,4 0 0-15,-11-2 0 0,15 2 0 0,-8-4 0 16,7-1 0-16,-6-3 0 0,6 3 0 0,0-4 0 0,0 0 0 16,0-2 0-16,1-2 0 0,-8 4 0 0,7-7 0 15,-6 6 0-15,-1-2 0 0,0 0 0 0,1 0 0 16,-11 0 0-16,7 0 0 0,-1 3 0 0,-6-1 0 0,0 1 0 15,0 3 0-15,0-2 0 0,-6 5 0 0,-1 1 0 0,-4-2 0 16,8 3 0-16,-4 1 0 0,0-2 0 0,-3 5 0 16,6 3 0-16,-3-1 0 0,0 4 0 0,4-2 0 0,3 1 0 15,-7 0 0-15,7 5 0 0,0-3 0 0,7 4 0 16,-4-3 0-16,-3-2 0 0,0 1 0 0,7-2 0 16,0-5 0-16,-3 2 0 0,6-2-208 0,4-1-184 0,-11-1-112 15,8 1-104-15,2-2-113 0,-9-3-110 0,10-3 63 16,-11 1 88-16,7 1 80 0,4-2 71 0,-10 0 57 0,6-2 57 15,4-1 47-15,-4-3 39 0,0 0 42 0,1 0 31 16</inkml:trace>
  <inkml:trace contextRef="#ctx0" brushRef="#br0" timeOffset="114105.64">22973 15722 151 0,'10'-10'648'0,"-3"2"24"0,-4 1 48 0,11 1 72 0,-14 3-81 15,3 2-110-15,-3-2-65 0,0 6-64 0,0-1-48 16,0 3-40-16,0 3-48 0,0 1-32 0,0 3-40 0,0-1-32 16,0 6-24-16,0-2-40 0,0 6 7 0,0 0-47 15,0 0 9-15,0 4-25 0,0-3-96 0,0 1-16 16,0 0 0-16,0 1 0 0,0-1 0 0,0-1 0 0,0-1 0 15,0-3 0-15,0-4-24 0,0-2-377 0,-3-5-126 16,3-1-169-16,-7-3-128 0,0-3-48 0,4-4 87 0,3-2 90 16,0-4 111-16,-7 0 40 0,3-2 87 0,4-3 34 15,0 0 47-15,0-1 64 0,0-4 16 0,0 4 32 16</inkml:trace>
  <inkml:trace contextRef="#ctx0" brushRef="#br0" timeOffset="114513.06">22979 15854 606 0,'0'0'793'0,"0"-2"38"0,0 4-47 0,0-1-79 0,-6 0-81 16,6 0-105-16,0-2-55 0,0 4-63 0,0-5-41 15,6 2-40-15,-6 5-48 0,11-5-25 0,-8 5-38 0,11-5-17 16,-11 3-32-16,8-3-16 0,6 6-25 0,-7-8-6 16,8 4-9-16,-5-1-17 0,-2-2-14 0,-1 2-18 15,0-2-46-15,-3 2-9 0,-3-1 0 0,10 2 0 16,-14-5 0-16,3 3 0 0,-3 0 0 0,0 4 0 0,0-1 0 16,7 2 0-16,-4-2 0 0,-3 5 0 0,0-6 0 15,0 6 0-15,0-2 0 0,7 1 0 0,0 1 0 0,-7-8 0 16,0 6 0-16,0 0 0 0,0-3 0 0,0-2 0 0,-7 4 0 15,7-4 0-15,0 1 0 0,7-1 0 0,-7-1 0 16,0 3 0-16,0-3 0 0,0-2 0 0,0 2 0 0,0 4 0 16,4-3 0-16,2 4 0 0,5-4 0 0,-4 4 0 15,3-4 0-15,0 1 0 0,1-1 0 0,2 2 0 16,5-1 0-16,-15-4 0 0,7 2 0 0,8-2 0 0,-8-2 0 16,7-3 0-16,-6 1 0 0,2-3 0 0,-2 0-145 15,-1-2-54-15,-3-1 7 0,-4-1 0 0,4-2-9 0,0 1 58 16,-7 4 6-16,0-1 1 0,0 2 49 0,-14 0-2 15,11 3 18-15,-7-1 22 0,-4 1-6 0,10 0 7 16,-9 4 8-16,2 1 0 0,1-4 0 0,-7 4 7 0,13-2-30 16,4 3-18-16,-14 0-54 0,14 0-50 0,-3 0-38 15,3-3-33-15,-7-2-65 0,7 0-38 0,7 4-74 0,-7 0-47 16,0-1-39-16,-7-2-26 0,14-2 42 0,-7 4 54 16,3-5 57-16,-3 4 49 0,14 0 38 0,-10-2 33 15,3 0 33-15</inkml:trace>
  <inkml:trace contextRef="#ctx0" brushRef="#br0" timeOffset="114729.48">23551 15487 182 0,'4'-7'785'15,"3"2"94"-15,-4 0-39 0,-3 4-63 0,0 0-113 0,0 2-80 16,0 2-64-16,-3 3-73 0,-4 3-63 0,3 2-39 0,4 4-17 16,-6-1-32-16,-1 6-41 0,7 3-54 0,-4 1-1 15,4 4-48-15,0 1-24 0,0 2 7 0,0 3-46 0,4 0-89 16,9 2 0-16,-9-2 0 0,6 1 0 0,4-2 0 15,-11 1 0-15,15-2-168 0,-8-2-256 0,7 1-128 16,-6-5-144-16,2 0-152 0,-9-6-8 0,6 3 119 0,-10-4 74 16,7-3 63-16,0 2 72 0,-7-4 79 0,0 0 49 15,0-3 48-15,0-1 40 0,0-5 41 0,0 0-1 16</inkml:trace>
  <inkml:trace contextRef="#ctx0" brushRef="#br0" timeOffset="115843.61">15521 17593 199 0,'13'-10'640'0,"-9"-6"63"0,10 5 50 16,-11 0 15-16,7 2-64 0,-3 0-120 0,0 2-56 0,-7-1-48 15,0 1-48-15,0 2-49 0,0 4-54 0,0-1-50 16,0 2 2-16,0-1-66 0,0 1 10 0,0 0-25 16,0 0-24-16,0 0-24 0,-14 3-16 0,14 0-112 0,-10 1-24 15,7 2 0-15,-11 0 0 0,10 3 0 0,-9 2 0 16,9-1 0-16,-6 2 0 0,10 2 0 0,-7-2 0 0,0-2 0 16,7 4 0-16,0-4 0 0,0-1 0 0,0 2 0 0,0-2 0 15,14-2 0-15,-11 1 0 0,-3-2 0 0,11 1 0 16,2-4 0-16,-2-2 0 0,-1 1 0 0,7 1 0 0,4-3 0 15,-4 2 0-15,0-2 0 0,1 0 0 0,-1 0 0 16,4 3 0-16,-4 1 0 0,0 2 0 0,-7-1 0 16,8 4 0-16,-8-2 0 0,0 4 0 0,4-2 0 0,-14 0 0 15,3 1 0-15,-3-1 0 0,0 2 0 0,0-1 0 16,-3 1 0-16,-11-1 0 0,4-2 0 0,0 2 0 16,-1-2 0-16,1 2 0 0,-7-2 0 0,-1 2 0 0,1-2 0 15,0-2 0-15,7-3 0 0,-8 1 0 0,12-1 0 16,-5 0 0-16,8-3 0 0,-4 2 0 0,0-2 0 0,7 0-504 15,-3-2-160-15,3-1-112 0,0 0-112 0,0-3 40 16,3-6 95-16,11 2 114 0,-11-1 78 0,8-2 65 16,2-4 56-16,5-1 32 0,2-1 73 0,1-1 31 0,10 2 40 15,-10-3 8-15</inkml:trace>
  <inkml:trace contextRef="#ctx0" brushRef="#br0" timeOffset="116111.4">15927 17626 391 0,'7'0'832'15,"-4"5"48"-15,-3-1-72 0,0 5-88 0,0-6-72 0,0 3-88 16,0 3-80-16,0-1-41 0,0 2-78 0,0 2-9 15,0 2-64-15,7-3-16 0,0 0-49 0,-3-2-6 16,6 2-26-16,4-1-46 0,-4-4 7 0,1 0-48 0,6-3 15 16,0 0-110-16,0-1-9 0,-3-2 0 0,3-4 0 0,-3 2 0 15,0-6 0-15,0-1 0 0,-4-3 0 0,0 2 0 16,-3-4 0-16,-7 1 0 0,4-5 0 0,-4 0 0 0,-4 6 0 16,4-5 0-16,-14 2 0 0,4 2 0 0,7 1 0 15,-11 3 0-15,3 0 0 0,-6 3 0 0,7 1 0 16,-7 2 0-16,6 1 0 0,1 1 0 0,0 1 0 0,-4-1 0 15,4 3 0-15,6-2 0 0,-13 2 0 0,10 1-224 16,0 0-224-16,-3 2-113 0,10 2-127 0,-4-1-135 0,-3 2-18 16,0-1 89-16,7-2 81 0,0 4 79 0,0 0 63 15,0-8 66-15,14 5 55 0,-10-2 48 0,3-4 56 16,10 2 40-16,0 0 32 0</inkml:trace>
  <inkml:trace contextRef="#ctx0" brushRef="#br0" timeOffset="116719.79">17774 17695 23 0,'0'-4'592'0,"0"1"24"0,0 1 56 0,0-1 72 16,0 3 0-16,0 0-112 0,0 0-81 0,0 0-54 0,-7 2-57 16,0-1-33-16,4 1-55 0,-11 1-47 0,3 1-18 15,-6 5-54-15,7 2-1 0,-7 1-32 0,3 4-40 0,0 1 8 16,-3 2-24-16,7 2-9 0,-1-1-78 0,4 5-57 16,-3-1 0-16,10-1 0 0,-3-2 0 0,3 0 0 15,3 1 0-15,4-1 0 0,3-3 0 0,1-2 0 0,6 0 0 16,0-5 0-16,4-1 0 0,3-3 0 0,7-2 0 15,0-4 0-15,-4-1 0 0,4-6 0 0,4-1 0 0,-1-3 0 16,-6-1 0-16,3-5 0 0,-4 0 0 0,-2-3 0 16,-5-1 0-16,-3-2 0 0,1-1 0 0,-11 0 0 0,-4 1 0 15,4 1 0-15,-14 2 0 0,4-1 0 0,-11 1 0 16,3 2 0-16,1 1 0 0,-7 2 0 0,0 1 0 0,-1 1 0 16,-2 3 0-16,-1 4 0 0,4 1 0 0,3 0 0 15,0 2 0-15,0 2 0 0,14-3 0 0,-10 8 0 0,10 0 0 16,0 3 0-16,0-2 0 0,0-3-289 0,0 1-206 15,7 3-66-15,-4 0-95 0,11-4-96 0,-10 1-39 16,3-2 46-16,10-1 97 0,-14-1 73 0,14 0 55 0,8 0 72 16,-15 0 55-16,7-5 42 0,-3 2 39 0,10 1 40 15,-7-4 8-15</inkml:trace>
  <inkml:trace contextRef="#ctx0" brushRef="#br0" timeOffset="117247.39">18311 17626 223 0,'11'6'648'0,"-1"2"63"0,4 2 18 0,-11 5 38 15,7 0-71-15,4 3-112 0,-3 3-63 0,-1 3-65 0,-3 5-48 16,-4-2-48-16,11 1-40 0,-11-1-32 0,-3 4-41 16,0-5-22-16,7 3-34 0,-7-4-14 0,0 1-9 15,-7-6-40-15,7 2-1 0,0-4-7 0,-3-6-32 0,-4-1-79 16,0-3-9-16,4-2 0 0,-8-3 0 0,-2-4 0 16,9-4 0-16,-10-1 0 0,4-4 0 0,7-3 0 0,-11-1 0 15,14-4 0-15,-4 0 0 0,-2-5 0 0,6-2 0 16,0-2 0-16,0 0 0 0,0-3 0 0,0 1 0 0,6-2 0 15,-2-1 0-15,10-2 0 0,-11 2 0 0,7-1 0 16,4 3 0-16,3-1 0 0,-3 2 0 0,3 2 0 16,11 2 0-16,-11 4 0 0,11 1 0 0,-4 4 0 0,-3 5 0 15,3 4 0-15,-4 1 0 0,1 2 0 0,-4 8 0 0,1 0 0 16,-1 4 0-16,0 1 0 0,-7 4 0 0,-3 2 0 16,-3 1 0-16,6-3 0 0,-10 5 0 0,0 1 0 0,0 1 0 15,0-4 0-15,-10 2 0 0,6 0 0 0,-10-3 0 16,4-1 0-16,7-2 0 0,-11-1 0 0,-3-1 0 15,3-6 0-15,-3-1 0 0,-1 0 0 0,1-2 0 0,0-1 0 16,7 0 0-16,-8-1 0 0,8 1 0 0,-7 0 0 16,13-2 0-16,-2 0 0 0,-1 2 0 0,7-2 0 15,-4 1 0-15,4 1 0 0,-7-2 0 0,7 1 0 0,7 1 0 16,-7-3 0-16,4 6 0 0,-4 4 0 0,7-1 0 16,-1 7 0-16,-2-2 0 0,6 4 0 0,4 3 0 0,0 3 0 15,0 2 0-15,3 2 0 0,-3-1 0 0,-1 2 0 16,1-2 0-16,10-2 0 0,-7-1 0 0,4-1 0 15,-4-4 0-15,4-1 0 0,-4-4 0 0,7-1 0 0,-3-4 0 16,-4-1 0-16,0-2 0 0,1-1-64 0,-8-7-432 16,-3 0-88-16,-4-3-96 0,4 0-120 0,-3-3-32 0,-4-1 88 15,0 3 79-15,7-3 58 0,-1-1 70 0,-6-1 57 16,4 2 57-16,6 0 47 0,4 2 72 0,-11-1 31 16,11 1 34-16</inkml:trace>
  <inkml:trace contextRef="#ctx0" brushRef="#br0" timeOffset="117652.84">19035 17709 95 0,'0'0'856'0,"0"3"-33"0,0-3 34 0,0 1-97 16,0 1-80-16,0-4-128 0,0 4-49 0,0-4-55 0,0 4-71 15,0-5-42-15,0 3-39 0,0 1-16 0,0-1-47 16,0-4-33-16,0-1-16 0,0-4-24 0,3 0-25 15,-3-1-7-15,11-4-15 0,-5-1-17 0,1 0-16 0,-3 0-80 16,3 1 0-16,-4-1 0 0,11 5 0 0,-11 4 0 16,-3 1 0-16,0 4 0 0,7 0 0 0,0 3 0 0,-7 5 0 15,0-1 0-15,4 4 0 0,-4 3 0 0,0-5 0 16,10 3 0-16,-3-1 0 0,0 4 0 0,-4-1 0 0,7-2 0 16,4-2 0-16,-10 0 0 0,9-4 0 0,-2-1 0 15,-1 0 0-15,0-1 0 0,1-1 0 0,3-2 0 16,-1-2 0-16,1 2 0 0,-4-6 0 0,1 0 0 0,6-1 0 15,-7-1 0-15,1 1 0 0,2-2 0 0,-2-3 0 16,-4-2 0-16,-4 1 0 0,4-4 0 0,-7 2 0 0,3 0 0 16,-3 2 0-16,0-1 0 0,0 1 0 0,-3 3-152 15,-4 0-96-15,4 4-72 0,-4 3-32 0,0 0-32 16,3 2-24-16,-9 2-32 0,9 5-48 0,-6 0-72 0,-4 2-56 16,4 0-56-16,6 2 63 0,-3 0 50 0,-3 1 86 15,10 2 57-15,0 2 17 0,-7-1 55 0,0-2 56 16,7 1 40-16</inkml:trace>
  <inkml:trace contextRef="#ctx0" brushRef="#br0" timeOffset="118002.9">19179 17937 430 0,'-13'10'656'16,"13"-1"24"-16,-4-1-15 0,-10-2 23 0,14 0-9 16,-10-3-102-16,7-1-65 0,3 0-64 0,-7-4-56 0,0-2-32 15,7 1-40-15,0-3-40 0,-4 0-41 0,4-3-15 16,0 2-31-16,0-3-25 0,0 0-24 0,0-3-16 0,0 4-9 15,0-2-6-15,0 1-26 0,0-1-7 0,0-1-71 16,0 3-9-16,4-4 0 0,-4 6 0 0,7 2 0 0,0-1 0 16,-4 4 0-16,-3-1 0 0,10 2 0 0,-3-1 0 15,0 2 0-15,-3 3 0 0,-4 2 0 0,7 2 0 16,-1 1 0-16,-6-5 0 0,4 4 0 0,-4 1 0 0,0-1 0 16,10 2 0-16,-10-1 0 0,14-5 0 0,-11 0 0 15,4-1 0-15,-3-2 0 0,3 1 0 0,0 0 0 0,-4-2 0 16,4 0 0-16,-4-3 0 0,-3-3 0 0,0 2 0 15,0 1 0-15,7-5 0 0,-7-2 0 0,0 2 0 16,0-4 0-16,0-1 0 0,-7 1-112 0,7 1-176 0,0 1-80 16,0-1-56-16,0 2-72 0,-3-3-112 0,-4 2-88 15,4 1-88-15,-4-1 72 0,0 2 87 0,-4 0 50 0,8-2 87 16,3 2 55-16,-14 0 50 0,14-1 31 0,0 3 32 0,0 3 32 16,0 1 56-16</inkml:trace>
  <inkml:trace contextRef="#ctx0" brushRef="#br0" timeOffset="119304.99">19782 17482 167 0,'0'-6'584'0,"0"-1"32"0,0 2 56 0,0 2 48 0,0-3 7 15,0 5-119-15,7 0-55 0,0-1-65 0,-7 0-56 16,4 1-48-16,2 6-49 0,-2 0-39 0,3 3-8 15,0 0-47-15,-4 6-25 0,4-3-24 0,-4 7-41 0,4 1-6 16,0 1-17-16,-7 4 0 0,4 0-24 0,-4 0-88 16,0 3-16-16,0-2 0 0,7 3 0 0,-7-1 0 0,0-1 0 15,0-2 0-15,-7 3 0 0,14-3 0 0,-7-4 0 16,0-2 0-16,-7-2 0 0,14-3 0 0,-7-8 0 16,0 1 0-16,0-1 0 0,0-8 0 0,0-3 0 0,0-6 0 15,0 0 0-15,0-5 0 0,-7-3 0 0,7-2 0 16,0 1 0-16,0-6 0 0,0-1 0 0,0-3 0 15,0 4 0-15,0-1 0 0,0-2 0 0,0 3 0 0,0-1 0 16,7 2 0-16,-4 2 0 0,4 2 0 0,0 1 0 16,3 1 0-16,0 2 0 0,1 2 0 0,3 3 0 0,-1 2 0 15,5 0 0-15,-1 3 0 0,7-1 0 0,-10 5 0 16,3 1 0-16,7 2 0 0,-7-2 0 0,-3 3 0 0,3-3 0 16,1 1 0-16,-1 2 0 0,-7 0 0 0,0 2 0 15,4-4 0-15,-10 0 0 0,6 1 0 0,-10 4 0 0,0-1 0 16,7 5 0-16,-7 2 0 0,0-4 0 0,-7 4 0 15,7 0 0-15,-10 0 0 0,6 3 0 0,-3-1 0 0,0-1 0 16,-3-2 0-16,0 2 0 0,-1-2 0 0,-6 0 0 16,7 0 0-16,-4-1 0 0,4-1 0 0,-1 0 0 15,1-4 0-15,-4-1 0 0,4 2 0 0,7-3 0 0,3 2 0 16,-7-2 0-16,0 0 0 0,7 0 0 0,0-2 0 16,0 5 0-16,0 2 0 0,0-1 0 0,0 4 0 0,0-2 0 15,0 2 0-15,0 2 0 0,7-2 0 0,0 5 0 16,-4 0 0-16,7-2 0 0,4-2 0 0,-10 4 0 15,9 1 0-15,1-1 0 0,0 4 0 0,0 1 0 0,-1 0 0 16,1-2 0-16,3 4 0 0,1-1 0 0,6 2 0 16,-10-3 0-16,3 0 0 0,0 0 0 0,7-3 0 0,-10-3 0 15,3-1 0-15,7-2 0 0,-7-5 0 0,-6 2 0 16,6-6 0-16,-14 2 0 0,8-4 0 0,3-3 0 16,-14-2 0-16,3-4-176 0,-3 0-257 0,0-1-102 0,0-2-113 15,0-1-57-15,0-3-102 0,0-1 55 0,0 1 71 16,0-2 81-16,0 1 73 0,0-1 63 0,0 1 48 0,0-2 48 15,0-2 48-15,0-1 32 0,0 2 32 0</inkml:trace>
  <inkml:trace contextRef="#ctx0" brushRef="#br0" timeOffset="119865.03">20451 17356 326 0,'3'-4'696'0,"-3"2"81"0,0 4 55 0,7 2-88 0,0 2-72 16,-4-1-96-16,-3 5-89 0,11 1-46 0,-4-2-57 0,3 3-40 15,4 3-41-15,-11 1-39 0,8 2-7 0,2 0-42 16,-9 0-22-16,3 5-42 0,3-2-6 0,-3 3-2 15,-4-1-30-15,4 0-18 0,-3 0-62 0,-4 1-33 0,0-3 0 16,0-2 0-16,0 1 0 0,0-5 0 0,0-5 0 16,0-2 0-16,-4-2 0 0,-3-4 0 0,7 0 0 0,-3-6 0 15,-4-2 0-15,0-2 0 0,-3-4 0 0,-1-1 0 16,1-4 0-16,0 2 0 0,-4-3 0 0,10-3 0 16,-9-3 0-16,2 2 0 0,8-1 0 0,-4-3 0 0,0 2 0 15,7-2 0-15,0 0 0 0,0-2 0 0,0 0 0 16,0 1 0-16,0-1 0 0,14 1 0 0,-11 2 0 0,-3 2 0 15,11 3 0-15,2 1 0 0,-2 4 0 0,-1 2 0 16,1 5 0-16,6-2 0 0,0 7 0 0,0 1 0 16,0-1 0-16,1 6 0 0,-5-1 0 0,5 4 0 0,-1 0 0 15,0 0 0-15,-7 2 0 0,15 3 0 0,-15-2 0 16,7 2 0-16,-13 2 0 0,6-2 0 0,-3 1 0 0,0 0 0 16,-7-3 0-16,3 2 0 0,-3-1 0 0,0 0 0 15,-3-2 0-15,-4-1 0 0,0 1 0 0,3-1 0 0,-2-4 0 16,2 3 0-16,-13-3 0 0,7-1 0 0,-4-2 0 15,0 3 0-15,-3-2 0 0,3-1 0 0,4 0 0 16,-1-1 0-16,1 3 0 0,3-4 0 0,4 4 0 0,3-2 0 16,-7 0 0-16,7 2 0 0,7 2 0 0,-14 1 0 0,14 3 0 15,-4-1 0-15,7 2 0 0,4 1 0 16,-10 5 0-16,6-2 0 0,4 5 0 0,3-2 0 0,-3 2 0 16,3 2 0-16,7 1 0 0,-10 0 0 0,10 2 0 0,-3-2 0 15,-4 2 0-15,7 0 0 0,-3-1 0 0,3-1 0 16,3-1 0-16,-13-2 0 0,10-5 0 0,-3 1 0 0,-4-2 0 15,0-6 0-15,-6-2 0 0,6-2 0 0,-7 1 0 16,4-5 0-16,-14-2-320 0,4-1-273 0,-4-1-166 16,0-3-145-16,6 2 56 0,-2-1 88 0,3 0 72 0,0 0 104 15,-4-3 40-15,4 1 79 0,-4 7 57 0,11-1 25 16,-10 1 47-16,9 1 48 0,-9-5 32 0</inkml:trace>
  <inkml:trace contextRef="#ctx0" brushRef="#br0" timeOffset="164019.19">524 12790 255 0,'-14'18'447'0,"4"1"-14"0,6 1 70 0,-10 3 50 15,-3-1 15-15,7 3-1 0,-1-1 42 0,5 2-41 0,-8-2-64 16,7 1-56-16,-10-2-48 0,10 0-48 0,-4-1-40 16,8-1-40-16,-4-3-24 0,0 0-9 0,7-3-38 15,-3-1-25-15,3-2-8 0,-7-2-32 0,7-4-16 0,0-1-8 16,0-2-112-16,7-2 0 0,-4 1 0 0,-3-4 0 15,7-1 0-15,0-3 0 0,3-3 0 0,1-3 0 0,-1-1 0 16,4-4 0-16,0-3 0 0,3-6 0 0,0-4 0 16,0-2 0-16,0-4 0 0,1-3 0 0,-5-2 0 0,5-2 0 15,-1 1 0-15,-7-2 0 0,4-2 0 0,0 3 0 16,0 0 0-16,-11 4 0 0,7 2 0 0,-3 3 0 16,4 1 0-16,-5 4 0 0,1 1 0 0,-3 8 0 0,-4 2 0 15,7 2 0-15,-7 4 0 0,3 3 0 0,-3 1 0 16,0 4 0-16,0 1 0 0,0 1 0 0,-3 2 0 0,6-1 0 15,-3 2 0-15,7 2 0 0,0 2 0 0,-4 2 0 16,4 4 0-16,4-2 0 0,-1 7 0 0,0 2 0 16,7 5 0-16,-3 6 0 0,0 5 0 0,3 2 0 0,1 3 0 15,-1 1 0-15,0 5 0 0,0 3 0 0,-6-1 0 16,6 1 0-16,-3 0 0 0,-8-2 0 0,12-2 0 0,-11-2 0 16,3-2 0-16,-7-4 0 0,11-4 0 0,-10-3 0 0,2-6 0 15,-6-3 0-15,4-5 0 0,-4-3 0 16,0-2 0-16,0-5 0 0,-10 0 0 0,6-1 0 0,-3-6 0 15,-3-2 0-15,-7-1 0 0,-1-2 0 0,1-2 0 0,-3 0 0 16,-8-3 0-16,0-3 0 0,1-2 0 0,-1 1 0 16,-13 0 0-16,13-3 0 0,-3 2 0 0,-10 3 0 15,13-1 0-15,-6 3 0 0,6 1 0 0,1 4 0 0,-1 2 0 16,1 2 0-16,6 0 0 0,-3 2 0 0,7 1 0 16,-4 0 0-16,4 1 0 0,0 1 0 0,6-2 0 0,1 1 0 15,0-2 0-15,3 1 0 0,7 0 0 0,-7 0 0 16,7 0 0-16,0 1 0 0,0-4 0 0,0 0 0 0,0-1 0 15,0-1 0-15,7-2 0 0,0 0 0 0,3-4 0 16,0-3 0-16,1 2 0 0,6-5 0 0,7-1 0 16,-3 0 0-16,6-1 0 0,1-2 0 0,-1-1 0 0,8-2 0 15,-1-1 0-15,4-2 0 0,0 1 0 0,3-1 0 16,-10-2 0-16,7 3 0 0,-3-3 0 0,3 2 0 0,-4 3 0 16,-6 0 0-16,-1 4 0 0,1 2 0 0,-11 2 0 15,7 2 0-15,-14 4 0 0,1 2 0 0,-1 5 0 16,0-1 0-16,-10 4 0 0,7 0 0 0,-7-3 0 0,0 3 0 15,0 0 0-15,0 1 0 0,0 1 0 0,0 3 0 0,-7-1 0 16,7 2 0-16,-3 1 0 0,-7 3 0 0,3 5 0 16,0-1 0-16,-3 4 0 0,-8 5 0 0,5 1 0 0,-12 0 0 15,8 8 0-15,0 1 0 0,3 1 0 0,-10 3 0 16,-3 2 0-16,6 2 0 0,-7 1 0 0,4 0 0 16,-3 1 0-16,6 2 0 0,-7-3 0 0,-3 0 0 0,11 1 0 15,-1-5 0-15,-10 0 0 0,10-1 0 0,4-4 0 16,-4-3 0-16,4-1 0 0,0-4 0 0,7-2 0 0,-8-3 0 15,12-6 0-15,-5-1 0 0,8-2 0 0,3-2 0 16,-7-4 0-16,0-1 0 0,7-2 0 0,0-4 0 16,0 4 0-16,7-5 0 0,0 0 0 0,-7-3 0 0,3 0 0 15,8 0-97-15,-11-1-502 0,13-1-137 0,-9-3-193 16,6 1 58-16,4-4 62 0,-4 1 122 0,-3 1 78 16,3-3 58-16,1-2 71 0,-1 2 48 0,0-1 48 0,8-2 40 15,-8-1 40-15,7 1 32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21:14.89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21911 835 495 0,'-6'-4'832'0,"6"1"40"15,-4-5-73-15,4 8-86 0,0-3-73 0,-7 3-104 16,0 0-56-16,7 0-40 0,-10 0-57 0,7 3-38 0,-4-6-41 15,0 3-56-15,7 0 0 0,-4 0-64 0,-3 0 7 16,7 0-46-16,0 0 15 0,0 0-48 0,0 0-48 0,11 0-64 16,-4 0 0-16,0-4 0 0,-4 1 0 0,7-5 0 15,8-2 0-15,-1 3 0 0,0-4 0 0,4-1 0 0,3 0 0 16,-4-2 0-16,5 2 0 0,-5 3 0 0,4-1 0 16,-3 1 0-16,3 2 0 0,-3 0 0 0,-4 6 0 15,4-2 0-15,-7 1 0 0,-1 0 0 0,1 2 0 0,-10 4 0 16,2-1 0-16,-2 5 0 0,-4-1 0 0,0 2 0 15,0 3 0-15,-10 1 0 0,6 2 0 0,-3 3 0 0,-3 2 0 16,0-1 0-16,-4 2 0 0,10 2 0 0,-20-1 0 16,14 1 0-16,-7-2 0 0,6 0 0 0,1 1 0 15,-4-3 0-15,4-1 0 0,0-1 0 0,-1-2 0 0,4-4 0 16,7-2 0-16,-3 0 0 0,3-5 0 0,0-2 0 16,0 1 0-16,3-3 0 0,-3 0 0 0,11 0 0 0,-4-2 0 15,-1 2 0-15,-2 0 0 0,6-1 0 0,4 2 0 0,-4 1 0 16,1 1 0-16,-1 3 0 0,4-3 0 0,-4 4 0 15,0 2 0-15,-3 2 0 0,-3 1 0 0,10 3 0 16,-14-2 0-16,3 3 0 0,-3-2 0 0,0 0 0 0,0 1 0 16,0-2 0-16,0-2 0 0,-3 4 0 0,-4-3 0 15,-4-1 0-15,4-2 0 0,-3 1 0 0,0-2 0 0,-4 2 0 16,0-1 0-16,-3-2 0 0,-7 1 0 0,7-1 0 16,-4-1 0-16,0 0 0 0,4-3 0 0,-7 3 0 0,7-1 0 15,-4-2 0-15,4 1 0 0,0 1 0 0,-1-2 0 16,8 0 0-16,0-3 0 0,-8 4 0 0,15-1-344 15,-11-3-160-15,11 2-96 0,-4-2-97 0,0 0-143 0,4 0 25 16,-4 0 111-16,7-2 72 0,0 4 56 0,0-4 88 16,0 2 56-16,0 4 48 0,0 0 16 0,0-1 72 15,0 4 8-15</inkml:trace>
  <inkml:trace contextRef="#ctx0" brushRef="#br0" timeOffset="406.41">21657 1764 854 0,'-14'-2'953'0,"0"7"-97"0,0-5-112 16,0 1-40-16,1 1-80 0,2-1-128 0,11 3-57 15,-3-4-22-15,-4 2-81 0,0-4-8 0,7 3-40 0,0-2-65 16,14 1 10-16,-11 1-41 0,15-2-8 0,-8-4-24 16,14-1-16-16,-10 0-128 0,10-2-16 0,3 0 0 0,8 1 0 15,-8-3 0-15,4-1 0 0,11 0 0 0,-15 4 0 16,4 3 0-16,4 1 0 0,3-5 0 0,-11 4 0 16,8 1 0-16,-8 1 0 0,1 2 0 0,-1 0 0 0,1 0 0 15,-4-1 0-15,-3-2 0 0,-4-1 0 0,0 6 0 16,0 0 0-16,-6-2 0 0,-1-2 0 0,0 0 0 15,4 2 0-15,-14 0 0 0,4 5 0 0,-4-5 0 0,0 0 0 16,0 0 0-16,0 2-192 0,0-2-232 0,0 0-48 16,0 0-81-16,0 1-46 0,0-1-81 0,0-1-73 0,0 1 33 15,-4 0 56-15,4 0 104 0,-7 0 65 0,0 0 30 16,7 0 74-16,-10 0 22 0,10 0 66 0,0 0 15 16,0 0 56-16</inkml:trace>
  <inkml:trace contextRef="#ctx0" brushRef="#br0" timeOffset="974.94">21922 1942 863 0,'-4'2'952'0,"-3"-1"-97"15,1 2-94-15,2 2-98 0,4-1-38 0,-14 1-130 16,11-1-31-16,-4-1-80 0,4-1-47 0,3-1-33 16,0-1-8-16,-7 2-64 0,7-2-33 0,0 0 10 0,7-2-41 15,-7 2-1-15,3-1-14 0,-3 1-89 0,10 0-64 16,-10 1 0-16,14-1 0 0,-4 0 0 0,1-1 0 0,-1-1 0 16,4 2 0-16,0-1 0 0,3-4 0 0,-7 2 0 15,7 0 0-15,1-1 0 0,6-1 0 0,-10 1 0 16,3-2 0-16,0 3 0 0,0-4 0 0,1 6 0 0,-1-1 0 15,-7 0 0-15,7 0 0 0,-13 2 0 0,10-1 0 16,-11 1 0-16,7 1 0 0,-10 3 0 0,7-1 0 0,0 1 0 16,-7 3 0-16,0-1 0 0,0 2 0 0,0 2 0 15,-7 1 0-15,0 2 0 0,-3 2 0 0,7 2 0 16,-4 1 0-16,-4 1 0 0,-2 2 0 0,2 5 0 0,-6-2 0 16,7 2 0-16,-1 3 0 0,-6-1 0 0,7 3 0 0,-1-1 0 15,-2-2 0-15,2 1 0 0,1-2 0 0,3 0 0 16,7-5 0-16,-3-1 0 0,-4 2 0 0,7-7 0 15,0-2 0-15,0 1 0 0,0-5 0 0,7 1 0 0,-4-4 0 16,11-1 0-16,-11-3 0 0,8 0 0 0,2-3 0 16,1 2 0-16,3-1 0 0,1-1 0 0,6 0 0 0,-10 0 0 15,3-1 0-15,0-1 0 0,7 4 0 0,-14-2 0 16,8 0 0-16,-5 0 0 0,5 0 0 0,-1 0 0 16,-7 0 0-16,7 0 0 0,-6 0 0 0,3 0 0 0,-11 0 0 15,4 0-248-15,0 0-312 0,-7 0-144 0,3 0-152 16,-3 0-16-16,0 0 71 0,7 0 122 0,-3 0 55 0,-4 0 72 15,13 0 56-15,-9-3 64 0,6 3 48 0,4-2 64 16,-11 2 32-16,15-2 24 0</inkml:trace>
  <inkml:trace contextRef="#ctx0" brushRef="#br0" timeOffset="2375.32">26018 784 182 0,'0'5'889'16,"-14"-2"31"-16,14 0-88 0,-3 1-96 0,3 2-65 15,-7-1-118-15,4-5-50 0,3 2-54 0,-7 0-49 0,7-2-40 16,-7-1-48-16,7 4-32 0,0-3-32 0,0-2-32 16,0 1-32-16,7 0-17 0,0-1-15 0,3-3-24 0,-7 2-119 15,15-3-9-15,-8 0 0 0,7-3 0 0,11 2 0 16,-4-2 0-16,3 1 0 0,4-3 0 0,0 4 0 0,0 0 0 15,4-2 0-15,-1 3 0 0,-3-1 0 0,11 5 0 16,-15 1 0-16,1-3 0 0,-8 3 0 0,5 2 0 0,-12 1 0 16,5 1 0-16,-8 3 0 0,4 0 0 0,-14 0 0 15,3 1 0-15,-3 2 0 0,-3 3 0 0,3 3 0 0,-14 1 0 16,4 1 0-16,-1 1 0 0,-6 3 0 0,0 2 0 16,3 2 0-16,-3 1 0 0,-7 1 0 0,-4-2 0 0,11 4 0 15,-4-4 0-15,-3 0 0 0,10 3 0 0,-3-5 0 16,-7 1 0-16,14-3 0 0,-8-3 0 0,15-1 0 15,-11-2 0-15,11-3 0 0,-4 0 0 0,7-4 0 0,0 2 0 16,0-2 0-16,10-3 0 0,-3 0 0 0,3 0 0 16,1-2 0-16,6-1 0 0,7-2 0 0,-7 2 0 15,11-4 0-15,-1-3 0 0,1 0 0 0,3-1 0 0,3 0 0 16,4-3 0-16,4 2 0 0,-11-1 0 0,10-1 0 16,-10-2 0-16,10 4 0 0,-10 0 0 0,-3 1 0 0,0 3 0 15,-4 0 0-15,-4 1 0 0,-6 1 0 0,0 1 0 16,-7 1 0-16,0 2-16 0,-4 2-400 0,-3-1-96 0,-3 1-88 15,3-1-72-15,-14 1-48 0,10 1-64 0,-6 0 40 16,3 0 112-16,-3 0 47 0,-4 0 98 0,4 0 38 16,6-1 66-16,-13 2 39 0,7 2 48 0,-4-3 32 0,4 2 24 15</inkml:trace>
  <inkml:trace contextRef="#ctx0" brushRef="#br0" timeOffset="2735.36">26166 1584 366 0,'-17'5'840'16,"0"2"57"-16,3-3-81 0,0 3-88 0,1-4-80 16,-1 1-96-16,-4 3-48 0,8-3-81 0,7-2-30 0,-11-2-41 15,14 3-56-15,-4-1-8 0,-2-4-56 0,6 2 0 16,0-3-56-16,0 6 7 0,10-6-46 0,-3 3-9 0,3 1-128 15,7-1 0-15,1 0 0 0,2 0 0 0,8 0 0 16,6 0 0-16,4-2 0 0,4 1 0 0,2-4 0 16,5 0 0-16,2-1 0 0,-3 2 0 0,4-2 0 0,-4-1 0 15,8-3 0-15,-12 3 0 0,8 1 0 0,-14 1 0 16,0 1 0-16,-11 2 0 0,8 1 0 0,-15-3 0 16,5 3 0-16,-8 1 0 0,-7 5 0 0,0-2 0 0,-10 1 0 15,7 2 0-15,-3-1 0 0,-8 0 0 0,-3 0-256 16,-3 4-328-16,0 0-128 0,-7 2-97 0,6 0-70 0,-13-1 103 15,7-1 64-15,-11 3 80 0,8 1 72 0,-4 1 63 0,3 1 73 16,0 0 65-16,-3 0 39 0,3-1 32 0,-3 4 32 16</inkml:trace>
  <inkml:trace contextRef="#ctx0" brushRef="#br0" timeOffset="3298.87">26473 1962 215 0,'0'1'952'0,"0"0"-32"15,0-2-96-15,0 1-72 0,0 0-88 0,0 1-112 16,0 1-80-16,3-4-25 0,-3 2-78 0,0 2-9 16,0-2-41-16,0-3-70 0,0 3 7 0,7 0-64 0,-7 0 15 15,0 0-22-15,7 0-49 0,-7 0-16 0,0 0-120 16,4 0 0-16,-4 0 0 0,6 0 0 0,-6-3 0 0,4 2 0 16,3-2 0-16,0 0 0 0,-7-2 0 0,10 1 0 15,-3-1 0-15,-4 1 0 0,4-3 0 0,4 4 0 16,-5-2 0-16,5 2 0 0,6 1 0 0,-7 1 0 0,1 1 0 15,-1-2 0-15,7 0 0 0,1 2 0 0,-8 0 0 16,7 2 0-16,0 0 0 0,-6-2 0 0,-1-2 0 0,4 2 0 16,-4 2 0-16,0-2 0 0,-3 3 0 0,-3 0 0 15,3 2 0-15,-7 0 0 0,3 1 0 0,-3 0 0 0,0 5 0 16,-3-2 0-16,-4 0 0 0,3 1 0 0,-3 1 0 16,-3 0 0-16,3 0 0 0,-3-2 0 0,0 1 0 0,-1 1 0 15,-3-2 0-15,11 2 0 0,-11-4 0 0,11 0 0 16,-4 1 0-16,7-2 0 0,-4 2 0 0,4-2 0 0,0-2 0 15,0 4 0-15,0-1 0 0,0-1 0 0,4 0 0 16,3 2 0-16,-4 0 0 0,11-1 0 0,-11 3 0 16,11 1 0-16,-3-1 0 0,-1 1 0 0,0 1 0 0,1 0 0 15,6 1 0-15,-7 2 0 0,4 2 0 0,-4-2 0 16,1 4 0-16,-5-1 0 0,-2 0 0 0,-4 1 0 16,7-1 0-16,0 4 0 0,-7-3 0 0,-7 1 0 0,0-1 0 15,-3 1 0-15,-1-2 0 0,1 0 0 0,-7-4 0 16,-1 4 0-16,1-4 0 0,-3 1 0 0,-8-1 0 0,4-5 0 15,-4 1 0-15,8-1 0 0,-4 0 0 0,3-7 0 16,-3 2 0-16,10-1 0 0,-3 0 0 0,-7-3 0 0,6-5 0 16,8 0 0-16,-7-6 0 0,6-1 0 0,1-4 0 15,3-1-688-15,-3-1-201 0,3 0-62 0,7-2 94 16,-3-2 98-16,3 6 87 0,-7 1 72 0,7 4 71 0,0 4 57 16,0 4 57-16,7 0 30 0,-7 3 41 0,0 0 49 15,3 6 23-15</inkml:trace>
  <inkml:trace contextRef="#ctx0" brushRef="#br0" timeOffset="27698.27">21343 3646 735 0,'0'-7'928'0,"0"2"-64"16,0-2-96-16,0 1-88 0,0 1-56 0,0 0-97 15,0 3-54-15,0-1-81 0,0 3-24 0,0 0-57 0,0-2 1 16,0 1-47-16,0 1-25 0,0 0-32 0,0 0-40 0,0 0 0 16,0 0-8-16,0 3-160 0,0-3 0 0,0 0 0 15,0 3 0-15,0 1 0 0,0 1 0 0,0 1 0 16,0 2 0-16,0 2 0 0,0 2 0 0,0 0 0 0,0 3 0 16,7 3 0-16,-7 0 0 0,-7 4 0 0,7 2 0 15,0 2 0-15,-10 1 0 0,10 3 0 0,-4-1 0 0,4 2 0 16,-7 2 0-16,0-4 0 0,7 3 0 0,0-3 0 15,-3-1 0-15,3-3 0 0,0 1 0 0,0-3 0 16,0-1 0-16,-7-2 0 0,14-2 0 0,-14-2 0 0,14-2 0 16,-7-1 0-16,0-1 0 0,0-1 0 0,0-2 0 15,-7-2 0-15,7 1 0 0,0-1 0 0,0 1 0 0,0-2 0 16,0-1 0-16,0 0 0 0,0-3-456 0,0 1-385 16,0-2-135-16,7 2 65 0,-4-1 134 0,-3-2 58 0,14-5 111 15,-10-1 48-15,6 1 88 0,4-6 31 0,-11 6 74 16,14-5 31-16,-6 1 24 0,6-3 56 0</inkml:trace>
  <inkml:trace contextRef="#ctx0" brushRef="#br0" timeOffset="28222.38">21657 4126 967 0,'3'-1'952'0,"-3"4"-112"16,0-2-65-16,0-1-79 0,-3-1-103 0,3 5-81 0,0 1-89 16,0 1-22-16,0 0-74 0,0 0-38 0,0 3-9 15,0-2-33-15,0-3-46 0,0 5-42 0,0-4 2 0,0-3-41 16,0 3-17-16,0-3-22 0,0 0-17 0,3 0-64 16,-3-4 0-16,0 2-33 0,0 0-158 0,0 0-114 15,0-4-103-15,0 4-87 0,0-7-122 0,0 3-110 0,0-4-89 16,0 2 79-16,0-1 90 0,0-4 79 0,0 2 64 15,7-3 31-15,0 2 82 0,-4 1 15 0,4-4 64 0,-3 3 32 16,9 0 16-16</inkml:trace>
  <inkml:trace contextRef="#ctx0" brushRef="#br0" timeOffset="29086.6">22273 3502 143 0,'4'-3'864'0,"9"2"64"15,-9 1-96-15,3-3-80 0,-7 3-64 0,3 0-136 16,-3 0-32-16,0 1-88 0,0 1-17 0,0-4-46 0,0 2-66 15,0 0-6-15,0-1-49 0,0 4-48 0,-3 1-8 16,-4 1-1-16,3 1-54 0,-2-1-9 0,-1 2-128 16,3 0 0-16,-10 2 0 0,4 0 0 0,-7 0 0 0,7-1 0 15,6-4 0-15,-10 2 0 0,1-5 0 0,-1 3 0 16,10-2 0-16,-13-1 0 0,7-1 0 0,-4 0 0 16,11-1 0-16,-8-3 0 0,4 1 0 0,-3-3 0 0,10 2 0 15,-7-1 0-15,7 0 0 0,0-2 0 0,-7 1 0 16,7 0 0-16,0-1 0 0,0 4 0 0,7 1 0 0,-7 1 0 15,0-2 0-15,0 3 0 0,0 0 0 0,-7 0 0 0,7 0 0 16,0 0 0-16,0 1 0 0,0 1 0 0,0 1 0 16,0 1 0-16,0 2 0 0,0 2 0 0,0-1 0 15,0 6 0-15,0-2 0 0,-3 4 0 0,-4 2 0 0,3-2 0 16,-2 3 0-16,-1 0 0 0,-4 0 0 0,8 0 0 16,-4 3 0-16,0-3 0 0,-3 1 0 0,10-2 0 0,-4-1 0 15,-3 1 0-15,0-4 0 0,7-1 0 0,0 0 0 16,0-3 0-16,0 2 0 0,0-4 0 0,0 0 0 15,0 0 0-15,14-3 0 0,-14 1 0 0,4-4 0 0,3 2 0 16,3-2 0-16,0-1 0 0,1 4 0 0,2-4 0 16,-2 0 0-16,6 1 0 0,-7 1 0 0,1 1 0 0,6 2 0 15,-7 0 0-15,7 1 0 0,-6 1 0 0,6 1 0 16,-7 1 0-16,8 3 0 0,-8 0 0 0,7 2 0 0,-7-2 0 16,4 6 0-16,-10 0 0 0,9 0 0 0,-2 0 0 15,-8 1 0-15,-3 1 0 0,0-1 0 0,7 1 0 16,-7-2 0-16,0 0 0 0,0 0 0 0,-7-5 0 0,7 3 0 15,-3-3 0-15,-4-3 0 0,3-1 0 0,-9 0 0 16,2-6 0-16,1 2 0 0,-7-2 0 0,0-3 0 0,-1 0 0 16,-9-3 0-16,10 0 0 0,3-5 0 0,-10 4 0 0,6-5 0 15,-2 4 0-15,3-2 0 0,-1 4 0 16,1-2 0-16,7 0 0 0,6 3 0 0,-10 0 0 0,4 2 0 16,3 0 0-16,4 0 0 0,-4 4-521 0,7-3-159 0,0-2-184 15,0 1-31-15,-4-2 86 0,4 2 98 0,0 2 78 16,4-1 50-16,-4-1 71 0,0 1 55 0,0-1 49 0,10 0 72 15,4 0 41-15,-4 1 15 0</inkml:trace>
  <inkml:trace contextRef="#ctx0" brushRef="#br0" timeOffset="32488.16">26363 3443 191 0,'0'-4'656'0,"-7"1"23"0,14 2 66 0,-7-2 23 0,0 3-56 15,0-2-129-15,0 4-55 0,0-2-64 0,-7-2-47 0,7 0-57 16,-7 4-25-16,3-2-47 0,4 2-15 0,-13 1-33 16,2 0-24-16,8 2-25 0,-11 0-14 0,0 3-26 15,1 0-38-15,-1 3-9 0,-3 6-104 0,3-1 0 0,-7 4 0 16,0 1 0-16,4 4 0 0,-7 2 0 0,7 2 0 15,-4-1 0-15,1 3 0 0,2 1 0 0,1 0 0 0,7 1 0 16,-4-3 0-16,10 0 0 0,-2 1 0 0,6-4 0 16,0 0 0-16,6-1 0 0,-2-4 0 0,10-1 0 0,-1-2 0 15,5 0 0-15,-1-5 0 0,7-4 0 0,4-1 0 16,-1-5 0-16,1 0 0 0,3-4 0 0,3-5 0 16,1-3 0-16,-4-2 0 0,3-4 0 0,-6-4 0 0,6-1 0 15,-6-4 0-15,-1 1 0 0,-6-2 0 0,-4-3 0 16,0 0 0-16,1 1 0 0,-12-1 0 0,-2 0 0 0,3 0 0 15,-7 0 0-15,-7 0 0 0,7 2 0 0,-4-1 0 16,-9 1 0-16,2 1 0 0,1 1 0 0,0 2 0 16,-4 3 0-16,4 2 0 0,-1 1 0 0,1 1 0 0,0 5 0 15,-4 0 0-15,10 3 0 0,-3 3 0 0,4 2 0 16,-11-3 0-16,11 4 0 0,-4-1 0 0,0 0 0 16,7 2 0-16,-3-1 0 0,3 3 0 0,-7 0 0 0,7 0 0 15,0 0 0-15,0 2 0 0,0 1 0 0,0 1 0 0,0 4-417 16,0-1-150-16,0 2-113 0,0 1-144 0,0 1-24 15,0 0 64-15,7 1 88 0,-4 1 80 0,-3 0 96 0,14 1 55 16,-11 0 58-16,11-1 47 0,-4 1 39 0,-6-2 26 16,13 1 31-16</inkml:trace>
  <inkml:trace contextRef="#ctx0" brushRef="#br0" timeOffset="32738.99">26766 3960 391 0,'0'3'1000'0,"0"-3"-88"0,0 4-96 15,0 1-88-15,0-1-80 0,0 1-128 0,0-2-64 16,0 3-40-16,0-3-56 0,0-2-57 0,0 1-30 0,0 1-41 16,0 0-16-16,0 0-40 0,0 1-24 0,0-1-24 15,0-1-25-15,0-2-86 0,0 0-114 0,0 4-110 16,0-4-114-16,0 1-78 0,0-3-130 0,0-3-87 0,0 2-103 15,0-4-42-15,0 1 82 0,0 0 46 0,0-3 106 0,0 0 31 16,0-2 88-16,0-2 32 0,0 1 24 0,0 0 55 16,7-1 41-16</inkml:trace>
  <inkml:trace contextRef="#ctx0" brushRef="#br0" timeOffset="33229.71">27138 3399 495 0,'7'-3'704'0,"-7"1"56"15,-7 1 56-15,7-1-80 0,0 2-81 0,7 2-102 16,-14-2-49-16,7 3-57 0,0 4-46 0,0-1-65 0,-4 2-17 16,-9 2-38-16,9 2-57 0,-3 5 8 0,4 1-56 15,-11 3-8-15,0 2-1 0,0 2-23 0,4-1-71 16,0 4-73-16,-1-1 0 0,-2 0 0 0,9 3 0 0,-3 0 0 15,4-1 0-15,-4-3 0 0,14 2 0 0,-7-3 0 16,3-1 0-16,4-1 0 0,-3-3 0 0,13-3 0 0,-3-2 0 16,-1-2 0-16,5-3 0 0,-1-3 0 0,4-3 0 15,-4 0 0-15,0-6 0 0,7-1 0 0,-13-3 0 16,6-1 0-16,-3-4 0 0,-1-1 0 0,-9-1 0 0,10-2 0 16,-11-2 0-16,4-1 0 0,-4 3 0 0,-3-2 0 0,0 4 0 15,0-2 0-15,0 4 0 0,-3 0 0 0,-4 2 0 16,7 3 0-16,-3-1 0 0,-4 6 0 0,0-2 0 0,3 2 0 15,-9-1 0-15,2 5 0 0,8 0 0 0,-11 2 0 16,11 1 0-16,-8 1 0 0,-3 4 0 0,11-4 0 16,-4 4 0-16,-3 1 0 0,3 0 0 0,3 1 0 0,-2-1 0 15,-1 0 0-15,7-1 0 0,0 0 0 0,0 0 0 16,0-2 0-16,0-1 0 0,7 1 0 0,-1-2 0 0,5-2 0 16,-1-2 0-16,0-1 0 0,4-1 0 0,-3-2 0 15,6-3-272-15,-7 0-224 0,7-4-104 0,1-2-129 16,-8-2-118-16,7-2 31 0,-3 1 104 0,3-5 88 0,7 0 56 15,-7-2 80-15,-3 1 31 0,3-1 66 0,1-1 54 16,-8 0 42-16,7 0 30 0,-6-1 34 0</inkml:trace>
  <inkml:trace contextRef="#ctx0" brushRef="#br0" timeOffset="33658.08">27496 3331 31 0,'0'-3'856'0,"-14"0"64"0,14 2-64 0,-3 1-96 16,-11 1-89-16,11 4-86 0,-4-3-97 0,3 3-25 0,4-2-78 15,0 2-17-15,0 0-48 0,0 2-65 0,0-1 1 16,0 0-56-16,0 0 1 0,0-6-18 0,0 3-55 0,0 0-8 16,4-2 9-16,3-1-113 0,-4-1-16 0,11-2 0 0,-4 3 0 15,1 0 0-15,6 0 0 0,0-3 0 0,0 0 0 16,-3-5 0-16,3 2 0 0,1-4 0 0,-8 1 0 0,7-2 0 16,7-1 0-16,-13 0 0 0,6 1 0 0,-14 0 0 15,11 3 0-15,-4 0 0 0,-6 3 0 0,3 0 0 16,0 0 0-16,-7 3 0 0,0-1 0 0,0 3 0 0,0 0 0 15,0 0 0-15,0 0 0 0,0 4 0 0,0-3 0 16,0 7 0-16,0-3 0 0,0 4 0 0,0 3 0 0,0 1 0 16,0 1 0-16,0 4 0 0,0 4 0 0,0-1 0 15,0 2 0-15,0 2 0 0,0 2 0 0,0 0 0 16,0 5 0-16,0-1 0 0,0 2 0 0,0 0 0 0,0-1 0 16,0 0 0-16,0 0 0 0,3 0 0 0,4-3 0 15,-4-1 0-15,4-4 0 0,0-2 0 0,-3-2 0 0,9-4 0 16,-9-1 0-16,3-3 0 0,-4-3 0 0,4-2 0 15,0 0 0-15,-4-4 0 0,-3-3 0 0,0 1 0 16,7 1 0-16,-7-4 0 0,0 1 0 0,0 1-112 0,-7 0-376 16,7-3-88-16,-3 3-105 0,3 0-86 0,-14 0-65 15,11-5 56-15,-4 1 120 0,3 1 80 0,-9-3 31 0,9-2 97 16,-10-1 24-16,4 0 73 0,7-4 15 0,-15-1 56 0,8-4 24 16</inkml:trace>
  <inkml:trace contextRef="#ctx0" brushRef="#br0" timeOffset="33856.08">27596 3709 191 0,'0'-4'872'0,"-14"2"71"0,14 0-95 0,-3 2-103 15,3 0-57-15,-7 2-136 0,7-2-40 0,0 2-89 16,0-2-14-16,0-2-49 0,7 2-33 0,-4 0-38 0,11-3-41 16,-4 2-56-16,1-2-8 0,-1 1 0 0,14-1-49 15,-10-1-46-15,17 1-89 0,-3-2 0 0,-8 1 0 16,8-1 0-16,-1 2 0 0,1 0 0 0,-1 0 0 0,1 0 0 16,0-1 0-16,3 2 0 0,0-1 0 0,-7 2 0 15,3 1 0-15,1-2 0 0,-11 1-137 0,-3-2-446 0,0 0-137 16,-4-2-184-16,-7 2 0 0,4-1 104 0,-7-2 96 15,7-1 80-15,-7 0 72 0,0 1 88 0,-7 3 47 16,7 0 26-16,7 0 71 0,-7 3 24 0,0-3 32 0</inkml:trace>
  <inkml:trace contextRef="#ctx0" brushRef="#br1" timeOffset="41664.37">20068 4590 319 0,'0'-5'744'0,"4"-1"48"0,-4 2 39 0,0 2-86 0,0-1-73 16,7 3-104-16,-7-2-56 0,-7 2-65 0,7 0-46 16,0 0-49-16,0 0-56 0,0 2-33 0,0-2-15 15,0 0-48-15,0 3-15 0,0 2-10 0,0-1-23 0,0 5-15 16,0-1-9-16,0 1-104 0,0 2-24 0,0 2 0 16,0 2 0-16,-4-3 0 0,4 3 0 0,0 0 0 0,-13-2 0 15,13 2 0-15,-4 0 0 0,-3 2 0 0,0-2 0 16,4 0 0-16,-4 1 0 0,4-1 0 0,-4 0 0 0,0 2 0 15,3-2 0-15,4-2 0 0,-7 2 0 0,7-1 0 16,0-1 0-16,0-1 0 0,0-1 0 0,0-1 0 16,0-2-201-16,0-2-278 0,0-4-145 0,0 3-96 0,0-5-144 15,0 2 40-15,11-2 112 0,-11 0 79 0,14-2 57 16,-11 0 57-16,7 1 87 0,4 2 48 0,-10-1 48 16,9 2 40-16,1-2 31 0,0 0 34 0</inkml:trace>
  <inkml:trace contextRef="#ctx0" brushRef="#br1" timeOffset="41826.96">20227 4921 495 0,'0'0'680'0,"0"0"23"16,7-1 41-16,-7 1 1 0,0-2-89 0,0 4-113 0,-7-5-62 16,7 3-49-16,7 1-48 0,-7-2-48 0,0 1-40 0,0 0-40 15,0 0-32-15,0 0-64 0,0 0-88 0,0 0-104 16,0 0-40-16,0 0-81 0,0 0-102 0,7-3-65 16,-7 3-80-16,0-3-72 0,3-2-80 0,-3 1-88 0,0-2-24 15,10-2 48-15,-3 2 64 0,0-1 47 0,-3-4 81 16,6 5 24-16,4-5 49 0,-11 3 39 0,7-2 40 0</inkml:trace>
  <inkml:trace contextRef="#ctx0" brushRef="#br1" timeOffset="42186.03">20568 4623 143 0,'0'-2'599'0,"0"0"41"16,0 2 9-16,0 0-25 0,-7 0 24 0,0 4-80 0,4 0-24 15,-4 1-40-15,3 4-56 0,-3-3-48 0,-3 3-48 16,0-1-40-16,3 3-32 0,-4 1-41 0,5-1-14 0,-1 1-33 15,-4-2-40-15,8 1-9 0,3-1-14 0,-7-2-90 16,0 1 66-16,7-3-9 0,7 1-16 0,0-1-9 16,-7-1-62-16,3-5-9 0,8 4 0 0,2-3 0 0,-9-1 0 15,3 0 0-15,3 2 0 0,1-4 0 0,6 2 0 16,-7 0 0-16,4-1 0 0,-4 1 0 0,1 3 0 0,-5-1 0 16,5 0 0-16,-1 2 0 0,0-1 0 0,-3 3 0 15,0 1 0-15,-3 1 0 0,6 0 0 0,-10 3 0 0,0-3 0 16,7 2 0-16,-7 2 0 0,7-4 0 0,-7 4 0 15,0-3 0-15,0 0 0 0,0-3 0 0,-7 3 0 0,0-2 0 16,7 0 0-16,-3-1 0 0,-4 1 0 0,3-4 0 16,-3-1 0-16,0 0 0 0,-3 0 0 0,0-1 0 0,-1-1 0 15,-2 0 0-15,2 0 0 0,8-5-393 0,-14 2-143 16,10-4-120-16,-4-1-183 0,1 0-25 0,3-3 104 0,4-1 56 16,3-1 112-16,-7-2 40 0,0-3 80 0,7 3 63 15,0 0 26-15,0 1 62 0,7 1 17 0,0 1 57 16</inkml:trace>
  <inkml:trace contextRef="#ctx0" brushRef="#br1" timeOffset="42386.49">20540 4726 591 0,'0'-6'759'0,"0"-1"50"0,0-2-17 16,0 2-89-16,0-4-70 0,0 4-105 0,4 0-64 0,-4 1-56 16,7-1-49-16,-4 1-38 0,4-2-41 0,3 0-17 15,-3 3-46-15,4-2-26 0,-1 1-22 0,4 1-25 0,-1 0-32 16,1 1-8-16,0 2-40 0,0 1-104 0,3-1-81 15,-7 1-78-15,1 1-113 0,-1 0-65 0,0 0-78 16,4 0-81-16,-4 0-112 0,-6 1-120 0,10 1 64 16,-11-2 64-16,11 3 56 0,-11 0 72 0,-3 1 79 0,11 1 33 0,-4-1 65 15,-1 2 15-15,-2-1 56 0,6 0 39 0</inkml:trace>
  <inkml:trace contextRef="#ctx0" brushRef="#br1" timeOffset="42778.44">20943 4780 351 0,'0'2'767'0,"0"-2"65"0,0 0-7 0,0 3-81 0,0-3-73 16,0 0-110-16,0 2-89 0,0-2-40 0,0 2-49 16,0 0-54-16,0-2-33 0,7-2-40 0,0 6-32 0,-3-2-16 15,6-2-25-15,4 2-22 0,-1-4-17 0,1 4-24 16,0-2-8-16,10 0-25 0,-7-2-54 0,4 0-33 0,-4-4 0 15,7 4 0-15,-10-1 0 0,0-2 0 0,0 1 0 16,0 1-160-16,-4-3-152 0,-7 4-72 0,4-1-120 16,0 3-73-16,-7 0-86 0,0-1-105 0,0 1 0 0,0 0 104 15,0 1 48-15,0-1 104 0,0 0 31 0,0 0 73 16,0 0 25-16,0-1 55 0,0 1 48 0,0 0 24 0</inkml:trace>
  <inkml:trace contextRef="#ctx0" brushRef="#br1" timeOffset="43047.25">21377 4608 630 0,'7'-2'889'0,"-7"-1"-17"0,0 2-80 0,0 1-96 0,0-2-80 16,4 2-81-16,-4 0-86 0,0 2-25 0,0-2-48 16,0 3-41-16,0 0-39 0,7 1-39 0,-7 1-25 15,0 2-24-15,0 4-24 0,0 1-49 0,-7 1-22 0,7 4-9 16,0 3-56-16,-4-3-48 0,-3 4 0 0,1 5 0 15,2-2 0-15,-3 0 0 0,4-1 0 0,-4 2 0 0,0-1 0 16,7-2 0-16,0 2 0 0,-3-1 0 0,3-5 0 0,0-4 0 16,0 1 0-16,3-2-176 0,-3-1-305 0,0-9-134 15,0 3-89-15,0-5-152 0,-3-2 15 0,3-2 121 16,3-2 56-16,4-2 104 0,0 1 41 0,-4-5 78 0,8 1 33 16,2 0 65-16,5 2 23 0,-8-4 56 0,7 5 8 15</inkml:trace>
  <inkml:trace contextRef="#ctx0" brushRef="#br1" timeOffset="43209.81">21543 4914 543 0,'0'0'887'0,"0"4"-6"0,0-4-89 0,-4 0-72 0,4 0-96 16,0 0-104-16,0 5-64 0,0-4-49 0,0 2-54 15,0-1-41-15,0-1-25 0,0-2-62 0,0 2-25 0,0 1-40 16,0-2-104-16,0 0-120 0,0 0-96 0,4 0-129 16,-4-2-78-16,7 2-98 0,0 0-70 0,-4-3-65 15,11 0-32-15,-11-4-32 0,8 1 24 0,2-2 96 0,1-2 64 16,0-1 64-16,0-4 16 0,3 2 80 0,-3-5 8 15,0 4 40-15,3-1 56 0</inkml:trace>
  <inkml:trace contextRef="#ctx0" brushRef="#br1" timeOffset="43491.56">21812 4707 406 0,'3'0'616'15,"-3"3"73"-15,0 1 79 0,-3 4 0 0,-4 1-80 0,3 1-105 16,-3 2-71-16,-3-1-63 0,3 5-49 0,-3-1-32 0,-1 0-57 16,1 4-38-16,-4-3-1 0,11 0-57 0,-4 1-30 15,0 1 7-15,7-2-48 0,-3-1 7 0,-4-1-39 0,7 0-23 16,0-1-89-16,7-4 0 0,-4 0 0 0,11-5 0 15,-11-1 0-15,11 1 0 0,-10-4 0 0,13-2 0 16,-7-3 0-16,0-3 0 0,8 0 0 0,-8-3 0 0,4-2 0 16,-4 0 0-16,0 0 0 0,-10-2 0 0,7-3 0 15,-3 0 0-15,-4 2 0 0,0-2 0 0,-4 1 0 16,-3-1 0-16,4 1 0 0,-4 1 0 0,-3 1 0 0,3 0 0 16,-10 2 0-16,13 1 0 0,-10 1 0 0,4 3 0 15,0 0 0-15,-1 5 0 0,1-1-64 0,3 3-265 0,0 0-102 16,4 2-97-16,-4 2-104 0,7 0-104 0,-7 2-73 15,7 0 74-15,0 2 86 0,0-3 50 0,0 2 87 0,0 2 64 16,0-1 31-16,14-1 66 0,-11 0 15 0,4-3 64 16,0-1 31-16</inkml:trace>
  <inkml:trace contextRef="#ctx0" brushRef="#br1" timeOffset="43740.91">22132 4717 455 0,'0'-1'936'0,"0"-1"-56"0,0 2-88 0,0-1-81 16,0 1-63-16,0-3-127 0,7 6-57 0,0-3-41 0,-4 1-70 16,4-2-17-16,3 1-57 0,1 0-38 0,3-3-33 15,-4 3-32-15,7-3-24 0,-7 0-32 0,8-1-72 0,-8 1-104 16,7-1-144-16,-13 0-176 0,9 2-160 0,-9 1-144 15,6-1-128-15,-10 0 24 0,0 2 88 0,0 0 48 0,0 4 80 16,-10-1 87-16,6 3 34 0,-9 1 79 0,2-1 15 16,4 3 66-16,-6 2 14 0</inkml:trace>
  <inkml:trace contextRef="#ctx0" brushRef="#br1" timeOffset="43892.01">22077 4957 455 0,'0'6'759'0,"0"-3"26"0,7-1-9 0,-7 0-65 16,3-2-70-16,4 0-106 0,0 0-71 0,-4-2-55 15,11 2-57-15,-3-2-113 0,-1 0-95 0,7-1-160 0,0-1-103 16,4 1-129-16,-4-1-128 0,0-1-112 0,1 2-120 16,-5-4-88-16,5 1 72 0,-1 2 72 0,7 3 40 0,-10-3 80 15,10 1 47-15,-7-2 25 0,0 1 65 0,4 2 23 0,-4-1 32 16</inkml:trace>
  <inkml:trace contextRef="#ctx0" brushRef="#br1" timeOffset="44333.85">22893 4647 359 0,'0'-8'624'0,"-3"4"15"16,3 1 58-16,0 1 15 0,-7 1-16 0,0-1-104 0,4 4-64 15,-8 1-64-15,-2 1-48 0,2 3-56 0,8 3-48 16,-14 0-16-16,6 1-41 0,-3 2-30 0,-3 4-17 16,7 1-9-16,0 0-22 0,-1 1-42 0,1 1-6 0,3-1-34 15,0 1-22-15,4-2-73 0,3 1 0 0,0-1 0 16,-7 0 0-16,14-4 0 0,-4 1 0 0,11-5 0 0,-4 1 0 16,1-5 0-16,-1-1 0 0,7-3 0 0,0-1 0 15,4 1 0-15,-4-7 0 0,7-2 0 0,-3-2 0 16,-4-3 0-16,0-1 0 0,1-1 0 0,-5-2 0 0,1-2 0 15,-3-3 0-15,-1-1 0 0,-3 2 0 0,-4 0 0 0,-3 2 0 16,0 0 0-16,0 2 0 0,0 1 0 0,-3 1 0 16,-4 1 0-16,3 2 0 0,-9 2 0 0,9 2 0 15,-3 2 0-15,-3 3 0 0,3 2 0 0,-3 1 0 0,3 0 0 16,-3 5 0-16,6 2 0 0,-10 1 0 0,11 3 0 16,-11-2-448-16,11 1-128 0,-4 2-112 0,7-1-152 0,-4 2-8 15,4-4 96-15,0 2 88 0,0-1 72 0,0-1 72 16,4 0 56-16,-4-2 56 0,10 0 48 0,4-5 39 0,-4-2 41 15,1 2 32-15</inkml:trace>
  <inkml:trace contextRef="#ctx0" brushRef="#br1" timeOffset="44500.91">23179 4825 559 0,'0'0'823'0,"0"0"25"0,4 0-56 0,-4 0-79 0,0 0-90 15,-4 0-102-15,4 4-65 0,0-1-56 0,0 1-48 16,0 0-48-16,0-1-137 0,0 1-126 0,0-1-137 0,-7 4-144 15,7-4-176-15,-6 0-145 0,2-2-182 0,4-1 23 16,0 0 56-16,0 0 104 0,-7-4 64 0,7 2 31 0,0-4 82 16,0-1 15-16,7-1 72 0,-7 0 16 0,10-1 47 0</inkml:trace>
  <inkml:trace contextRef="#ctx0" brushRef="#br1" timeOffset="44872.93">23455 4525 302 0,'0'-1'761'0,"7"-1"95"16,-14 4-24-16,7 1-97 0,-4 1-78 0,-2 2-105 16,-1 2-64-16,3-1-48 0,-13 1-57 0,7 4-47 0,-4 0-39 15,0 3-33-15,0-3-40 0,4 1-24 0,0 0-24 16,-1 0-17-16,-2-2-23 0,13 0-15 0,0-1-17 16,-4-3-16-16,-3 1-17 0,14-1-62 0,-3-3-9 0,-4-2 0 15,13 1 0-15,-9-2 0 0,3-1 0 0,3 2 0 16,0-2 0-16,4 0 0 0,0 0 0 0,0-2 0 0,3 2 0 15,-3 0 0-15,3 0 0 0,0 0 0 0,0 2 0 16,1-2 0-16,-1 2 0 0,-3 0 0 0,3 1 0 0,0 2 0 16,0-2 0-16,1 4 0 0,-15-1 0 0,11 2 0 15,-11-1 0-15,8 4 0 0,-11-2 0 0,6-1 0 16,1 3 0-16,-7 0 0 0,0 0 0 0,0 0 0 0,-7 0 0 16,1-1 0-16,2-1 0 0,-6 3 0 0,3-4 0 15,0 2 0-15,-10-2 0 0,6-1 0 0,1-1 0 16,-7-1 0-16,0-2 0 0,3 0-41 0,-3-1-335 0,3-2-127 15,0 0-113-15,-3-2-168 0,6-1-80 0,-6-5 87 0,7-1 90 16,-4 2 78-16,-3-5 49 0,7-2 81 0,6 1 31 16,-10-5 80-16,11-3 16 0,-4 0 63 0,-3-1 25 0</inkml:trace>
  <inkml:trace contextRef="#ctx0" brushRef="#br1" timeOffset="45038.99">23307 4591 759 0,'0'2'960'16,"0"-1"-105"-16,3-1-86 0,4-3-98 0,-3 0-46 0,2 0-129 15,5-1-57-15,3-2-54 0,-4 1-42 0,7-2-46 16,-3-2-41-16,10 0-33 0,-3-2-39 0,3 2-79 0,3 0-121 16,-6 0-168-16,14 0-176 0,-8-2-177 0,-6 3-150 15,10-2-137-15,-4 3 48 0,1 0 119 0,-11 1 74 16,4-2 63-16,-1 2 56 0,-2 0 55 0,-8 2 50 0,7-1 39 16,-3 2 24-16,-14 2 32 0</inkml:trace>
  <inkml:trace contextRef="#ctx0" brushRef="#br1" timeOffset="50600.4">26246 4506 455 0,'0'-6'592'0,"0"-1"40"16,0 1 0-16,3 3 16 0,-3-2 0 0,0 3-57 15,0 0-54-15,0 0-66 0,0 2-54 0,0-2-49 16,0 2-41-16,0 3-39 0,0 2-24 0,0 1-39 0,0 1-25 15,0 1-16-15,0 2-32 0,0 2-9 0,0 2-23 16,0 2-15-16,0 2-10 0,0 3-7 0,0-3-79 0,0 3-9 16,0 1 0-16,0 0 0 0,7 1 0 0,-7 0 0 0,-7-2 0 15,7 2 0-15,0-2 0 0,0 0 0 16,0-2 0-16,0-2 0 0,0-2 0 0,0-2 0 0,0-1 0 16,0-1 0-16,0-4 0 0,0-1 0 0,0-3 0 0,0-1-128 15,0-2-248-15,7 1-89 0,-7-4-143 0,7-3-111 16,-7 2-105-16,10-5 40 0,-10 0 63 0,10 3 114 15,-3-6 63-15,4-1 64 0,-1 0 55 0,0-2 42 0,8 2 22 16,-8 1 74-16,7-3 31 0</inkml:trace>
  <inkml:trace contextRef="#ctx0" brushRef="#br1" timeOffset="51020.28">26549 4832 23 0,'0'2'864'0,"0"-2"64"0,0 6-88 0,0-3-88 15,0-3-81-15,0 0-110 0,0 4-57 0,0-4-56 16,0 0-73-16,0-2-39 0,0 4-48 0,0-1-32 0,0-2-47 15,0-1-42-15,0 2-94 0,0 0-121 0,0 0-121 16,0-2-134-16,0 1-130 0,0-2-151 0,0 0-103 16,0-2-73-16,0-1 64 0,0 1 79 0,0-4 50 0,0 2 62 15,13-2 81-15,-9 0 49 0,3 0 47 0,-4-1 40 16,11-1 32-16,-4-1 24 0</inkml:trace>
  <inkml:trace contextRef="#ctx0" brushRef="#br1" timeOffset="51343.93">26793 4522 15 0,'0'-4'784'0,"0"4"96"16,0 4-16-16,0-1-97 0,-3 4-86 0,-4 1-106 0,0 2-62 16,-3 3-65-16,6-1-57 0,-9 3-30 0,9 1-41 0,-6 1-57 15,3 2 2-15,0-1-33 0,4 4-24 0,-4 0-25 16,3-1-22-16,4 0-18 0,0 0-15 0,11 1-119 0,-11-1-9 16,10-2 0-16,0-1 0 0,7-4 0 0,-6-2 0 15,13-3 0-15,-7-3 0 0,-3-3 0 0,3-1 0 16,7-5 0-16,-7-3 0 0,-3-3 0 0,3-2 0 0,1-4 0 15,-8 0 0-15,0-3 0 0,-3 0 0 0,0-1 0 16,-7-1 0-16,0-1 0 0,0 3 0 0,-7-3 0 0,0 4 0 16,-3-1 0-16,7 4 0 0,-15-1 0 0,8 1 0 15,-4 5 0-15,0-1 0 0,1 4 0 0,9 1 0 16,-10 2 0-16,4 1 0 0,7 4 0 0,-11 1 0 0,14 2 0 16,-10-1 0-16,10 4 0 0,-4-2-128 0,4 4-273 15,-7-2-102-15,7-1-81 0,0 2-96 0,0-1-105 0,7-1 9 16,-7 1 80-16,4-2 80 0,2-2 41 0,-2-1 94 15,10-1 34-15,-11-2 70 0,14 1 17 0,-6 1 65 16,6-2 23-16</inkml:trace>
  <inkml:trace contextRef="#ctx0" brushRef="#br1" timeOffset="51535.94">27121 4722 759 0,'13'-2'871'0,"-13"2"-14"16,4 0-97-16,10 0-89 0,-4 0-62 0,-7 0-98 0,11 0-78 15,0 0-49-15,0-2-40 0,0 4-48 0,-1-2-40 16,5 0-32-16,-5 0-24 0,1-3-89 0,0 0-119 0,3 2-151 16,-3-2-137-16,0 0-176 0,-1 0-136 0,-9-2-161 15,6-1 2-15,4 2 55 0,-11-3 112 0,-3 0 64 16,11 4 64-16,-11-1 48 0,7-1 47 0,0 3 50 0,-7-3 14 16,3 2 58-16</inkml:trace>
  <inkml:trace contextRef="#ctx0" brushRef="#br1" timeOffset="52753.18">27724 4777 791 0,'0'-2'935'0,"0"4"-87"16,0 0-71-16,0 1-105 0,-7-3-80 0,0 3-104 16,7-2-56-16,-4 2-56 0,-3 1-40 0,7 0-40 15,0 1-48-15,0-1-16 0,0-3-41 0,-3 1-6 0,3-2-73 16,0 1-104-16,0-1-80 0,3 1-104 0,-3 1-105 15,0-4-119-15,0 0-64 0,0-1-103 0,0 0-105 0,7 0-72 16,-3-4 40-16,-4 1 112 0,14-1 40 0,-14 0 88 16,3-2 39-16,7-2 66 0,4 1 14 0,-10-1 66 15,9 2 7-15</inkml:trace>
  <inkml:trace contextRef="#ctx0" brushRef="#br1" timeOffset="53223.95">28123 4375 287 0,'4'-4'664'16,"-4"1"72"-16,0-1 48 0,0 3-16 0,0-1-80 0,0 4-112 0,0 1-72 15,-4 2-48-15,4-1-32 0,-14 3-73 0,11 1-39 16,-4 4-16-16,-3-1-47 0,-1 4-17 0,1 3-25 15,-4 0-22-15,11 4-17 0,-4 1-16 0,3 0-24 0,-9 2-104 16,13 2-24-16,0-2 0 0,-4 2 0 0,4 0 0 16,4-1 0-16,-4-2 0 0,7-2 0 0,-1-1 0 15,5-2 0-15,-8-2 0 0,11-2 0 0,0-2 0 0,0-4 0 16,-1-2 0-16,5-4 0 0,-5 0 0 0,1-5 0 16,3-1 0-16,1-3 0 0,-1-3 0 0,-7-2 0 0,1 0 0 15,2-3 0-15,-2-2 0 0,-8 2 0 0,-3-2 0 16,7 1 0-16,-7 0 0 0,0 4 0 0,0 1 0 0,-7 2 0 15,4 2 0-15,-4 2 0 0,3 1 0 0,-3 3 0 16,-3 0 0-16,3 4 0 0,-3-1 0 0,0 4 0 16,3 0 0-16,-4-1 0 0,4 3 0 0,4 0 0 0,-11 1 0 15,11 2 0-15,-4-1 0 0,7 2 0 0,-4-2 0 16,4 1 0-16,0-2 0 0,0 2 0 0,0-2 0 0,0 0 0 16,4-3 0-16,-4-2 0 0,10-2 0 0,-10 0-297 15,14-5-230-15,-11-2-89 0,4-3-144 0,-3-2-96 16,10-2 40-16,-11-3 88 0,11-1 112 0,-4-3 72 0,7-1 63 15,-13-2 57-15,13-1 48 0,-7 1 41 0,14-2 38 0,-13-3 34 16,-1-1 31-16</inkml:trace>
  <inkml:trace contextRef="#ctx0" brushRef="#br1" timeOffset="53554.59">28406 4346 335 0,'0'6'896'0,"0"-1"16"0,0 1-104 15,-7-3-80-15,7 2-88 0,0-1-97 0,0 2-54 16,0-1-58-16,0 2-71 0,-4-2-39 0,4-1-33 0,4 1-49 15,-4-4-22-15,7 1-25 0,3-1-24 0,-3 1-16 16,-4-2-24-16,11 0 8 0,-4 0-32 0,8-5-16 16,-15 1-72-16,14-2-16 0,-6 0 0 0,2 0 0 0,-9-1 0 15,6-1 0-15,4 0 0 0,-11-1 0 0,11 1 0 16,-10 3 0-16,-4 1 0 0,7 1 0 0,-7 1 0 0,0 2 0 16,0 0 0-16,0 3 0 0,0 3 0 0,0 1 0 15,0 2 0-15,0 3 0 0,-7 0 0 0,14 3 0 16,-14 5 0-16,7 0 0 0,-4 3 0 0,4 0 0 0,-7 2 0 15,0 2 0-15,7-1 0 0,0 2 0 0,-3-2 0 16,3 3 0-16,0-1 0 0,0-2 0 0,-7 0 0 0,7 0 0 16,0-4 0-16,0-2 0 0,0-1 0 0,0-4 0 0,0-4-145 15,0-4-343-15,0-2-144 0,-7-1-111 16,7-6-105-16,0-1 8 0,0-2 119 0,0-5 90 0,0 0 71 16,0-2 64-16,0 4 55 0,0-3 50 0,0 0 30 0,0 1 50 15,0 1 47-15,0 1 23 0</inkml:trace>
  <inkml:trace contextRef="#ctx0" brushRef="#br1" timeOffset="53714.68">28512 4725 511 0,'0'-5'791'16,"0"-1"89"-16,0 2-87 0,0-2-81 0,0-1-72 0,0 2-120 15,4 2-72-15,-4 0-40 0,7-2-56 0,-4-1-40 16,4 3-40-16,3-1-24 0,4-1-64 0,-3-1-72 16,-1 2-96-16,0-1-144 0,8 2-136 0,-8-3-112 0,7 4-80 15,-7 0-120-15,4-1-128 0,-3 0-40 0,-1 1 64 16,0 0 88-16,1 2 80 0,6 0 64 0,-7-1 39 0,4 1 58 15,-11-1 15-15,11 1 64 0,0 0 8 0</inkml:trace>
  <inkml:trace contextRef="#ctx0" brushRef="#br1" timeOffset="54176.95">28960 4560 38 0,'-3'0'1009'0,"3"0"-73"0,0 0-96 0,0 0-80 0,-7 0-80 16,7 0-112-16,7 0-64 0,-14 0-65 0,14 0-46 15,-7 0-65-15,3 0-32 0,-3 0-24 0,11-3-33 16,2 1-30-16,-2-1-50 0,6 0-14 0,0 1-34 0,-3-3-31 16,3 2 1-16,7 0-66 0,-6-2-63 0,-5 4-127 0,5 0-137 15,-8-1-120-15,4 0-136 0,-11 6-64 0,-3-1-89 16,7 2-62-16,-14 1 46 0,7-1 98 0,-3 4 87 0,3-2 40 16,-14 2 80-16,4 0 23 0,6 0 66 0,-10 0 38 15,11 2 33-15</inkml:trace>
  <inkml:trace contextRef="#ctx0" brushRef="#br1" timeOffset="54341.02">28967 4731 438 0,'-7'4'889'0,"7"-1"-1"16,0 0-89-16,0-3-86 0,0 3-82 0,0-3-110 15,7 0-57-15,-3 0-56 0,-4 2-48 0,13-4-40 16,-9 2-48-16,10-3-33 0,-4 2-46 0,7-1-97 0,-6-1-120 16,6 0-176-16,-3-1-160 0,-1 1-168 0,-2 0-176 15,6-2-96-15,-14 1 39 0,15 2 114 0,-11 1 71 0,3 1 40 16,0 0 95-16,-3-2 26 0,3 1 47 0,-3 1 40 15,-3 0 40-15,10 4 56 0</inkml:trace>
  <inkml:trace contextRef="#ctx0" brushRef="#br1" timeOffset="54899.07">29584 4337 543 0,'0'-3'880'0,"-7"4"8"0,7 1-104 0,-3 3-72 0,-4 3-88 16,0 1-96-16,3 3-49 0,-6 3-46 0,-7 3-73 16,3 1-48-16,4 2-40 0,-8 3 0 0,8 3-57 15,0-1 2-15,3 2-49 0,3 1 8 0,-2-1-49 0,2-2 10 16,8-1-73-16,2-1-64 0,-2-3 0 0,10-3 0 15,-1-3 0-15,5 0 0 0,6-6 0 0,-7-1 0 0,11-4 0 16,-1-4 0-16,1-1 0 0,-8-5 0 0,8-3 0 0,-4-3 0 16,4 0 0-16,-11-5 0 0,4 0 0 0,-4-3 0 15,0-1 0-15,-14 1 0 0,4-2 0 0,0 4 0 16,-7-3 0-16,-7 0 0 0,0 3 0 0,-3-2 0 0,-7 4 0 16,13 0 0-16,-13 1 0 0,0 5 0 0,7 0 0 15,-8 4 0-15,8 1 0 0,-4 2 0 0,1 6 0 0,-1 0 0 16,3 3 0-16,1 2 0 0,0 1 0 0,3 2 0 15,0 3 0-15,4-1 0 0,-4 1 0 0,7 1 0 0,0-1-64 16,0 1-456-16,0-2-97 0,7-1-94 0,-4 2-73 16,11-2-32-16,-11-4 64 0,11 2 72 0,-11-3 103 15,15-4 42-15,-1 1 87 0,4-2 40 0,-4 0 32 0,7-1 72 16,-3-1 7-16,-1 0 58 0</inkml:trace>
  <inkml:trace contextRef="#ctx0" brushRef="#br1" timeOffset="55064.14">30063 4650 366 0,'3'3'976'0,"4"0"-79"0,-7 0-105 0,-7 1-56 16,4 1-96-16,3-1-104 0,-7 3-72 0,0-4-48 16,7 4-56-16,-3-3-33 0,-4 0-39 0,7-2-39 15,-7-1-49-15,7 1-33 0,0 0-78 0,0-2-121 0,0 0-153 16,0-2-175-16,0-3-151 0,7 1-161 0,0-3-136 16,-7 1 48-16,3-3 56 0,4-2 72 0,0-1 104 0,3-1 32 15,7-4 63-15,-6 1 49 0,6-2 49 0,-7 0 47 0,8-1 40 16</inkml:trace>
  <inkml:trace contextRef="#ctx0" brushRef="#br1" timeOffset="55534.92">30266 4311 375 0,'-3'1'943'16,"3"1"-38"-16,-7-4-81 0,0 2-89 0,3 0-86 16,4 2-129-16,-6-2-33 0,-1 0-78 0,7-2-25 15,0 2-57-15,0 0-54 0,0 0-9 0,0-1-32 0,7-3-48 16,-1 2 8-16,-2-3-56 0,10 1 15 0,-11-1-30 15,7 0-41-15,8 0-80 0,-1-1 0 0,-7-2 0 0,14 4 0 16,-6-2 0-16,-5 3 0 0,5-2 0 0,-8 2 0 16,7 3 0-16,-3-3 0 0,-4 2 0 0,-6 2 0 15,-4 1 0-15,7 1 0 0,-1 3 0 0,-6 0 0 0,-6-2 0 16,-1 4 0-16,7 1 0 0,-4-2 0 0,-3 4 0 16,4-1 0-16,-11-1 0 0,11 2 0 0,-4 1 0 0,0 1 0 15,-3-1 0-15,10 1 0 0,-4-2 0 0,-3 1 0 16,7 0 0-16,-7 0 0 0,7 0 0 0,0-3 0 0,0 0 0 15,0-1 0-15,7 1 0 0,0-2 0 0,-3 0 0 16,-4-1 0-16,10 3 0 0,-3-4 0 0,3 1 0 16,-3 2 0-16,3-4 0 0,1 2 0 0,2 0 0 0,-9 0 0 15,6 1 0-15,-3 0 0 0,0 0 0 0,-7-1 0 0,3 2 0 16,-3-1 0-16,0 2 0 0,0-1 0 0,0 2 0 16,-3-1 0-16,-4 0 0 0,-3 0 0 0,3 2 0 15,-3-1 0-15,-1 1 0 0,1-1 0 0,-7-2 0 0,-1 2 0 16,8-1 0-16,-14 0 0 0,14-1 0 0,-1-2 0 15,-6-3 0-15,7-2 0 0,-4-1 0 0,11 0 0 0,-8-4 0 16,11-2-64-16,-7-2-248 0,7-2-104 0,7-2-57 16,-7-2-62-16,4 1-65 0,6-3-40 0,4 0-64 15,-4-1 0-15,7 1 80 0,1-2 72 0,-5 1 31 0,5-1 89 16,6-1 41-16,-7 1 22 0,4-2 50 0,-1 0 63 16,4-1 0-16</inkml:trace>
  <inkml:trace contextRef="#ctx0" brushRef="#br1" timeOffset="56012.17">30673 4221 446 0,'0'-5'824'0,"-7"2"73"0,7 1-89 16,0 4-96-16,0-2-56 0,0 0-104 0,0 3-80 16,-4 2-65-16,4-1-46 0,-7 0-25 0,7-2-48 0,0-1-48 15,-6 3-25-15,6-1-6 0,0-2-33 0,0 1-32 16,0 1-16-16,6-2 0 0,1-1 0 0,-7 0-64 0,4 0-64 16,6 0 0-16,-3 0 0 0,3 0 0 0,4 0 0 15,-4 0 0-15,8-1 0 0,-5 1 0 0,1 0 0 0,3-2 0 16,-3 2 0-16,3 0 0 0,8 2 0 0,-15-2 0 15,7 1 0-15,0 1 0 0,-3 4 0 0,0-2 0 0,-11 2 0 16,8 3 0-16,-11-1 0 0,7 1 0 0,-7 0 0 16,6 1 0-16,-12 0 0 0,-1 3 0 0,7-3 0 0,-11 2 0 15,11-2 0-15,-3 1 0 0,-4-2 0 0,0 2 0 16,4-2 0-16,-4 0 0 0,3-2 0 0,4-1 0 16,0 2 0-16,0-2 0 0,0-2 0 0,-7 1 0 0,7-1 0 15,7 0 0-15,-7 0 0 0,4-1 0 0,3 1 0 16,-4-1 0-16,4 1 0 0,0 0 0 0,-4-1 0 0,8 1 0 15,2-1 0-15,-9 3 0 0,3-3 0 0,0 3 0 16,-4 0 0-16,4 0 0 0,-7 3 0 0,3-2 0 16,-3 3 0-16,0 0 0 0,-3 2 0 0,3 2 0 0,-10-1 0 15,3-1 0-15,-4 2 0 0,-2-1 0 0,2 0 0 16,1 0 0-16,-7-1 0 0,0-3 0 0,-1 0 0 0,5-2 0 16,-12-1 0-16,8-3 0 0,3-1 0 0,-3 1 0 15,0-3 0-15,0-2 0 0,0 1 0 0,13-4 0 16,-10 3 0-16,11-2 0 0,-11 0 0 0,11 4 0 0,-4-2 0 15,7-1 0-15,0 1 0 0,0 1-496 0,0 1-121 0,0-1-151 16,-4 0-119-16,4-3 46 0,0 3 113 0,0-2 81 16,0 1 71-16,0 2 40 0,0-1 87 0,0-1 49 15,0 0 25-15,0 2 47 0,0-1 48 0,0 1 24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24:07.140"/>
    </inkml:context>
    <inkml:brush xml:id="br0">
      <inkml:brushProperty name="width" value="0.05292" units="cm"/>
      <inkml:brushProperty name="height" value="0.05292" units="cm"/>
      <inkml:brushProperty name="color" value="#0070C0"/>
    </inkml:brush>
  </inkml:definitions>
  <inkml:trace contextRef="#ctx0" brushRef="#br0">8365 6102 319 0,'-3'0'584'0,"-4"0"7"0,3 0 50 0,-3 0 15 15,7 0 0-15,-7 0-56 0,7 0-48 0,-10 0-64 0,10 0-56 16,0 0-40-16,-3 0-49 0,3 0-30 0,0 0-49 16,0 0-17-16,0 0-39 0,0 0-15 0,0 0-10 15,0 0-38-15,0 0-33 0,0 0 8 0,0 0-16 0,0 0-56 16,0 0-48-16,0 0 0 0,0 0 0 0,0 0 0 16,0 0 0-16,3 0 0 0,-3 0 0 0,7 0 0 0,-4 0 0 15,-3 0 0-15,7 1 0 0,-7 2 0 0,7-3 0 16,-3 0 0-16,-4 2 0 0,7-1 0 0,-7 1 0 15,0 1 0-15,3-3 0 0,-3 1 0 0,7-1 0 0,-7-1 0 16,0 4 0-16,0 0 0 0,10-3 0 0,-10 1 0 16,0-2 0-16,7 1 0 0,0 0 0 0,-7 1 0 15,3 0 0-15,-3-1 0 0,0 0 0 0,7-2 0 0,-3 2 0 16,-4 2 0-16,14-2 0 0,-14 0 0 0,3 0 0 0,-3 2 0 16,7-2 0-16,-4 0 0 0,4 0 0 0,4 0 0 15,2 0 0-15,-9 0 0 0,3 2 0 0,3-2 0 0,0 0 0 16,1 1 0-16,2-1 0 0,-9 0 0 0,13 3 0 15,-7-1 0-15,4 1 0 0,0-5 0 0,0 5 0 16,0 0 0-16,-1-1 0 0,5-2 0 0,-8 3 0 0,7 0 0 16,-3-2 0-16,3 1 0 0,0-2 0 0,-6 4 0 15,6-4 0-15,7 0 0 0,-10 1 0 0,3 1 0 0,0-2 0 16,7 2 0-16,-10-2 0 0,3-2 0 0,8 2 0 16,-5 0 0-16,4 0 0 0,-10 0 0 0,10 0 0 0,-3 0 0 15,6 0 0-15,-9 0 0 0,9 0 0 0,-3 0 0 16,-3 0 0-16,3 0 0 0,-3 0 0 0,6 0 0 15,1 0 0-15,-4 0 0 0,-3 0 0 0,6 0 0 0,8 0 0 16,-8 0 0-16,1 0 0 0,6 0 0 0,-3 0 0 16,-3 0 0-16,6 0 0 0,-6 0 0 0,6 0 0 15,-3 0 0-15,4 0 0 0,-1 0 0 0,1 0 0 0,-4 0 0 16,-4 0 0-16,15 0 0 0,-15 0 0 0,4 0 0 16,11 0 0-16,-15 0 0 0,4 0 0 0,4 0 0 0,-1 0 0 15,-3 0 0-15,3 0 0 0,1 0 0 0,-4 0 0 0,3 0 0 16,-6 0 0-16,6 4 0 0,4 0 0 0,-3-1 0 15,-4 0 0-15,3-1 0 0,1 2 0 0,-4 0 0 16,3 1 0-16,1-2 0 0,2 0 0 0,-9-3 0 0,10 3 0 16,-11-1 0-16,8 0 0 0,-1 1 0 0,1 0 0 15,-8-1 0-15,4-1 0 0,-3 1 0 0,6 1 0 0,1 0 0 16,-8-2 0-16,1-1 0 0,3 3 0 0,3-3 0 16,-6 0 0-16,6 0 0 0,1 3 0 0,-8 2 0 15,4-5 0-15,-3 0 0 0,13 1 0 0,-13 3 0 0,3-2 0 16,-4 1 0-16,8 0 0 0,-7-3 0 0,6 2 0 15,0 1 0-15,-6 0 0 0,0 0 0 0,3-3 0 0,-4 0 0 16,1 1 0-16,3-1 0 0,0 0 0 0,-4 1 0 16,1-2 0-16,-1 1 0 0,1-1 0 0,3 1 0 0,-4 0 0 15,1 0 0-15,3 0 0 0,-3 0 0 0,-1 0 0 16,1 0 0-16,3 0 0 0,0 0 0 0,-4 0 0 16,1-2 0-16,6 1 0 0,-6-2 0 0,6 1 0 0,-3-1 0 15,0 0 0-15,0 0 0 0,4 1 0 0,-1-3 0 0,-3 3 0 16,-3 1 0-16,13-1 0 0,-13-1 0 15,3 0 0-15,3-1 0 0,1 1 0 0,-4 0 0 0,-4 0 0 16,15-1 0-16,-15-1 0 0,4 0 0 0,-3 3 0 0,6 0 0 16,-6 0 0-16,6-1 0 0,1 0 0 0,-4 0 0 15,-4 1 0-15,8 0 0 0,-8-1 0 0,1 0 0 0,6-1 0 16,-3 0 0-16,0-3 0 0,-3 4 0 0,-1-2 0 16,1-1 0-16,3 2 0 0,-4-2 0 0,-2 0 0 15,2 0 0-15,-6 0 0 0,3 0 0 0,-3 0 0 0,3 0 0 16,-7 2 0-16,4-1 0 0,-4 0 0 0,-7-1 0 15,7 2 0-15,-6 1 0 0,6-3 0 0,-7 1 0 0,8-2 0 16,-8 1 0-16,4-4 0 0,-1 2 0 0,1 0 0 16,-10 0 0-16,13 0 0 0,-7-6 0 0,1 5 0 0,-5-1 0 15,12 0 0-15,-8 0 0 0,0-2 0 0,4 3 0 16,-10-4 0-16,6 2 0 0,4 0 0 0,-11 0 0 16,4-3 0-16,0 1 0 0,-4 1 0 0,8 1 0 0,-11-2 0 15,0 1 0-15,7 1 0 0,-7-1 0 0,6 0 0 16,-6 0 0-16,0 2 0 0,-6-1 0 0,6-1 0 0,0 0 0 15,0 0 0-15,-7 0 0 0,7 0 0 0,0-1 0 0,-4-1 0 16,-3-1 0-16,4 0 0 0,3 0 0 16,-14-1 0-16,11 0 0 0,-4-1 0 0,0-1 0 0,-3 0 0 15,6-2 0-15,-3 1 0 0,-3-1 0 0,0 1 0 0,3-2 0 16,-11 1 0-16,12-1 0 0,-8 0 0 0,0-1 0 16,4 1 0-16,-8-2 0 0,5 1 0 0,-5-1 0 15,1-1 0-15,0 2 0 0,-4-2 0 0,-3 1 0 0,7-2 0 16,-4 0 0-16,-3 0 0 0,-3 1 0 0,6 2 0 15,-3 1 0-15,-4-2 0 0,1-1 0 0,-1 2 0 0,1 1 0 16,-1 1 0-16,7 1 0 0,-6-1 0 0,-15 1 0 16,15 1 0-16,-4-2 0 0,0 2 0 0,0 2 0 15,-4-2 0-15,1 1 0 0,-4 2 0 0,7 2 0 0,-10-2 0 16,10 2 0-16,-4-2 0 0,-3 4 0 0,-3-1 0 16,10 1 0-16,-14 0 0 0,4 3 0 0,0-3 0 0,-4 2 0 15,3 0 0-15,-6 0 0 0,-4 2 0 0,8 1 0 16,-5-2 0-16,-2 3 0 0,-4-3 0 0,6 3 0 15,-2 1 0-15,3-1 0 0,-4 2 0 0,-3 2 0 0,10-1 0 16,-3 1 0-16,-7 1 0 0,10-2 0 0,-7 2 0 16,4 2 0-16,-11 1 0 0,11 1 0 0,-7 0 0 0,0-1 0 15,0 4 0-15,-4-1 0 0,4 1 0 0,0 1 0 16,0-1 0-16,7 1 0 0,-4-1 0 0,4 1 0 0,-11 1 0 16,18-2 0-16,-4-1 0 0,-7 1 0 0,7 3 0 15,-3-3 0-15,3 0 0 0,-6 2 0 0,6-4 0 0,0 2 0 16,4 0 0-16,-11-1 0 0,4 1 0 0,3-2 0 15,-7 3 0-15,8-1 0 0,-1 0 0 0,0-1 0 0,7 2 0 16,-7-1 0-16,1 2 0 0,6-1 0 0,3 1 0 16,-3-3 0-16,0 3 0 0,1 0 0 0,-5-2 0 0,11 4 0 15,-10-4 0-15,10 4 0 0,-10-4 0 0,3 2 0 16,0 0 0-16,3-2 0 0,1 3 0 0,-4-3 0 16,0 1 0-16,4-1 0 0,-1-1 0 0,-3 2 0 0,7-1 0 15,-3-1 0-15,-1 2 0 0,1-2 0 0,6 0 0 16,1 1 0-16,-4 0 0 0,3-2 0 0,1 2 0 0,-4 1 0 15,3-1 0-15,7-2 0 0,-6 2 0 0,3 0 0 16,-4-4 0-16,7 3 0 0,1 0 0 0,-4 1 0 16,3-1 0-16,-3 2 0 0,3-4 0 0,-3 2 0 0,7 0 0 15,-4 0 0-15,4 5 0 0,-4-5 0 0,4 0 0 16,0-2 0-16,-4 2 0 0,4-1 0 0,0 2 0 16,6-1 0-16,-13 0 0 0,14 1 0 0,-7-2 0 0,0 1 0 15,-1 4 0-15,5-3 0 0,-1 1 0 0,3-1 0 16,-6-1 0-16,7 1 0 0,0 1 0 0,-1-2 0 0,-3 1 0 15,11 1 0-15,-7-4 0 0,3 4 0 0,-4-1 0 0,4 2 0 16,4-1 0-16,-11 1 0 0,11 0 0 0,-11 2 0 16,11 0 0-16,-4-1 0 0,3 3 0 0,-10-1 0 15,11-1 0-15,-4 2 0 0,4-1 0 0,-4-2 0 0,0 5 0 16,7-4 0-16,-4 1 0 0,-2 0 0 0,6 0 0 16,0 0 0-16,-4-2 0 0,4 2 0 0,0-1 0 0,0-1 0 15,0 1 0-15,0-1 0 0,0-1 0 0,0 2 0 16,0-1 0-16,0 1 0 0,0-2 0 0,0 3 0 0,0-2 0 15,0 1 0-15,0-1 0 0,0 3 0 0,0-2 0 16,-7-1 0-16,7 3 0 0,0-3 0 0,0 2 0 16,-7 2 0-16,14-1 0 0,-7-1 0 0,0 1 0 0,-7 2 0 15,7-3 0-15,0 1 0 0,0 0 0 0,0-1 0 16,0 0 0-16,0-1 0 0,0-2 0 0,0 0 0 0,0 0 0 16,0-2 0-16,0-2 0 0,0 2 0 0,7-3 0 15,0 0 0-15,-7-3 0 0,4 1 0 0,2-2 0 16,-2 3 0-16,10-6-224 0,-11 3-288 0,7 0-136 0,4-2-144 15,-10 4-88-15,6-2 48 0,-3 0 104 0,3 3 87 16,4-3 90-16,-11 2 63 0,15 3 48 0,-8 1 56 0,7-1 31 16,1 5 33-16,-1-2 41 0</inkml:trace>
  <inkml:trace contextRef="#ctx0" brushRef="#br0" timeOffset="2119.4">16985 17337 983 0,'0'5'952'0,"0"2"-120"15,0-1-65-15,0 1-103 0,0 1-47 0,0 2-137 16,-7-4-32-16,7 0-72 0,0 1-24 0,0-5-72 16,0 1 0-16,0-1-33 0,-7 1-46 0,7-3-10 0,7 0-31 15,0 0-40-15,-4-3 17 0,8-4-33 0,2-1-104 16,-2-2 0-16,-1-3 0 0,7-3 0 0,4-4 0 0,-4-4 0 15,7-3 0-15,-3-3 0 0,3-1 0 0,-3 1 0 16,-1-2 0-16,-2-1 0 0,6 3 0 0,-7 0 0 0,-3-1 0 16,3 3 0-16,-7 2 0 0,8 4 0 0,-5 0 0 15,-9 4 0-15,3 5 0 0,-4 2 0 0,-3 4 0 16,7 1 0-16,-7 3 0 0,0 1 0 0,0 2 0 0,0 5 0 16,-7 2 0-16,14 2 0 0,-7 3 0 0,7 2 0 0,-4-1 0 15,-3 5 0-15,11 5 0 0,-11 2 0 0,13 5 0 16,-9 0 0-16,10 5 0 0,-14-1 0 0,10 4 0 0,-7 1 0 15,11 0 0-15,-10 0 0 0,3-1 0 0,3 0 0 16,0-1 0-16,-3-5 0 0,4 0 0 0,-1-4 0 16,-3-2 0-16,3-5 0 0,-3 0 0 0,3-5 0 0,-3-1 0 15,-7-6 0-15,0-4 0 0,4 1 0 0,-4-5 0 16,0-1 0-16,-4-5 0 0,-3-5 0 0,0 0 0 0,-6-4 0 16,-1-2 0-16,-3-2 0 0,3 0 0 0,-10-5 0 15,-4-2 0-15,-6-2 0 0,3-1 0 0,3 1 0 16,-13-1 0-16,10 0-33 0,-4 0 18 0,1 5-10 0,6-1 18 15,1 3 46-15,-1 3 2 0,8 4-41 0,-5 2 0 16,8 8 0-16,-10-2 0 0,13 3 0 0,-10 1 0 16,6 1 0-16,-2 1 0 0,3 0 0 0,-4 0 0 0,-3 3 0 15,7-3 0-15,-1 0 0 0,5 0 0 0,-5 0 0 16,8 0 0-16,-4 0 0 0,11 0 0 0,-4 0 0 0,0 0 0 16,7 0 0-16,0 0 0 0,7 0 0 0,0 0 0 15,3 0 0-15,0 0 0 0,1 0 0 0,6-2 0 0,7 1 0 16,4-4 0-16,-8 2 0 0,15-3 0 0,-1 2 0 15,4-4 0-15,0 1 0 0,7-2 0 0,-7-2 0 16,7 3 0-16,6-3 0 0,-13 2 0 0,0-2 0 0,7 2 0 16,-7 2 0-16,-4-1 0 0,4 4 0 0,-10 1 0 0,-4 0 0 15,-4 0 0-15,5 3 0 0,-8 0 0 0,-7 0 0 16,0 0 0-16,-3 1 0 0,4 1 0 0,-4-2 0 0,-7-2 0 16,0 1 0-16,0 1 0 0,0 3 0 0,0 0 0 15,0 0 0-15,0-2 0 0,0 5 0 0,-14-6 0 16,14 5 0-16,-11 2 0 0,5 1 0 0,-5 0 0 0,1 0 0 15,0 0 0-15,-8 5 0 0,1 0 0 0,0-2 0 16,0 7 0-16,3-4 0 0,-10 0 0 0,6 3 0 0,-2-1 0 16,-4 2 0-16,10-1 0 0,-10 0 0 0,3-1 0 15,-3 1 0-15,7 1 0 0,-4 0 0 0,0-1 0 16,4 1 0-16,0 0 0 0,7 0 0 0,-8 1 0 0,8-1 0 16,-4-2 0-16,4 1 0 0,3-5 0 0,4 1 0 15,-4 2 0-15,7-4 0 0,0-4 0 0,0-1 0 0,0-3-248 16,0-1-336-16,0 1-161 0,0-2-158 0,0 1 23 15,0-4 88-15,0-2 104 0,0-1 88 0,10-1 64 16,-10 2 47-16,14 4 57 0,-11-8 56 0,11 0 33 0,0-2 47 16,0 0 24-16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24:24.93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7030A0"/>
    </inkml:brush>
  </inkml:definitions>
  <inkml:trace contextRef="#ctx0" brushRef="#br0">20244 3756 287 0,'0'-6'631'0,"0"1"42"0,0-2 7 0,0 1 8 15,0-1-24-15,0 1-64 0,-3 1-72 0,-4-3-56 0,0 2-56 16,3-1-40-16,-3 1-49 0,-3 0-22 0,3-2-33 16,4 1-48-16,-11 1-16 0,4 0-16 0,6-2-16 0,-3 4-16 15,-3-1-33-15,-4 0-15 0,4 0-39 0,6-1-73 16,-13 1 0-16,7 2 0 0,-4-1 0 0,0 1 0 0,-3-2 0 16,0 0 0-16,0 1 0 0,-1 3 0 0,-2-2 0 15,2 3 0-15,-6-3 0 0,11 3 0 0,-12 0 0 16,5-1 0-16,-4 1 0 0,-4 0 0 0,7 1 0 0,-6-2 0 15,-1 2 0-15,1-1 0 0,-8-1 0 0,1 2 0 16,6 2 0-16,-6 1 0 0,-4 0 0 0,10 1 0 0,-6 1 0 16,3 0 0-16,3 2 0 0,-6-1 0 0,-1 2 0 15,8-1 0-15,-1-1 0 0,1 1 0 0,-8-1 0 0,8 2 0 16,-1-1 0-16,1 1 0 0,-1-1 0 0,-3 3 0 16,0-2 0-16,4 2 0 0,-4-1 0 0,3 1 0 0,0 0 0 15,1 0 0-15,-8 3 0 0,8-4 0 0,-1 4 0 16,1-2 0-16,-1 3 0 0,1-2 0 0,-1 2 0 15,-3 1 0-15,3 0 0 0,1 0 0 0,10-1 0 0,-11 0 0 16,14 3 0-16,-10 0 0 0,14-1 0 0,-7-2 0 16,-1 6 0-16,8-3 0 0,0 0 0 0,-1 3 0 15,-2 0 0-15,2 0 0 0,8 0 0 0,-11 3 0 0,4-1 0 16,3 0 0-16,-4 0 0 0,8 2 0 0,-4-2 0 16,0-1 0-16,-3 2 0 0,6-3 0 0,4 3 0 0,-13-1 0 15,13-1 0-15,-4-1 0 0,-3 1 0 0,0 1 0 0,4 0 0 16,-4-2 0-16,7 1 0 0,-3 2 0 0,-4-1 0 15,0 1 0-15,7-2 0 0,-10 2 0 0,10-1 0 16,-4 1 0-16,4-2 0 0,-7 1 0 0,7-1 0 0,-7 1 0 16,7-2 0-16,0 1 0 0,0-1 0 0,0 0 0 15,0 3 0-15,0-1 0 0,0-1 0 0,0 1 0 0,0-2 0 16,0 1 0-16,0 1 0 0,0 1 0 0,0-4 0 16,0 3 0-16,0-1 0 0,0 0 0 0,0-1 0 15,0 0 0-15,0 0 0 0,0-1 0 0,0 2 0 0,0-1 0 16,0-1 0-16,0 2 0 0,0-3 0 0,0 1 0 15,0-1 0-15,0 1 0 0,0-1 0 0,0-1 0 0,0 0 0 16,0 0 0-16,0 0 0 0,0 0 0 0,0-2 0 16,0 1 0-16,0 0 0 0,0 1 0 0,0-2 0 0,0 1 0 15,0 1 0-15,0 0 0 0,0 0 0 0,0 0 0 16,0 2 0-16,0-2 0 0,0-1 0 0,0 3 0 16,0-2 0-16,0 0 0 0,0 1 0 0,0-2 0 0,7-1 0 15,0 2 0-15,-7-3 0 0,4 2 0 0,-4-1 0 16,0 1 0-16,6-2 0 0,-2 1 0 0,-4-1 0 0,14 0 0 15,-14-1 0-15,0-1 0 0,3 2 0 0,-3-1 0 0,10-1 0 16,-3-1 0-16,0 0 0 0,-7 0 0 16,4 0 0-16,-4 0 0 0,13 0 0 0,-13-3 0 0,4 5 0 15,3-4 0-15,-4 1 0 0,11 1 0 0,-11-1 0 0,-3-1 0 16,11 1 0-16,3 0 0 0,-14 0 0 0,3-1 0 16,11 1 0-16,-11-2 0 0,4 1 0 0,-3-2 0 0,3 2 0 15,-1-3 0-15,-2 3 0 0,6-4 0 0,-3 2 0 16,0 2 0-16,-4-2 0 0,8-1 0 0,-4 2 0 15,3-2 0-15,-3 1 0 0,3 2 0 0,1-1 0 0,2 0 0 16,-9 0 0-16,6 2 0 0,7-2 0 0,-6 1 0 16,-4-1 0-16,3 2 0 0,7-3 0 0,-7 1 0 0,4 1 0 15,-3-2 0-15,-1 2 0 0,0-3 0 0,4 2 0 16,0 0 0-16,0-3 0 0,-1 2 0 0,1-1 0 16,-4 1 0-16,8-2 0 0,-8 1 0 0,0-2 0 0,8 4 0 15,-8-2 0-15,0-1 0 0,7 1 0 0,-3 0 0 16,-3 0 0-16,6-1 0 0,-7 2 0 0,7-2 0 15,-3-1 0-15,0 2 0 0,3-3 0 0,-3 2 0 0,3 0 0 16,7-3 0-16,-10 2 0 0,3 0 0 0,1 0 0 16,6 1 0-16,-11-1 0 0,12 1 0 0,-5 0 0 0,-3-5 0 15,8 4 0-15,-5 1 0 0,4-5 0 0,-10 1 0 16,10-1 0-16,-3 1 0 0,-4-2 0 0,7 0 0 0,-10-2 0 16,3 4 0-16,7-2 0 0,-6-2 0 0,2 2 0 15,-2 0 0-15,2 0 0 0,-3 0 0 0,8 0 0 16,-12 0 0-16,5 0 0 0,6 0 0 0,-4 0 0 0,-2 0 0 15,2 0 0-15,-3 0 0 0,8 0 0 0,-5 0 0 0,4 0 0 16,-10 0 0-16,10 0 0 0,-7 0 0 0,4-3 0 16,3 3 0-16,-10-1 0 0,3 1 0 0,0-5 0 0,8 1 0 15,-12-1 0-15,5 1 0 0,-1-2 0 0,0-2 0 16,0 5 0-16,1-4 0 0,-5 1 0 0,1-2 0 16,3 5 0-16,-3 3 0 0,0-6 0 0,0 2 0 0,-1 2 0 15,1-1 0-15,0 0 0 0,-4-1 0 0,1 2 0 16,6-2 0-16,-7-3 0 0,1-2 0 0,6 6 0 0,-3-2 0 15,-1-6 0-15,1 5 0 0,0-4 0 0,0 4 0 16,-1-4 0-16,1 3 0 0,-3 4 0 0,-1-1 0 16,0 0 0-16,4-1 0 0,-4 0 0 0,1-1 0 0,-1 2 0 15,4-2 0-15,-11 1 0 0,8 0 0 0,2-3 0 16,-9 2 0-16,6-3 0 0,4 3 0 0,-11-2 0 0,8 0 0 16,-4 1 0-16,3-2 0 0,4 0 0 0,-11 0 0 15,8-1 0-15,2-1 0 0,-9 2 0 0,6-1 0 16,-3-1 0-16,0 1 0 0,-4 0 0 0,8-1 0 0,-4 1 0 15,-1 1 0-15,-2-2 0 0,10 0 0 0,-11 0 0 16,7 1 0-16,-3 0 0 0,0-1 0 0,-3 1 0 0,6-2 0 16,4 0 0-16,-11 0 0 0,11 0 0 0,-11 0 0 0,4-2 0 15,4 1 0-15,-4-1 0 0,-4 1 0 16,7-1 0-16,-3 1 0 0,0-1 0 0,-3 1 0 0,6-2 0 16,-10 0 0-16,0 1 0 0,7 1 0 0,0-2 0 0,-7 1 0 15,0-1 0-15,3 2 0 0,-3-1 0 0,0 0 0 16,7 1 0-16,-7 1 0 0,7 1 0 0,-7-2 0 0,0 0 0 15,3-1 0-15,8 2 0 0,-11 1 0 0,0-2 0 16,0 0 0-16,0-2 0 0,0 1 0 0,0 0 0 16,7 1 0-16,-7-2 0 0,-7 2 0 0,7-3 0 0,13 0 0 15,-13 1 0-15,4-1 0 0,-4 2 0 0,10-2 0 16,-10 2 0-16,7-2 0 0,0 1 0 0,-4 0 0 0,-3 0 0 16,0-2 0-16,0 2 0 0,7-3 0 0,0 2 0 15,-7-1 0-15,4-1 0 0,-4 0 0 0,7 0 0 16,-4-1 0-16,4 0 0 0,0-1 0 0,-4 2 0 0,-3-3 0 15,7 1 0-15,-3-1 0 0,-4 0 0 0,6-1 0 16,-6 0 0-16,7 2 0 0,-3-4 0 0,-4 1 0 0,7 1 0 16,-7 1 0-16,3-3 0 0,-3 0 0 0,7-2 0 15,0 4 0-15,-4-4 0 0,-3 3 0 0,0-2 0 16,0 4 0-16,0-3 0 0,7 3 0 0,-7 0 0 0,7 0 0 16,-7 3 0-16,0-2 0 0,0 1 0 0,0-2 0 15,0 3 0-15,4-3 0 0,-4 3 0 0,-4 0 0 0,4-1 0 16,0-1 0-16,0 1 0 0,0 0 0 0,0 1 0 15,0-2 0-15,0 2 0 0,0-2 0 0,0 1 0 16,0 1 0-16,0-2 0 0,0 0 0 0,0 0 0 0,0-1 0 16,0 1 0-16,0 1 0 0,0-3 0 0,0 3 0 0,-7-2 0 15,0-2 0-15,7 3 0 0,-3-1 0 0,-4-2 0 16,0 2 0-16,-3-2 0 0,6-1 0 0,4 4 0 0,-13-1 0 16,13 0 0-16,-11 1 0 0,11 1 0 0,-3-1 0 15,-4 4 0-15,0 1 0 0,4-3 0 0,-4 1 0 16,3 1 0-16,-10-1 0 0,11 0 0 0,-4 3 0 0,0-3 0 15,4 1 0-15,-4 1 0 0,3-2 0 0,-9 5 0 16,9-1 0-16,-3-1 0 0,4 2 0 0,-11-1 0 0,11 1 0 16,-4-1 0-16,0 0 0 0,-3 1 0 0,6 1 0 15,-10 0 0-15,4-1 0 0,7 0 0 0,-11 1 0 16,10 0 0-16,-6 0 0 0,-4 0 0 0,11 1 0 0,-11-1 0 16,4 2 0-16,6-1 0 0,-10 1 0 0,4 0 0 15,0 1 0-15,-1-1 0 0,-2 2 0 0,9-1 0 0,-6 0 0 16,3 3 0-16,-3-3 0 0,-1 2 0 0,4 2 0 15,-3 1 0-15,0-3 0 0,3 1 0 0,0 1 0 16,-3 4 0-16,3 0 0 0,-4-2 0 0,8-1 0 0,-11 0 0 16,11 1 0-16,-4-2 0 0,-4 1 0 0,5 0 0 15,-5 0 0-15,8-3 0 0,-4 3 0 0,-3 0 0 0,3 0 0 16,0 3 0-16,-4-4 0 0,8 2 0 0,-11 2 0 0,11-2 0 16,-4-3 0-16,3 2 0 0,-9-3 0 0,9 1 0 15,-3 1 0-15,0 1 0 0,-3 3 0 0,10-5 0 16,-3-1 0-16,3 4 0 0,-7-2 0 0,0 3 0 0,-3-2 0 15,10-2 0-15,-4 2 0 0,-3 0 0 0,0 0 0 16,-3-1 0-16,10 4 0 0,-10-3 0 0,3 3 0 0,7 0 0 16,-4 2 0-16,-3-1 0 0,1-1 0 0,-5 0 0 15,11 0 0-15,-3 0 0 0,-4-1 0 0,0 1 0 16,4 0 0-16,-4-2 0 0,3 0 0 0,-3 2 0 0,0-3 0 16,4-1 0-16,-4 2 0 0,0 2 0 0,-3-3 0 15,10 3 0-15,-4-1 0 0,-2 2 0 0,-1-2 0 0,7-2 0 16,0 6 0-16,-11-2 0 0,11-1 0 0,0-4 0 15,-3 4 0-15,-4 0 0 0,0 0 0 0,7-2 0 16,-10 1 0-16,6 1 0 0,4 0 0 0,-7 0 0 0,1 0 0 16,6 0 0-16,-4 0 0 0,4 0 0 0,0 0 0 15,0 0 0-15,-7 0 0 0,0 0 0 0,7 0 0 0,-10 0 0 16,10 0 0-16,0 0 0 0,-3 0 0 0,3 0 0 16,-7 0 0-16,0 0 0 0,7 0 0 0,0 0 0 0,0 0 0 15,0 0 0-15,-4 3 0 0,-3-3 0 0,7 0 0 16,0 0 0-16,0 0 0 0,0 0 0 0,-3 4 0 15,3-4 0-15,0 0 0 0,0 1 0 0,0-2 0 0,0 1 0 16,-7 0 0-16,7 0 0 0,-7 1 0 0,7 1 0 16,0-5 0-16,0 6 0 0,0 0 0 0,0-3 0 0,-3 1 0 15,3 1 0-15,3-2 0 0,-6 0 0 0,6 2 0 16,-3-2 0-16,0 1 0 0,0-2 0 0,0-1 0 0,-3 2 0 16,3 0 0-16,0 0 0 0,0 0 0 0,0 0 0 15,0 0 0-15,0 0 0 0,0 0 0 0,0 0 0 0,0 0 0 16,0 0 0-16,0 0 0 0,0 0 0 0,0 0 0 15,0 0 0-15,0 0 0 0,0 0 0 0,0 0 0 16,0 0 0-16,0 0 0 0,0 0 0 0,0 0 0 0,0 0 0 16,0 0 0-16,0 0 0 0,0 0 0 0,0 0 0 15,0 0 0-15,0 0 0 0,0 0 0 0,0 0 0 0,0 0 0 16,0 0 0-16,0 0 0 0,0 0 0 0,0 0 0 16,-7 0 0-16,7 0 0 0,0 0 0 0,0 0 0 15,0 0 0-15,0 0 0 0,0 0 0 0,0 0 0 0,0 0 0 16,0 0 0-16,0 0 0 0,0 0 0 0,0 0 0 15,-4 0 0-15,4 0 0 0,0 0 0 0,0 0 0 0,0 0 0 16,0 0 0-16,-7 2 0 0,7-2 0 0,0 1 0 16,0-1 0-16,-6 0 0 0,6 2 0 0,0-2 0 0,0 0 0 15,0 0 0-15,0 0 0 0,-4-2 0 0,4 6 0 16,0-2 0-16,0-2 0 0,0 1 0 0,0 1 0 16,0-2 0-16,-7 0 0 0,14 2 0 0,-21-1 0 0,14 2 0 15,0-3 0-15,0-3 0 0,-3 3 0 0,3 3 0 16,0-3 0-16,-7 0 0 0,7 0 0 0,-3 0 0 0,6 1 0 15,-6-2 0-15,3 1 0 0,0 0 0 0,0 0 0 16,-7 0 0-16,7 0 0 0,-7 0 0 0,14 0 0 0,-7 0 0 16,0 0 0-16,0 0 0 0,0 0 0 0,-7 0 0 15,7 0 0-15,7 0 0 0,-7 0 0 0,0 0 0 0,0 0 0 16,0 0 0-16,0 0 0 0,-7 0 0 0,7 0 0 16,0 0 0-16,-4 0 0 0,4 0 0 0,0 0 0 0,0 0 0 15,-7 0 0-15,7 0 0 0,0 0 0 0,0 0 0 16,0 0 0-16,0 0 0 0,0 0 0 0,0 0 0 15,0 0 0-15,0 0 0 0,0 0 0 0,0 0 0 0,0 0 0 16,0 0 0-16,0 0 0 0,0 0 0 0,0 0 0 16,0 0 0-16,0 0 0 0,0 0 0 0,0 0 0 15,0 0 0-15,0 0 0 0,0 0 0 0,0 0 0 0,0 0 0 16,0 0 0-16,0 0 0 0,0 0 0 0,0 0 0 16,0 0 0-16,0 0 0 0,-3 0 0 0,3 0 0 0,0 0 0 15,0 0 0-15,0 0 0 0,0 0 0 0,0 0 0 16,0 0 0-16,0 0 0 0,0 0 0 0,0 0 0 0,0 0 0 15,0 0 0-15,0 0 0 0,0 0 0 0,0 0 0 16,0 0 0-16,0 0 0 0,0 0 0 0,0 0 0 16,0 0 0-16,0 0 0 0,0 0 0 0,0 0 0 0,0 0 0 15,0 0 0-15,0 0 0 0,0 0 0 0,0 0 0 0,0 1 0 16,0-1 0-16,0 0 0 0,0 0 0 0,0 0 0 16,0 2 0-16,0-2 0 0,0 0 0 0,0 0 0 15,0 2 0-15,0-6 0 0,0 4 0 0,0 0 0 0,0 0 0 16,0 0 0-16,0 0 0 0,0 0 0 0,0 0 0 15,0 0 0-15,0 0 0 0,0 0 0 0,0 0 0 0,0 0 0 16,0 0 0-16,0 0 0 0,0 0 0 0,0 0 0 16,0 0 0-16,0 0 0 0,0 0 0 0,0 0 0 0,0 0 0 15,0 0 0-15,0 0 0 0,0 0 0 0,0 0 0 16,0 0 0-16,0 0 0 0,0 0 0 0,0 0 0 16,0 0 0-16,0 0 0 0,0 0 0 0,0 0 0 0,0 0 0 15,0 0 0-15,0 0 0 0,0 0 0 0,0 0 0 16,0 0 0-16,0 0 0 0,0 0 0 0,0 0 0 0,0 0 0 15,0 0 0-15,0 0 0 0,0 0 0 0,0 0 0 16,0 0 0-16,0 0 0 0,-7 0 0 0,7 0 0 16,-7 0 0-16,7 0 0 0,0 0 0 0,0 0 0 0,0 0 0 15,0 0 0-15,0 0 0 0,0 0 0 0,0 0 0 16,0 0 0-16,0 0 0 0,0 0 0 0,0 0 0 0,0 0 0 16,0 0 0-16,0 0 0 0,0 0 0 0,0 0 0 15,0 0 0-15,0 0 0 0,0 0 0 0,0 0 0 16,0 0 0-16,0 0 0 0,0 0 0 0,0 0 0 0,0 0 0 15,0 0 0-15,0 0 0 0,0 0 0 0,-3 0 0 16,3 0 0-16,0 0 0 0,-7 0 0 0,0 0 0 0,4 0 0 16,-4 4 0-16,3-1-64 0,-10 1-824 0,11-4-144 0,-7 4 72 15,3 1 135-15,-4-3 74 0,5 4 102 0,6-5 65 16,-4 3 72-16,4-4 57 0,0-2 38 0,0 2 58 16,0 2 30-16,4-2 50 0</inkml:trace>
  <inkml:trace contextRef="#ctx0" brushRef="#br0" timeOffset="21110.1">22046 9589 502 0,'0'-10'928'16,"3"-1"-47"-16,-3 1-81 0,0-3-72 0,7 5-96 0,-14-3-112 15,7 2-64-15,0 2-24 0,-3-1-73 0,-4 0-22 16,7 3-50-16,0-1-6 0,-7 4-65 0,7-1 7 15,0 1-55-15,0 2 8 0,0 0-31 0,0 0-34 0,0 4-102 16,0 0-9-16,0 2 0 0,0 3 0 0,0 2 0 16,0 1 0-16,0 4 0 0,7 4 0 0,0 2 0 0,-7 4 0 15,3 2 0-15,-3 2 0 0,11 1 0 0,-11 4 0 0,13 0 0 16,-13 1 0-16,0 1 0 0,4 3 0 0,-4-3 0 16,0 0 0-16,0-1 0 0,0-1 0 0,0-3 0 15,0-1 0-15,-4-5 0 0,8-1 0 0,-4-6 0 0,0-2 0 16,0-3 0-16,0-3 0 0,7-6 0 0,-4 0 0 15,-3-3 0-15,7-4 0 0,0-1 0 0,-4-4 0 16,-3-1-256-16,7-2-216 0,0-1-72 0,-7-2-41 0,0 1-71 16,4-1-55-16,-4-4-81 0,7 2 96 0,-4 0 71 15,4-1 74-15,0-1 47 0,-4 1 87 0,8-2 26 0,-11 0 63 16,13 1 16-16,-9-3 63 0</inkml:trace>
  <inkml:trace contextRef="#ctx0" brushRef="#br0" timeOffset="21401.35">22294 9636 527 0,'7'-21'743'15,"-4"3"49"-15,11 0 25 0,-11 4-81 0,-3 0-64 0,7 3-128 16,-3 2-72-16,-4 0-56 0,0 6-16 0,0 0-72 16,0 0-8-16,0 1-64 0,0 1-25 0,0 1 2 0,0 3-41 15,0 0-16-15,0 3-25 0,0 3 1 0,0 0-119 16,0 2-33-16,0 3 0 0,0 3 0 0,0 4 0 16,0 1 0-16,0 2 0 0,0 3 0 0,0 2 0 0,0-1 0 15,0 4 0-15,0-1 0 0,0 1 0 0,0 2 0 0,0-1 0 16,0 2 0-16,0-3 0 0,0-1 0 0,0-1 0 15,0-2 0-15,0-1 0 0,0-3 0 0,0-1 0 0,0-4 0 16,0-2 0-16,0-2 0 0,0-2 0 0,0-4 0 16,0 0 0-16,0-4 0 0,0-2 0 0,0-2 0 15,0 1 0-15,0-1 0 0,0-1 0 0,0-1-376 0,0-1-72 16,7 2-73-16,-7-1-87 0,0 2-56 0,7-5-39 16,-7 0-49-16,3-3 40 0,4 0 112 0,0-2 39 15,-4-2 89-15,8-2 40 0,-5-2 73 0,5-3 31 0,-1-2 24 16,4 4 55-16</inkml:trace>
  <inkml:trace contextRef="#ctx0" brushRef="#br0" timeOffset="21835.7">22821 9471 575 0,'14'-16'712'0,"-4"-1"40"0,-6 0 40 0,9 2-57 0,-9 3-63 15,-4 1-119-15,0 3-65 0,7 0-56 0,-7 4-56 0,0 1-48 16,0 0-32-16,-7 1-32 0,3 4-32 16,4-1 8-16,-13 7-56 0,9-2-17 0,-6 4 9 0,-4 2-16 15,4-1-103-15,-1 3-57 0,1 5 0 0,-4 0 0 0,4 0 0 16,6 3 0-16,-9-4 0 0,9 1 0 0,-3-1 0 16,7-2 0-16,0 2 0 0,0-5 0 0,11-3 0 15,-11 1 0-15,13-4 0 0,-2 1 0 0,6-5 0 0,-7 0 0 16,1-5 0-16,13-1 0 0,-10-3 0 0,3-1 0 15,7-4 0-15,-7-4 0 0,-3 0 0 0,3-3 0 0,-7 0 0 16,8-3 0-16,-5 0 0 0,-13 0 0 0,4-1 0 16,3 0 0-16,-7 1 0 0,0 2 0 0,-7 1 0 15,3 2 0-15,-9 1 0 0,9 1 0 0,-10 5 0 0,4 0 0 16,0 0 0-16,-1 6 0 0,-6 1 0 0,7 0 0 16,-4 0 0-16,4 1 0 0,6 1 0 0,-9 5 0 0,2 0 0 15,8 3 0-15,-4 0 0 0,0-1 0 0,7 2 0 16,0 1 0-16,-3-1-80 0,3 2-400 0,0 2-64 0,0-5-120 15,3-1-96-15,-3-1-72 0,0-2 40 0,0 1 120 16,7 1 80-16,0-5 63 0,-4 1 65 0,8-2 49 16,2 2 46-16,-9-2 50 0,13 0 38 0,-7 0 26 0</inkml:trace>
  <inkml:trace contextRef="#ctx0" brushRef="#br0" timeOffset="22121.46">23200 9348 246 0,'7'0'904'0,"-4"1"16"15,-3 1-95-15,7-4-73 0,-7 1-96 0,4 1-104 0,-4 0-64 16,0 6-73-16,-4-3-31 0,4 1-31 0,-7 4-66 16,14-1-30-16,-14 2-1 0,7 3-56 0,-3 2-25 15,3 3 10-15,-7-3-50 0,0 4 18 0,-3 3-105 0,-1 0-48 16,1 2 0-16,-4-1 0 0,4 7 0 0,-7-4 0 16,3 5 0-16,0-1 0 0,0 1 0 0,-3 1 0 0,0-1 0 15,7 0 0-15,-8 1 0 0,8-3 0 0,-4 1 0 16,0 0 0-16,8-3 0 0,-5-1 0 0,4-4 0 0,0 2 0 15,7-5 0-15,-3-1 0 0,3-5 0 0,0 4 0 16,-7-6 0-16,7-5 0 0,7-1 0 0,-7-1 0 16,0 0-97-16,3-8-422 0,-3 0-130 0,7-1-94 0,0-2-81 15,-3-3-24-15,9-3 119 0,-2 5 58 0,-8-6 103 16,14 0 56-16,-6-3 40 0,6 3 88 0,-7 1 16 0,8-1 72 16,-5-1 8-16</inkml:trace>
  <inkml:trace contextRef="#ctx0" brushRef="#br0" timeOffset="22408.2">23162 9840 223 0,'0'0'784'0,"4"-2"128"0,-4 4-72 0,0 1-97 15,0 1-79-15,-4 2-95 0,4 1-73 0,0 1-33 16,-7 2-79-16,0-2-15 0,7 4-73 0,-3 2-8 0,3-1-41 16,-7 1-46-16,7-2-1 0,0-1-49 0,0 2 9 0,0-1-48 15,10-4-23-15,-3 3-89 0,0-5 0 16,-3-1 0-16,9-3 0 0,-9 2 0 0,13-4 0 0,-7 1 0 16,8-1 0-16,-8-3 0 0,4-3 0 0,-4-1 0 0,0-1 0 15,-3 1 0-15,-3-2 0 0,-4 0 0 0,7-4 0 16,-7 0 0-16,0 1 0 0,0 1 0 0,0 3 0 0,0-2 0 15,-7 8 0-15,7-6 0 0,-4 5 0 0,-3 0 0 16,0 1 0-16,-3-1 0 0,7 3 0 0,-4 0 0 16,-4 0 0-16,-2 2 0 0,2-5 0 0,8 4 0 0,-11-1 0 15,11-1 0-15,-4 1 0 0,-4 1 0 0,1-1 0 16,3 0-289-16,0 0-158 0,4-1-98 0,3 1-95 16,-7 0-135-16,7 0-49 0,0 0 55 0,0 0 89 0,0 0 105 15,0 0 39-15,0 0 88 0,0 0 24 0,0 0 72 16,0 0 32-16,0 0 24 0,0 0 56 0</inkml:trace>
  <inkml:trace contextRef="#ctx0" brushRef="#br0" timeOffset="43523.21">5433 14493 87 0,'0'-7'712'16,"0"-2"39"-16,7 3 49 0,-4 1-16 0,-3 2-87 0,0-1-106 15,0 3-54-15,0 0-73 0,0 1-48 0,0 0-56 16,0-2-32-16,0 5-32 0,0 0-32 0,0 2-49 16,0 4-22-16,0-2-26 0,0 6-22 0,0 5-2 0,0 0-6 15,7 2-33-15,0 3-104 0,-7 1 0 0,4 1 0 16,6 0 0-16,4 0 0 0,-4-3 0 0,7-1 0 16,-3 0 0-16,3-6 0 0,1 2 0 0,6-7 0 0,-11-1 0 15,12-3 0-15,-5-6 0 0,4-1 0 0,-3-4 0 0,-4-4 0 16,7-1 0-16,-3-7 0 0,-4 1 0 0,-6-5 0 15,6-2 0-15,-7-1 0 0,0 0 0 0,-10-1 0 0,7-2 0 16,0 3 0-16,-7 0 0 0,-14 1 0 0,14 2 0 16,-10 3 0-16,7 2 0 0,-4 1 0 0,-4 4 0 15,5 1 0-15,-12 2 0 0,15 2-48 0,-11 3-449 0,4 0-94 16,-7 2-97-16,13 1-128 0,-10 0-8 0,11 0 72 16,-4 0 87-16,4 0 74 0,3 0 71 0,0 0 63 0,-7 0 49 15,14 0 48-15,-4 0 33 0,4 0 39 0,-4 0 16 16</inkml:trace>
  <inkml:trace contextRef="#ctx0" brushRef="#br0" timeOffset="43881.77">5843 14448 15 0,'14'10'632'0,"-11"-5"39"15,8 3 66-15,2 2-1 0,-2-1-8 0,-1 3-104 16,0 4-80-16,4-2-72 0,-10 1-40 0,3 0-32 0,-4 0-40 16,4 3-64-16,-7 0-17 0,0-2-30 0,0 0-41 15,0 3-40-15,7-4-16 0,-7 0 0 0,0-3-8 16,-7 0-16-16,14-2-64 0,-7-2-64 0,0-4 0 0,0-2 0 15,0 1 0-15,0-3 0 0,0-3 0 0,0-2 0 0,0-2 0 16,3-3 0-16,-6-1 0 0,6-1 0 0,-3-2 0 16,7-3 0-16,-3-1 0 0,-4 1 0 0,6-3 0 15,1 2 0-15,-3-1 0 0,10 1 0 0,-11 0 0 0,7 1 0 16,-3 2 0-16,0 2 0 0,3 2 0 0,-6 0 0 16,3 6 0-16,3 0 0 0,-3 2 0 0,0 3 0 0,-4 0 0 15,8 5 0-15,-11 1 0 0,13 1 0 0,-13 3 0 16,4-1 0-16,-4 5 0 0,0 0 0 0,0 4 0 0,0 1 0 15,0 1 0-15,0 1 0 0,7 1 0 0,-7-1 0 16,3 0 0-16,-3-2 0 0,0-1 0 0,7 0 0 16,0-2 0-16,-4-4 0 0,-3-2-361 0,0-5-126 0,7-2-81 15,-3-3-96-15,-4 0-88 0,7-7-56 0,0 0 80 16,-4 0 80-16,4-7 47 0,0 1 73 0,3-4 81 16,0 0 47-16,1-2 55 0,-1-1 34 0,-3 0 31 0,10-1 32 15</inkml:trace>
  <inkml:trace contextRef="#ctx0" brushRef="#br0" timeOffset="44245.31">6322 14424 375 0,'0'-5'743'0,"0"2"58"16,0 0 39-16,0 3-88 0,0 2-88 0,0 5-104 0,0 1-57 16,-7 2-47-16,7 2-56 0,-3 5-39 0,-4-2-73 15,3 3-8-15,-3 4-25 0,0-1-54 0,7 3-1 16,0-1-49-16,-3 1 9 0,-4-3-16 0,14 0-87 0,-4-5-57 16,-3 1 0-16,7-4 0 0,0-2 0 0,-3-4 0 0,6-2 0 15,-3-4 0-15,0-4 0 0,3-2 0 0,-3-5 0 16,3-2 0-16,-6-3 0 0,10-4 0 0,-11-2 0 0,7-6 0 15,-3 1 0-15,0-2 0 0,-3-2 0 0,-4-4 0 16,0 0 0-16,7 0 0 0,-7-4 0 0,0 2 0 16,0-1 0-16,-7 1 0 0,7 0 0 0,0 3 0 0,0 1 0 15,-4 3 0-15,-3 6 0 0,7 2 0 0,0 7 0 16,-7 2 0-16,4 6 0 0,-4 3 0 0,7 5 0 16,-3 4 0-16,-4 3 0 0,0 1 0 0,3 4 0 0,-2 1 0 15,6 3 0-15,0 3 0 0,-4-2 0 0,4 7 0 16,0-4 0-16,0 4 0 0,0-2 0 0,0 1 0 0,0 0 0 15,4-2 0-15,-4 1 0 0,0-1 0 0,10-2 0 16,-3 0 0-16,0-5 0 0,-4 1 0 0,4-4-217 0,-4-1-254 16,11-2-74-16,-10 0-54 0,3-3-105 0,-4-6-48 15,4 4-1-15,0-3 42 0,-4-1 111 0,11-1 72 16,-14 0 55-16,3 0 58 0,8 0 46 0,-11-1 50 0,14-1 22 16,-11 7 50-16</inkml:trace>
  <inkml:trace contextRef="#ctx0" brushRef="#br0" timeOffset="44679.16">6494 14562 366 0,'0'6'576'0,"0"1"73"16,7 2 31-16,-3-3 63 0,2 2-22 0,1 1-129 0,-3 0-57 15,3-2-71-15,-4-1-39 0,4-3-41 0,0 2-64 16,3-4-40-16,-6 1-25 0,3-2-31 0,3-2-24 16,-3 1-7-16,3-4-41 0,0-1-17 0,4-1-14 0,-3 1-18 15,-1-5-30-15,-3 2-73 0,-4-3 0 0,8 0 0 16,-5-3 0-16,1 2 0 0,-3-1 0 0,-4 0 0 0,0-2 0 16,0 1 0-16,0 1 0 0,0-2 0 0,-4 3 0 15,-3-2 0-15,1 4 0 0,2-1 0 0,-3 2 0 16,4 3 0-16,-11 5 0 0,11-1 0 0,-8 0 0 0,11 1 0 15,0 1 0-15,0 2 0 0,-7 4 0 0,7 2 0 16,0 1 0-16,0-4 0 0,0 4 0 0,7 2 0 16,-7 1 0-16,0 1 0 0,0 0 0 0,4 1 0 0,3-2 0 15,3 0 0-15,-3-2 0 0,3 1-137 0,0 0-94 16,1-2-1-16,6 0-16 0,-7-1 8 0,4 0 40 0,-4-2 23 16,1 1 33-16,-1 0 57 0,0-2 30 0,-3-1 74 15,4 0 47-15,-4-1 48 0,-1-2 55 0,-2 0 66 0,-4 1-25 16,0 1-17-16,7-5-22 0,-7-1-25 0,0-1-8 15,0 0-25-15,0-3-14 0,0 0-2 0,0-2-86 16,0-3-9-16,0-3 0 0,0-2 0 0,0 0 0 0,0-3 0 16,0 1 0-16,0 1 0 0,0-2 0 0,0 1 0 15,0 0 0-15,0 3 0 0,3 5 0 0,-3-2 0 0,0 4 0 16,0 5 0-16,7-1 0 0,-7 2 0 0,7 4 0 0,-7-2 0 16,0 2-241-16,3 5-94 0,-3-2-81 0,-3 2-88 15,6-3-72-15,-3 3-120 0,0-2-72 0,7 3 8 16,-3-2 104-16,-4 4 80 0,14-1 64 0,-11-6 55 0,7 4 57 15,-3-3 48-15,0 4 40 0,10-6 33 0,-6 3 30 16</inkml:trace>
  <inkml:trace contextRef="#ctx0" brushRef="#br0" timeOffset="45465.13">7307 14176 679 0,'0'-5'863'0,"-7"4"10"0,0 1-81 0,7-4-81 15,7 4-94-15,-7-2-105 0,0-4-48 0,0 1-72 0,-7 0-32 16,14 0-33-16,-7 2-55 0,7-7-23 0,-3 4-25 15,-4 0-40-15,10-5-16 0,4 2-25 0,-11 2-23 0,15-5 1 16,-1 3-10-16,-7-2-102 0,14 0-9 0,-10 3 0 0,3-2 0 16,0 1 0-16,1 2 0 0,-1 1 0 0,0 0 0 15,-3 2 0-15,0 2 0 0,-1 1 0 0,1 2 0 16,-3 1 0-16,-1 5 0 0,-3 1 0 0,-4-1 0 0,4 5 0 16,0 2 0-16,-7-1 0 0,0 2 0 0,0 5 0 15,-7-2 0-15,0 3 0 0,4 3 0 0,-4-2 0 0,-3 2 0 16,3 2 0-16,-4-1 0 0,4 1 0 0,-3 3 0 15,0-1 0-15,-1-1 0 0,1 0 0 0,3-3 0 16,0 2 0-16,-3-3 0 0,3-1 0 0,7-3 0 0,-3-1 0 16,3-5 0-16,0-1 0 0,0-3 0 0,3-3 0 15,-3-1 0-15,7-4 0 0,0 2 0 0,-4-3 0 0,11-2 0 16,-10 0 0-16,6-3 0 0,4 2 0 0,-4-1 0 16,0-1 0-16,1 1 0 0,6-1 0 0,-7-1 0 15,4 1 0-15,0 0 0 0,0 3 0 0,-4-2 0 0,0 2 0 16,1 0 0-16,2 2 0 0,-9-1 0 0,-4 1 0 15,10 0-248-15,-10 0-296 0,7 0-104 0,0 0-160 0,-7 1-72 16,0-2 64-16,0 1 96 0,-7 0 79 0,7 0 105 16,7 0 49-16,-7 0 54 0,0-2 50 0,3-2 46 0,-3 1 33 15,11-1 41-15</inkml:trace>
  <inkml:trace contextRef="#ctx0" brushRef="#br0" timeOffset="47197.03">5426 15138 311 0,'-27'9'624'0,"6"-2"23"16,-3 2-14-16,-4 0-9 0,14-1-16 0,-10 0-48 15,7-1-8-15,0 0-56 0,3 0-64 0,-3 0-48 16,7 0-32-16,-4-1-40 0,0-1-40 0,7 2-24 0,0-3-32 16,-3 1-24-16,10 0-16 0,0-2-24 0,-7 1-17 0,7 0-15 15,0 0-23-15,0-1-49 0,7 1-48 0,-7 0 0 16,7-1 0-16,-4 1 0 0,11-1 0 0,-11 1 0 0,8 0 0 16,6-3 0-16,0 1 0 0,4-2 0 0,-4-1 0 15,11-1 0-15,6-3 0 0,-6-1 0 0,10-1 0 16,6-3 0-16,1-2 0 0,0 0 0 0,10-1 0 0,0-2 0 15,0 1 0-15,7-1 0 0,-7 0 0 0,8-1 0 16,-1 1 0-16,0 0 0 0,-4 2 0 0,-3 2 0 0,7 0 0 16,-7 1 0-16,14 2 0 0,-14 5 0 0,4 0 0 15,3-1 0-15,0 4 0 0,0 0 0 0,3 0 0 16,-3 0 0-16,0 0 0 0,-3 0 0 0,10 0 0 0,-14 0 0 16,4 0 0-16,3 0 0 0,-7 0 0 0,7 0 0 15,0 0 0-15,0 0 0 0,-4 0 0 0,4-3 0 16,4-2 0-16,3 1 0 0,-4-2 0 0,1 0 0 0,-4-2 0 15,7-1 0-15,-14 2 0 0,3-2 0 0,4 0 0 16,-10 0 0-16,-4 2 0 0,4 5 0 0,-7-1 0 0,-14 0 0 16,10 3 0-16,-13-2 0 0,-1 1 0 0,-6 1 0 15,-4 0 0-15,-7 3 0 0,-3-3 0 0,-3 0 0 0,3 0 0 16,-7-2 0-16,0 2 0 0,-7 0 0 0,-4 0 0 0,8 0 0 16,-11 0 0-16,4 0 0 0,3 0 0 0,-3 0 0 15,-1 0 0-15,-6 0 0 0,14 0-192 0,-15 0-320 16,8 0-56-16,-4 0-120 0,4 0-113 0,3 0-23 0,-3 0 89 15,-1 0 55-15,1 0 104 0,0 0 40 0,3 2 87 16,-4 3 50-16,1-5 47 0,3 3 40 0,0-3 16 0,-3 2 40 16</inkml:trace>
  <inkml:trace contextRef="#ctx0" brushRef="#br0" timeOffset="50880.31">5027 15804 351 0,'0'-3'680'0,"0"3"15"16,-4 0 2-16,-3 1 14 0,4 3-14 0,-4 1-121 16,-3 0-56-16,-4 5-65 0,3-2-46 0,8 1-58 0,-11 2-22 15,0 2-33-15,1 3-32 0,2 2-48 0,4-2-16 16,4-2-16-16,-4 3-41 0,4-4-15 0,3 3-7 0,-7-2-17 15,7 1-40-15,0-3-64 0,7-1 0 0,-4-4 0 16,-3 1 0-16,7-2 0 0,-4-2 0 0,4-1 0 16,0-4 0-16,-3-3 0 0,9-1 0 0,-2-4 0 0,-1-2 0 15,0-3 0-15,-3-2 0 0,4-4 0 0,-4 1 0 0,-4-2 0 16,11 3 0-16,-14-1 0 0,3-1 0 0,-3 3 0 16,0 4 0-16,0-3 0 0,0 9 0 0,0-1 0 15,0 3 0-15,0 1 0 0,-3 2 0 0,3 0 0 0,0 4 0 16,0 1 0-16,0 0 0 0,-7 3 0 0,7 0 0 15,0 2 0-15,-7 2 0 0,7 0 0 0,0 1 0 0,0 3 0 16,0 1 0-16,0-2 0 0,0 0 0 0,0 3 0 16,0-3 0-16,0 2 0 0,0-3 0 0,7 1 0 0,0 0 0 15,-7-2 0-15,3-2 0 0,4-1 0 0,-3-4 0 16,9 0 0-16,-9-3 0 0,6 2-208 0,4-3-136 16,-11-1-64-16,8-6-25 0,2 3-38 0,-2-2-1 0,-1-3-1 15,0-1-22-15,4 0 6 0,-3-4 26 0,-1-1-18 16,0-5 25-16,4 4 57 0,-4-2 15 0,1-2 47 0,-1 1 18 15,-3 1 70-15,3 0 41 0,1 0 41 0,-5 4 95 16,-2-1 103-16,3 5 82 0,-7-1 62 0,7 4 34 16,-4-1 87-16,-3 5 40 0,0 2 39 0,0 0 34 0,0 1 31 15,0 2 0-15,-3 4 56 0,-4-1-8 0,7 2-8 16,0 4-57-16,-7-3-46 0,3 3-34 0,-2 3-38 16,2 0-42-16,-3 3-38 0,0-2-17 0,7 2-40 0,-3 1-8 15,3-2-9-15,0 1-23 0,0-2-24 0,0-1-8 16,0-3-23-16,0-2-57 0,0-3-16 0,0-4 0 0,0 2 0 15,0-1 0-15,0-7 0 0,0 1 0 0,3-6 0 0,4-2 0 16,-7 1 0-16,7-4 0 0,-3 1 0 0,2-1 0 16,-2 0 0-16,-4-5 0 0,7 7 0 0,-7-1 0 0,0 3 0 15,0 6 0-15,10 0 0 0,-10 1 0 0,0 6 0 16,0 3 0-16,0 3 0 0,0 2 0 0,7 3 0 16,0 3 0-16,-4 1 0 0,-3 0 0 0,7 4 0 0,-3 3 0 15,9 0 0-15,-9-1 0 0,-4 0 0 0,7 0 0 16,-4 0 0-16,-3 3 0 0,0 0 0 0,0-2 0 0,-3 0 0 15,-4-2 0-15,7 0 0 0,-4-2 0 0,-2-2 0 16,-1-2 0-16,3-2 0 0,-3-5 0 0,4-2 0 16,-4-4 0-16,0-1 0 0,-3-3 0 0,3-3 0 0,7-3 0 15,-10-3 0-15,10 0 0 0,-4-4 0 0,4-1 0 16,-7-1 0-16,7-3-128 0,-7 0-248 0,7-2-49 16,0 2-30-16,7 0-42 0,0 1-46 0,-3-1-41 0,2 1-33 15,-2 1-14-15,10 1-1 0,-4 0 56 0,0-1 64 16,1 2 31-16,6 2 89 0,-7-2 24 0,8 4 89 15,-8-1 71-15,4-1 144 0,-4 3 136 0,0 0 119 0,1 2 106 16,2 1 54-16,-9 0 34 0,6 0 47 0,-3 3 16 16,3-3 40-16,-3 1 24 0,0 2-25 0,-7-1 33 0,4-1-31 0,-4-1-65 15,0 3-48-15,0-4-48 0,0 2-32 0,0-3-24 16,0 3-40-16,7-1-24 0,-14-2-25 0,14 5-15 16,-14-4-15-16,7 7-25 0,0-7-8 0,0 6-9 0,0-2-23 15,0 3-79-15,-4 0-9 0,4 4 0 0,-7 1 0 16,0 0 0-16,4 2 0 0,-4 4 0 0,0 2 0 0,7 0 0 15,0 0 0-15,-3 3 0 0,3 1 0 0,0-4 0 16,0-1 0-16,0 0 0 0,0 0 0 0,3-4 0 16,4-1 0-16,0-4 0 0,3 0 0 0,-3-3 0 0,4 1 0 15,-1-6 0-15,0-1-192 0,1-5-112 0,2-1-48 16,1-4-41-16,0-2-22 0,3 1-42 0,-13-2-6 0,13-2-1 16,-7-4-16-16,7 8 39 0,-6-5 34 0,6 2 38 15,-7 1 49-15,4 3 81 0,-11 1 71 0,8 3 96 16,-4 3 72-16,0 0 88 0,-4 5 88 0,-3-1 96 0,0 2 48 15,0 3 96-15,0 1 72 0,0 3 24 0,0 2-40 16,-3 0-64-16,3 0-48 0,0 0-24 0,0 1-64 0,0 1-16 16,0 1-25-16,0 1-46 0,0-1-9 0,0-1-33 15,-7-1-7-15,14 2-23 0,-4-1-10 0,-3-1-30 16,10 1-73-16,-3-1 0 0,0 4 0 0,3-4 0 0,1 4 0 16,-1-2 0-16,4 1 0 0,-11 1 0 0,8-1 0 15,2 0 0-15,-9 0 0 0,10-2 0 0,-14 2 0 0,0-1 0 16,3-2 0-16,-3-1 0 0,0 0 0 0,0 0 0 0,0 0 0 15,-3 0 0-15,-11 2 0 0,4-2 0 0,3-2 0 16,-4 4 0-16,8-4 0 0,-14 3 0 0,6-5 0 16,-13 3 0-16,14-2-248 0,0 3-137 0,-8-2-95 0,8-4-55 15,-7 1-121-15,6-1-128 0,-2 2 0 0,2-2 80 16,4 2 80-16,4-1 48 0,-4-2 71 0,7-3 73 0,7 3 49 16,-4-3 54-16,11 1 26 0,3-3 31 0</inkml:trace>
  <inkml:trace contextRef="#ctx0" brushRef="#br0" timeOffset="51390.98">6177 15731 511 0,'0'-4'664'0,"0"3"24"0,0-2 0 16,7-4 0-16,-7 6 0 0,4-2-120 0,2-2-72 0,1 2-57 15,-3-4-46-15,6 1-49 0,4-3-32 0,3 2-48 16,-13-2-32-16,20 3-24 0,-21-3-24 0,21 0-17 0,-13 0-22 15,-1 1-26-15,0 1-6 0,8 1-9 0,-8 1-17 16,4 2-7-16,-11 0-71 0,7 3-9 0,-10 0 0 0,0 3 0 16,7 2 0-16,-7 1 0 0,0 1 0 0,0 4 0 15,0 1 0-15,0-1 0 0,-7 5 0 0,7 0 0 0,-3 1 0 16,-4 2 0-16,7-1 0 0,-3 3 0 0,3 2 0 16,-7-1 0-16,0 1 0 0,3 3 0 0,4-3 0 15,0 1 0-15,0-1 0 0,-6-1 0 0,6 2 0 0,0-4 0 16,6-1 0-16,-2-1 0 0,10-3 0 0,-14-1 0 15,3-3 0-15,7-1 0 0,4 0 0 0,0-2 0 16,0-5 0-16,3 0 0 0,-3-2 0 0,0 0 0 0,-1-1 0 16,5 0 0-16,-1 0 0 0,7-4 0 0,-10 0 0 15,3-4-57-15,0 2-334 0,7-1-98 0,-10-1-110 0,0 1-105 16,0-4-96-16,3 1 7 0,-3-1 82 0,-11 4 86 16,7-3 74-16,4 3 63 0,-10-2 31 0,6 0 73 0,4 2 41 15,-11-2 39-15,4 0 32 0</inkml:trace>
  <inkml:trace contextRef="#ctx0" brushRef="#br0" timeOffset="51701.2">6946 15688 135 0,'3'-9'744'0,"-3"3"47"0,0 2 57 0,0 1-88 16,14 3-71-16,-14 3-121 0,0 3-56 0,0 1-72 16,0 4-24-16,0 1-72 0,0 1-24 0,3 3-41 15,-3 4-38-15,11 3-26 0,-11-1-22 0,6 2-26 0,1 0-31 16,-3 3-15-16,3 0-9 0,3-1-16 0,-3-5-32 16,-7 3-64-16,3-5 0 0,4-1 0 0,-3-3 0 15,-4-1 0-15,0-1-33 0,0-10-223 0,0 0-95 0,0-1-50 16,0 1-46-16,7-6-73 0,-14-2-33 0,7-2-39 15,0-2-31-15,0-3-10 0,0-1 10 0,0 0 63 0,0-3 64 16,0-1 56-16,0 1 47 0,0 1 50 0,0 1 39 16,0 1 40-16,0 1 48 0</inkml:trace>
  <inkml:trace contextRef="#ctx0" brushRef="#br0" timeOffset="52039.31">7032 15870 246 0,'0'-3'337'0,"0"3"15"16,0 0 31-16,0 0-14 0,0 0-17 0,0 0-56 16,0 3-9-16,0-6-30 0,0 3-33 0,7 0-24 0,-7 0-24 15,10 0-24-15,-10 0-25 0,14 0-6 0,-11 0-17 0,7 0-9 16,4-4-23-16,-10 4 1 0,6 0-1 0,-3-1 40 15,0 1 24-15,-4 0 16 0,4 0 40 0,0-1 31 16,-7-1 42-16,3 5 30 0,-3 3-6 0,0-1 38 0,0 2-31 16,7-3-39-16,-3 6-25 0,-4 2-32 0,0-1-24 15,7 2-16-15,-7-1-17 0,0 0-22 0,7-2-9 0,-4 2-16 16,4-1-8-16,-4-3-64 0,11 2-24 0,-10-8 0 16,2 6 0-16,-2-5 0 0,3 1 0 0,3-3 0 15,4 0 0-15,-14-2 0 0,3 0 0 0,4-1 0 0,-3-3 0 16,3 1 0-16,-1-2 0 0,-6-4 0 0,0 3 0 15,0-4 0-15,0 1 0 0,0-1 0 0,-6 3 0 0,-1-4 0 16,3 3 0-16,-3 1 0 0,4-1 0 0,3 8 0 16,-14-7 0-16,4 7 0 0,3 0 0 0,3-3 0 15,-2 4 0-15,6-1 0 0,-4 1-57 0,-3 1-87 0,7-4-16 16,-7 2-55-16,7 2-41 0,0-4-48 0,0 2-56 16,0 1-49-16,-3-2-38 0,3 0-89 0,0 2-72 0,0 0-64 15,0 0-8-15,0 0 88 0,0-4 48 0,0 7 88 16,0-6 39-16,3-1 42 0,-3 2 63 0,14-2 8 0,-10-3 56 15</inkml:trace>
  <inkml:trace contextRef="#ctx0" brushRef="#br0" timeOffset="52491.21">7783 15600 398 0,'7'-9'465'0,"-4"2"6"16,-3 2 26-16,0 2-1 0,0 0 8 0,7 0-16 0,-7 3 24 15,0 0-9-15,-7-2 18 0,14 2-65 0,-14 4-40 16,7 0-56-16,0 1-32 0,0-3-48 0,-3 4-25 16,-4 2-30-16,3 1-17 0,-3 3-16 0,0 0-40 0,-3 4-16 15,7-1 7-15,-11 0-15 0,4 0-71 0,10-1-57 16,-7-1 0-16,7 0 0 0,0 1 0 0,0-3 0 15,0-1 0-15,0-4 0 0,7 2 0 0,3-5 0 0,4 0 0 16,-4-2 0-16,0 2 0 0,8-3 0 0,2-3 0 16,4 0 0-16,-3-3 0 0,7 2 0 0,-1-2 0 0,-3 1 0 15,4 1 0-15,-1 1 0 0,1-1 0 0,0 2 0 16,-8 1 0-16,8-1 0 0,-11 2 0 0,7 4 0 0,-7 1 0 16,-3 1 0-16,0 4 0 0,-4-2 0 0,-3 0 0 15,-3 5 0-15,-4 0 0 0,0 2 0 0,0 1 0 0,-4-2 0 16,4 1 0-16,-14 0 0 0,4 0 0 0,3 0 0 15,-3-1 0-15,6-2 0 0,-13-2 0 0,7-1 0 0,-4 0 0 16,4-5 0-16,-1 0 0 0,1-1-417 0,-4-3-174 16,4-3-121-16,6-3-152 0,-13-5 16 0,7-1 87 0,-4-3 89 15,4-3 57-15,3 0 79 0,-7-4 55 0,0-3 66 16,4-6 46-16,7 3 58 0,-11 1 23 0,3 3 32 16</inkml:trace>
  <inkml:trace contextRef="#ctx0" brushRef="#br0" timeOffset="52674.15">7879 15591 583 0,'-7'0'951'0,"0"0"-79"16,7 0-87-16,0 0-97 0,0-2-64 0,0 1-97 16,0 1-62-16,14 0-73 0,-14 0-56 0,4-4-16 0,6 1-32 15,-3-2-48-15,3-3-25 0,7 2-38 0,1-4-17 16,2 1-24-16,-2-3-32 0,-1 0 7 0,7 0-62 0,-3 0-98 16,-1 0-86-16,-3-1-105 0,1 2-160 0,6 2-152 15,-10-3-120-15,3 5-136 0,0-2 8 0,0 0 64 16,-6 2 103-16,-1 0 58 0,7 5 87 0,-7-4 39 0,4 2 42 15,-3 1 55-15,-1 1 40 0,0 1 32 0</inkml:trace>
  <inkml:trace contextRef="#ctx0" brushRef="#br0" timeOffset="59170.43">22807 14115 415 0,'4'-8'743'0,"-4"1"65"16,0-1 17-16,7 2-89 0,-7 0-73 0,0 0-110 15,0 3-65-15,0 2-49 0,0-3-71 0,0 4-15 0,-7-1-49 16,14 1-49-16,-7 1-6 0,0-1-41 0,0 4-40 15,0 0 7-15,0 2-46 0,0 2 15 0,-7 1-40 16,7 3-40-16,0 1-64 0,0 2 0 0,0 1 0 0,0 2 0 16,0 2 0-16,0-2 0 0,0 0 0 0,0 0 0 15,0 3 0-15,0-3 0 0,0-1 0 0,0-2 0 0,0-2 0 16,0-2 0-16,0-4 0 0,0-1 0 0,0-3-73 16,0-4-406-16,0-4-137 0,0-2-113 0,-4-7-110 15,4-1 15-15,0-4 88 0,0-2 80 0,0-1 56 0,0 0 80 16,0-3 71-16,0 0 49 0,0 2 48 0,4-1 40 15,6 3 41-15,4 0 31 0</inkml:trace>
  <inkml:trace contextRef="#ctx0" brushRef="#br0" timeOffset="59433.75">22938 13890 223 0,'7'-6'648'0,"-4"-1"40"0,-3 2-17 0,0 1 33 16,0-1 0-16,0 1-119 0,0 0-49 0,0 0-72 15,0-1-40-15,0 2-56 0,0-1-41 0,0-1-22 0,7 1-33 16,-7 4-48-16,0-2-16 0,0 1-25 0,0-1-14 15,7 2-9-15,-7-1-17 0,0 1-38 0,0 3-25 0,0 0-80 16,0 3 0-16,0-1 0 0,0 2 0 0,0 4 0 16,0 2 0-16,0 2 0 0,0 4 0 0,0 1 0 15,0-1 0-15,0 4 0 0,0-1 0 0,0 1 0 0,0 1 0 16,0-2 0-16,0 1 0 0,0-3 0 0,0 0 0 16,0-2 0-16,0-1 0 0,0-3 0 0,0 1 0 15,0-6-368-15,0-1-169 0,0-3-94 0,0 0-145 0,0-4-88 16,0 0 79-16,0 0 89 0,0-3 89 0,0-4 39 15,0 0 87-15,-7-1 66 0,0-1 47 0,4 1 39 0,-4 0 42 16,4-2 15-16</inkml:trace>
  <inkml:trace contextRef="#ctx0" brushRef="#br0" timeOffset="59590.34">22893 14084 383 0,'-3'-2'696'0,"3"-1"56"16,0 1 8-16,0 2-16 0,0 0-81 0,-7 0-110 16,7 0-66-16,-7 0-54 0,7 0-49 0,7 0-49 0,0 0-30 15,-4 0-41-15,4-3-41 0,0 2-15 0,3-4-39 16,-6 2-57-16,13-1-104 0,-7-1-104 0,4 1-120 0,3-2-112 15,-6 0-128-15,-1 2-80 0,0-2-97 0,1 3-94 16,3 2 14-16,-4 1 82 0,0-1 62 0,1 1 74 0,2-2 54 16,-2 0 49-16,-1 2 25 0,0 2 39 0,8-2 40 15,-8 2 56-15</inkml:trace>
  <inkml:trace contextRef="#ctx0" brushRef="#br0" timeOffset="63704.46">23479 14074 398 0,'3'-9'561'0,"4"0"6"0,-3 1 66 0,-4 3 7 0,7-2 15 16,-7 1-38-16,0 3-57 0,0 2-65 0,0 0-62 15,-7-1-41-15,3 2-57 0,-3-2-31 0,4 4-24 16,-4 1-23-16,0 1-49 0,-3 2-16 0,0-1-24 0,3 2-16 16,-7 3-9-16,7 0-22 0,0 4-41 0,4-1-80 15,-4 4 0-15,0-2 0 0,3 1 0 0,-2-1 0 16,6-2 0-16,0 2 0 0,0-6 0 0,0 2 0 0,0-2 0 16,0-4 0-16,0-2 0 0,10-2 0 0,-10 1 0 15,14-4 0-15,-11-2 0 0,11-1 0 0,-4-2 0 0,-6-3 0 16,9 0 0-16,-9 1 0 0,6-1 0 0,-3-1 0 15,0-1 0-15,-4 3 0 0,-3 0 0 0,0 1 0 0,0 1 0 16,7 6 0-16,-7-2 0 0,0 0 0 0,-7 1 0 16,7 2 0-16,0 2 0 0,0 1 0 0,0 0 0 0,0 0 0 15,7 1 0-15,-7 1 0 0,0 1 0 0,0 0 0 16,0 1 0-16,0 2 0 0,0 0 0 0,4 0 0 0,-4 1 0 16,7 0 0-16,0-2 0 0,-4 2 0 0,-3-4 0 15,14 0 0-15,-11-3 0 0,4 0 0 0,4-2 0 16,-5 1-280-16,-2-2-176 0,6 0-49 0,-3 0-86 0,0-6-81 15,3 4-80-15,-6-4 7 0,10 0 57 0,-11 0 81 16,11-2 71-16,-11-1 64 0,8-2 48 0,2-1 56 0,-2-3 24 16,-1 4 56-16,0-1 32 0</inkml:trace>
  <inkml:trace contextRef="#ctx0" brushRef="#br0" timeOffset="64101.39">23779 14068 111 0,'3'2'512'0,"4"2"40"0,0 2 47 0,-4 2 42 15,4-1 15-15,-3 0-40 0,10 7-16 0,-14 0-81 0,3 7-62 16,-3-2-33-16,0 4-56 0,7 0-32 0,-7 6-40 15,0-2-33-15,0 3-30 0,0 2-26 0,0-2-30 16,-7 0-17-16,7-2-16 0,0-2-25 0,7-3-7 0,-7-1-23 16,0-6-89-16,0-1 0 0,-7-5 0 0,7-3 0 15,0-3 0-15,0-4 0 0,0-3 0 0,0-5 0 0,0-3 0 16,0-4 0-16,0-2 0 0,0-4 0 0,0-4 0 0,0-1 0 16,0-7 0-16,0-1 0 0,0 0 0 0,7-4 0 15,-4 2 0-15,-3-2 0 0,14 1 0 0,-10-2 0 16,13 7 0-16,-7-1 0 0,7 4 0 0,1 1 0 0,-1 3 0 15,3 4 0-15,-2 3 0 0,-1 1 0 0,0 6 0 16,0 1 0-16,-6 6 0 0,-1 2 0 0,0 4 0 16,4 2 0-16,-10 3 0 0,-4 1 0 0,7 4 0 0,-4 2 0 15,-3 1 0-15,0 3 0 0,0 0 0 0,-3 2 0 16,-4-2 0-16,3 1 0 0,-3 2 0 0,-3-3 0 0,3-2 0 16,-3-1 0-16,-1 0 0 0,-2-3 0 0,2-3 0 15,8-4 0-15,-11-1 0 0,4-3 0 0,6 1 0 0,-10 0 0 16,4-1 0-16,3-2 0 0,-3-4 0 0,10 1 0 15,-4-3 0-15,4 3 0 0,0 0-120 0,-6-6-305 16,6-1-86-16,0 0-81 0,0-2-104 0,6-2-96 0,-2 1 16 16,3 2 72-16,-4-1 63 0,11-2 98 0,-4-1 55 15,1 4 40-15,6-1 72 0,0 1 48 0,4 2 15 0,3-2 57 16</inkml:trace>
  <inkml:trace contextRef="#ctx0" brushRef="#br0" timeOffset="64517.32">24254 13987 487 0,'14'11'648'0,"-11"7"55"0,4-2 50 15,-3 0-18-15,-4 0-63 0,7 3-111 0,0-1-57 0,-7 0-64 16,0 3-48-16,0 0-49 0,-7 0-31 0,7 2-31 0,-7-1-34 16,14 3-30-16,-14 0-25 0,7-4-24 0,0 6-25 15,-4-5-15-15,4-3 0 0,0-1-24 0,-7-1-71 16,7-5-33-16,-3-5 0 0,3 0 0 0,0-4 0 0,-7-5 0 16,0-4 0-16,4 0 0 0,-4-4 0 0,3-5 0 15,4-3 0-15,-6-2 0 0,-1-2 0 0,7-2 0 0,0-6 0 16,0 1 0-16,0-1 0 0,7-2 0 0,-1-2 0 15,-2 4 0-15,6 0 0 0,4 3 0 0,-11 0 0 0,22 2 0 16,-15 1 0-16,11 1 0 0,-4 5 0 0,7 0 0 16,-10 3 0-16,10 2 0 0,-4 2 0 0,-2 4 0 15,6 0 0-15,-7 5 0 0,-7 2 0 0,1 2 0 0,-1 5 0 16,-3 2 0-16,-4 1 0 0,-3 3 0 0,7 1 0 16,-7 1 0-16,0 2 0 0,0 1 0 0,0-2 0 0,-7 2 0 15,4 0 0-15,-4-4 0 0,4 3 0 0,-4-6 0 16,-4 3 0-16,1-1 0 0,-7-2 0 0,3-3 0 15,0 2 0-15,-3-7 0 0,0 0 0 0,0 0 0 0,-1-2 0 16,1 0 0-16,3-2 0 0,-3-2 0 0,7-1 0 16,-4-2 0-16,-3-5 0 0,13 4 0 0,-3-1 0 0,4-2 0 15,3-4-400-15,0 2-73 0,0-3-110 0,0 3-58 0,3 1-127 16,8 0-31-16,3-2 46 0,-11 5 90 16,14-3 103-16,-6 4 64 0,6-2 55 0,0 3 50 0,0-2 15 15,4 2 72-15,-4 0 40 0,7 5 23 0</inkml:trace>
  <inkml:trace contextRef="#ctx0" brushRef="#br0" timeOffset="65529.18">24616 13993 351 0,'0'5'776'0,"0"0"32"0,7 3 8 0,-4-3-88 0,-3-2-64 16,7-2-104-16,-7 4-80 0,7-3-48 0,-3 1-56 16,2-1-40-16,-2 0-40 0,3 0-32 0,0-2-32 0,10 0-24 15,-14-2-24-15,8 4-25 0,6-4-14 0,-7-2-25 16,4 0-9-16,-4-1-23 0,8 2-31 0,-15-4-57 15,11-1 0-15,-11 0 0 0,8-1 0 0,-5 0 0 0,1 0 0 16,-3 0 0-16,-4 2 0 0,0 0 0 0,0 1 0 16,0 1 0-16,-4 4 0 0,4-2 0 0,-7 3 0 0,1-3 0 15,2 3 0-15,-3 0 0 0,4 3 0 0,-11 0 0 16,11 2 0-16,-4-1 0 0,3 2 0 0,-10 0 0 16,11 3 0-16,-11 2 0 0,11-1 0 0,-4 2 0 0,3 0 0 15,4 0 0-15,-6 0 0 0,-1-1 0 0,7-1 0 16,0 1 0-16,0-1 0 0,7-1 0 0,-1-1 0 0,-2 2 0 15,6-2 0-15,-3-5 0 0,0-2 0 0,3 4 0 0,8-4-368 16,-8 0-72-16,0-1-56 0,7-1-57 16,-6-2-46-16,6-1-57 0,-7-4-8 0,8 4-8 0,-8-4 56 15,7-1 47-15,-7-1 73 0,4-4 56 0,3 1 49 0,-6-6 54 16,-8 6 73-16,11-3 64 0,-4 5 113 0,-6-2 119 16,10 1 104-16,-14 2 112 0,3 3 47 0,-3 0 65 0,0 3 64 15,0 2 57-15,0 0 31 0,0 2 39 0,0-1 34 16,-3 2-25-16,3 2-57 0,-7 0-38 0,0 2-73 15,3-2-41-15,-3 1-46 0,4 2-25 0,-4 0-16 0,0 3-56 16,4-1-16-16,-4 1-9 0,3-2-23 0,4 2-16 16,0 3-31-16,0-1-9 0,0 0-104 0,-6 1 0 0,6 3 0 15,0-5 0-15,0 0 0 0,6 2 0 0,-6 0 0 16,0-1 0-16,0-4 0 0,0 1 0 0,0-1 0 16,11-4 0-16,-8-1 0 0,-3-1 0 0,14 1 0 0,-11-2 0 15,4-3 0-15,-3-3 0 0,10-3 0 0,-14 1 0 16,3-5 0-16,-3 4 0 0,10-3 0 0,-10-2 0 0,0 3 0 15,7-5 0-15,-7 5 0 0,0 0 0 0,7 0 0 16,-7 2 0-16,0 2 0 0,4-1 0 0,-4 2 0 16,0 0 0-16,0 3 0 0,0 0 0 0,0 3 0 0,6-3 0 15,-6 3 0-15,0 0 0 0,0 0 0 0,0 3 0 16,7-3 0-16,-7 3 0 0,4-1 0 0,-4 1 0 16,10 1 0-16,-10 1 0 0,14 1 0 0,-11 0 0 0,4 1 0 15,-3-1 0-15,10 1 0 0,-11 1-120 0,4 0-57 16,-4-4-22-16,11 3-1 0,-10 0 15 0,2-3 2 0,1 0-10 15,-3-2 2-15,3-1 15 0,-4-1 8 0,-3-1 0 0,14-1 15 16,-11-3 10-16,-3-1 6 0,11-1 2 0,-4-2 23 16,-1-2 8-16,-2 0 24 0,10-2 8 0,-1-1 15 15,-6-1 9-15,4-1-7 0,-4-1 7 0,10 2 16 0,-14-3 7 16,8 3 2-16,2 0 7 0,-9 2-1 0,3-2 34 16,0 6-25-16,3-3 48 0,-7 4 0 0,4 1 16 0,-7-1 15 15,7 5 50-15,-7 2 15 0,0-1 56 0,0-1 24 16,0 3 16-16,0 0 8 0,0 3 0 0,0 1 16 0,-7 0-24 15,7 2-33-15,0-5-14 0,-7 5-25 0,7 2-9 16,0-2-22-16,-3 2-9 0,-4-1-25 0,7 3 2 16,-3-4-97-16,3 0 0 0,0 1 0 0,0 2 0 0,0-4 0 15,0 1 0-15,0 0 0 0,3 0 0 0,-3 1 0 16,10-3 0-16,4 3 0 0,-10-1 0 0,2-1 0 0,5 2 0 16,-1-1 0-16,4-1 0 0,-4 1 0 0,1 0 0 15,-1 1 0-15,0-2 0 0,4 5 0 0,-11-2 0 16,8 1 0-16,3 0 0 0,-11 0 0 0,4 0 0 0,0 2 0 15,-4-1 0-15,-3 0 0 0,0-2 0 0,0 1 0 16,-3-3 0-16,-4 1 0 0,0-4 0 0,-3 1 0 0,-1-2 0 16,1-2 0-16,-4 2 0 0,0-2 0 0,-3 0 0 0,0-2 0 15,0 5 0-15,0-4 0 0,-1 1-57 16,5 1-422-16,-5 1-105 0,1-2-96 0,7 0-144 0,3 0-8 16,0 0 80-16,-3 0 88 0,17-2 72 0,-4 2 56 0,11-3 56 15,0 0 56-15,10-3 55 0,-4 2 34 0,8-4 39 16,3 1 32-16</inkml:trace>
  <inkml:trace contextRef="#ctx0" brushRef="#br0" timeOffset="66795.37">26273 13798 15 0,'0'-12'687'16,"4"3"2"-16,-4 2 7 0,6 0 8 0,1 2 16 0,-7 3-96 16,0 2-80-16,0 0-56 0,4 7-64 0,-4 0-40 15,0 6-49-15,0-1-31 0,0 8-48 0,0-1-15 16,0 5-42-16,0 4-14 0,0 0-18 0,0 3-6 0,0 4-41 16,0-1-17-16,0 2-6 0,0 0-49 0,0 0-48 15,0-5 0-15,0 0 0 0,0-2 0 0,0-8 0 0,0-1 0 16,0-5 0-16,0-4 0 0,0-7-41 0,0-5-215 0,0-4-87 15,0-4-33-15,0-1-32 0,0-5-25 0,0-2 2 16,0-2 7-16,0-1 32 0,0 1 32 0,0-2 55 16,-4 1 58-16,4 1 47 0,-7 1 16 0,1 0 56 0,6 1 64 15,-4 2 8-15,4 1 64 0,0 0 32 0,-7-1 63 16,14 4 34-16,-7-1 39 0,0 0 7 0,4 1 58 0,-4 1 47 16,6 1 48-16,1 0 39 0,-3 0 10 0,-4 0-41 15,10 1-32-15,-10 3-40 0,14-1-48 0,-14 3-24 16,3 1 0-16,4-1-33 0,-3 1-31 0,3 2 9 0,-1-1-25 15,-2 1-9-15,10 3-14 0,-11 2-49 0,7-2-48 16,4 1 0-16,-3 2 0 0,-1 2 0 0,0 2 0 0,4 2 0 16,-4 2 0-16,8 2 0 0,-8-1 0 0,7 3 0 15,-13 0 0-15,6 1 0 0,4 1 0 0,-4-2 0 16,-3 1 0-16,-4-1 0 0,8 0 0 0,2-4 0 0,-13 0 0 16,0-3 0-16,4-4 0 0,-4-2 0 0,0 0 0 15,0-4 0-15,0-1 0 0,0 2 0 0,0-4 0 0,0-4 0 16,0 3 0-16,7-6 0 0,-4 3 0 0,4 1 0 15,0-2 0-15,-3-1 0 0,2-1 0 0,5-2 0 16,-4 2 0-16,3 2 0 0,-3 1 0 0,-4-1 0 0,8 2 0 16,-4 3 0-16,-1-1 0 0,-2 0 0 0,3 2 0 15,-4-1 0-15,11 0 0 0,-14 6 0 0,3-1 0 0,-3 1 0 16,7 2 0-16,-7-1 0 0,7 2 0 0,-7 4 0 0,0-2 0 16,0 3 0-16,0 0 0 0,0 0 0 15,4 0 0-15,3-2 0 0,-7-1 0 0,3-3 0 0,11 1 0 16,-11-4 0-16,4 1 0 0,-3-3 0 0,-4-1 0 0,13-1 0 15,-9-4 0-15,3 1-137 0,-4-5-167 0,11 4-47 16,-11-5 30-16,11 0 2 0,-10-1 46 0,6 0 25 0,4-2 16 16,-11 2 73-16,7 0 23 0,-3 3 55 0,0-2 66 15,-3 3 30-15,-4 1 98 0,0 1 47 0,0 4 63 0,7-1 74 16,-7 2-25-16,0 0-17 0,0 0-38 0,0 0-17 16,-7 3-9-16,7 1-39 0,0 0-7 0,0 1-10 15,-4 0-31-15,4 2-7 0,-7-1-97 0,0 3 0 0,7 0 0 16,0-2 0-16,-3 1 0 0,3-2 0 0,0 1 0 15,0-2 0-15,0 2 0 0,3 1 0 0,-3-2 0 16,0 0 0-16,-3-2 0 0,3-3 0 0,0 3 0 0,0 0 0 16,0 1 0-16,0-3 0 0,0-2 0 0,0 2 0 15,0-2 0-15,0 0 0 0,3-2 0 0,-3 4 0 0,14-1 0 16,-14-4 0-16,4 1 0 0,3-3 0 0,-1 1 0 16,5-4 0-16,-11 1 0 0,3-3 0 0,11 2 0 15,-14-3 0-15,3 1 0 0,-3 2 0 0,7-2 0 0,-3 4 0 16,-4 1 0-16,14 1 0 0,-14 2 0 0,0 1 0 15,3 2 0-15,-3 1 0 0,0 2 0 0,0 2 0 0,7 0 0 16,-7 5 0-16,0-2 0 0,0 1 0 0,0 4 0 0,3-2 0 16,-6-2 0-16,3 4 0 0,3-5 0 0,-3 2 0 15,0-3 0-15,0-2 0 0,7-1 0 0,-7-3 0 16,7 0-320-16,-7-4-88 0,4-2-48 0,-4-5-48 0,0 1-24 16,13-5-24-16,-9-1 0 0,-4-4 15 0,10 1 42 15,-3-4 38-15,0 3 50 0,-4-3 47 0,8 0 48 0,-4-1 79 16,-1 3 73-16,-6-2 96 0,4 2 96 0,-4 1 81 15,7-1 78-15,-7 5 50 0,0-1 47 0,0 5 64 16,7 0 48-16,-7 4 64 0,3 5 31 0,-3 2 10 0,7 4-50 16,-7 2-55-16,0 4-47 0,0 3-41 0,3 3-40 15,-3 1-24-15,0 2-32 0,7 0-32 0,-7 1-17 0,0 2-22 16,7-2-26-16,-7 0-6 0,4 0-18 0,-4-4-78 16,0-2-81-16,0-2-80 0,0-3-72 0,0-4-65 15,0-1-87-15,0-1-72 0,0-3-48 0,0-2-63 0,7-6-33 16,-14 3-8-16,7-3-9 0,0-3 34 0,-4 0 39 15,-3 1 40-15,0 0 71 0,7-3 65 0,-3 0 64 0,3 1 97 16,-7 2 127-16,4 0 152 0,3 0 104 0,0 4 63 16,3-3 41-16,4 3 24 0,-4 1 33 0,11-2 14 0,-14 3-23 15,11 0-15-15,-8 1-34 0,11 0-31 0,0-1-39 16,-1 2-65-16,5-2-40 0,-8 0-72 0,7 1-72 16,-3 0-32-16,10-3-89 0,-3 1-23 0,-4-1-15 0,11 1-58 15,-4-1-46-15,3 1-42 0,-6-1-62 0,6 1-65 16,1 1-17-16,0-2 50 0,-4 2 47 0,3 2 48 0,1-2 40 15,-8 1 32-15</inkml:trace>
  <inkml:trace contextRef="#ctx0" brushRef="#br0" timeOffset="67481.06">28240 13947 487 0,'4'-9'592'0,"-4"-2"16"0,0 4 8 16,7-4 23-16,-14 4 50 0,7-2-90 0,-4 2-62 15,-9-2-66-15,9 5-46 0,-6-1-42 0,-7 3-54 0,3-1-25 16,0 4-49-16,-3 3-22 0,6 0-17 0,-6 1-24 16,-7 6-40-16,14 3-16 0,-8-1-16 0,1 2-1 0,7 3-30 15,-7 0-89-15,13 3 0 0,-10 0 0 0,11 0 0 16,-4 2 0-16,7-4 0 0,0 1 0 0,0-2 0 15,7-2 0-15,-4-1 0 0,11-3 0 0,-10-3 0 0,13-2 0 16,0-5 0-16,-7-2 0 0,15-2 0 0,-5-7 0 16,-2-2 0-16,2-3 0 0,4-4 0 0,-3-3 0 0,3-3 0 15,-7-1 0-15,4-5 0 0,-4 0 0 0,0 0 0 16,1-2 0-16,-8 3 0 0,0-5 0 0,1 6 0 0,-4-1 0 16,-4 2 0-16,11 2 0 0,-14 0 0 0,0 6 0 15,0 0 0-15,0 2 0 0,0 4 0 0,0 2 0 0,0 5 0 16,0 0 0-16,0 3 0 0,0 6 0 0,0 2 0 15,0-1 0-15,0 7 0 0,0-1 0 0,0 2 0 0,0 0 0 16,0 1 0-16,0 4 0 0,3 3 0 0,-3-1 0 16,7 1 0-16,0 2 0 0,-4 1 0 0,4 1 0 0,-3 4 0 15,10 1 0-15,-11 0 0 0,4 3 0 0,-4 0 0 16,11 2 0-16,-10-2 0 0,2-2 0 0,-2-2 0 16,10-4 0-16,-11-1 0 0,11-5 0 0,-4-3 0 0,-6-4 0 15,3-8 0-15,-1 2 0 0,-2-6 0 0,6-5 0 16,-3-2 0-16,0-3 0 0,-4-4 0 0,11 1 0 0,-10-1 0 15,3-6 0-15,3 4 0 0,-3-1 0 0,-4 0 0 16,8 5 0-16,-4-3 0 0,-1 8 0 0,-2-2 0 16,3 1 0-16,-4 6 0 0,4-1 0 0,0 1 0 0,-7 1 0 15,3 4 0-15,-3 1 0 0,0 1 0 0,0-2 0 16,0 4 0-16,0 0 0 0,0 2 0 0,7-1 0 0,0 2 0 16,-14 3 0-16,14-3 0 0,-7 3 0 0,0 0 0 15,4 0 0-15,-4 0 0 0,0-1 0 0,0 1 0 16,7-2 0-16,-14-2 0 0,14-1 0 0,-7-3 0 0,0 3 0 15,0-4 0-15,-7-2 0 0,7 1-336 0,0-2-89 16,0-3-71-16,7-2-63 0,-4 0-49 0,-3-2-56 0,7 1-41 16,0-6 10-16,-4 3 63 0,4-4 71 0,-3 2 66 15,9-4 62-15,-2 2 50 0,-8-1 38 0,11 2 50 16,-11 0 30-16,11 0 34 0</inkml:trace>
  <inkml:trace contextRef="#ctx0" brushRef="#br0" timeOffset="67673.05">28816 13972 87 0,'0'0'584'0,"13"-3"55"0,-13 2 34 16,0-1 30-16,4 1 50 0,-4 2-130 0,7 4-62 0,-7-2-74 15,0 0-46-15,0 0-41 0,0 3-65 0,0-1-31 16,0 2-39-16,0 0-25 0,0 2-33 0,0 0-22 16,3 0-17-16,-3-1-16 0,0 2-16 0,0 3-40 0,7-5-8 15,-7 3-24-15,7-2-64 0,-7 1 0 0,0-2 0 16,0-1-24-16,0-1-137 0,0-1-71 0,0-2-79 16,0-3-33-16,0 3-80 0,0-3-56 0,0 0-41 0,0-3-70 15,0-2-41-15,0-1-57 0,0 0 26 0,0 0 102 16,0-1 65-16,0-2 56 0,0-2 49 0,0 1 47 0,3-5 40 15,4 1 32-15,-3 0 8 0</inkml:trace>
  <inkml:trace contextRef="#ctx0" brushRef="#br0" timeOffset="67994.2">29060 13671 463 0,'7'-20'743'0,"-3"3"57"0,9 4 1 16,-13 1-74-16,0 1-71 0,4 4-103 0,-4 1-65 15,0 1-56-15,0 2-49 0,0 2-46 0,-4 1-57 0,4-3-9 16,0 3-38-16,0 3-41 0,0-2-17 0,0 2-22 15,-7 2-17-15,7 1-16 0,0 0-17 0,-6 2-15 16,6 1-31-16,0 1-57 0,-4 2 0 0,-3 0 0 0,7 2 0 16,0-1 0-16,-3 1 0 0,3 0 0 0,0 2 0 0,-7 0 0 15,7 1-128-15,0-3-144 0,0 3-48 0,0 0-73 16,-7-1-38-16,7 2-26 0,0-1 10 0,0 0-17 0,0-3-16 16,0 0-16-16,0-1 40 0,0-2 8 0,0 2 32 15,0-4 24-15,0 0 8 0,0-1 40 0,0-2 40 16,7 0 39-16,-7-2 42 0,7 1 39 0,-7-2 48 0,3 1 24 15,-3-1 32-15,7 0 48 0,-3-1 40 0,-4-1 24 16,0-1 40-16,0 2 7 0,0-2 10 0,6 0-2 16,-6 0 34-16,0 0-41 0,0 0 7 0,0 0-6 0,0 0-34 15,0 0-15-15,0 0-40 0,0 0-56 0,0 0-56 16,0 3-23-16,0-3-41 0,0 0-33 0,0-3-54 0,0 3 14 16</inkml:trace>
  <inkml:trace contextRef="#ctx0" brushRef="#br0" timeOffset="68461.98">29084 13709 319 0,'0'-11'599'0,"0"-2"-15"0,-7 1 49 15,7 1 31-15,0 3 0 0,-6 1-49 0,12-1-70 0,-12 5-58 16,6 0-70-16,0 3-33 0,0-3-48 0,0 3-33 15,0 3-30-15,0 2-25 0,0 1-33 0,0 0-22 0,0 3-26 16,0 0-15-16,0 1-15 0,0 3-33 0,0 3 15 16,0-1-86-16,0 1-33 0,0 2 0 0,0 2 0 15,-4 1 0-15,-3 1 0 0,7 2 0 0,-3 2 0 0,-4 2 0 16,0 1 0-16,-3-1 0 0,6 1 0 0,-3 1 0 16,0-2 0-16,4 1 0 0,-4-4 0 0,4-1 0 15,3-3 0-15,0-3 0 0,0-6 0 0,0 0 0 0,0-4-120 16,0-3-185-16,0-5-62 0,3-2-25 0,4-4-72 15,-7 1-24-15,3-4-32 0,4 0 0 0,0 0-40 0,4-1 7 16,-1-1 9-16,0 1 17 0,1-2 15 0,2 1 56 16,-2-1 48-16,6 0 48 0,-7 0 40 0,1 0 32 0,13-1 40 15</inkml:trace>
  <inkml:trace contextRef="#ctx0" brushRef="#br0" timeOffset="69529.17">29257 13933 311 0,'3'-9'431'0,"11"5"18"0,-14-1 54 0,0 3 42 15,3 2 23-15,-3-4 0 0,7 8 8 0,-14-3-9 0,7 1-70 16,-3 5-49-16,3-3-40 0,-14 2-64 0,14 0-32 15,-3 2-24-15,3 2-48 0,-14 1-41 0,10 1 10 16,-2-1-49-16,2 3-33 0,4 0 10 0,0 1-9 0,0-1-32 16,-7 1-16-16,14-2-80 0,-7-1 0 0,4 0 0 15,-4-5 0-15,10-1 0 0,-3 0 0 0,0-5 0 0,-4-3 0 16,11-4 0-16,-4-5 0 0,1-1 0 0,-1-4 0 16,0-5 0-16,-3-4 0 0,3 0 0 0,1-3 0 15,3-2 0-15,-11-1 0 0,4-2 0 0,3-1 0 0,-3 0 0 16,-3-1 0-16,2 3 0 0,-6 0 0 0,7-1 0 15,-7 4 0-15,0 1 0 0,0 3 0 0,0 4 0 0,0 3 0 16,0 4 0-16,0 3 0 0,0 4 0 0,0 2 0 16,0 4 0-16,0 2 0 0,0 4 0 0,0 1 0 0,0 2 0 15,0 2 0-15,0 2 0 0,0 0 0 0,0 1 0 16,0 4 0-16,0-2 0 0,0 1 0 0,0 0 0 16,0 1 0-16,0-2 0 0,4 3 0 0,-4 0-57 0,7-1-190 15,-4 1-41-15,11-2-25 0,-11 1-15 0,4 1-63 16,0 0-26-16,-3-1 2 0,2 1-9 0,-2 0-16 0,10 0-16 15,-11-4-8-15,-3 4-1 0,10-3 18 0,-10 0 15 0,7 0 32 16,0-3 39-16,-7 0 49 0,0 0 48 16,0-1 73-16,0-1 47 0,0-1 88 0,0-1 64 0,0-2 127 15,0-2 66-15,0 3 62 0,0-5 89 0,0-1 56 0,0-1 9 16,0-1 63-16,0 0 24 0,0 0 8 0,0-4 8 16,0 2-48-16,0-4-64 0,0 2-32 0,0-1-48 0,0-2-41 15,0-1-22-15,0 3-41 0,0-5-16 0,4 3-32 16,-4-3-17-16,7 2-22 0,-4-1-33 0,11 1-1 15,-11-2-14-15,11 0-2 0,-4 1-39 0,-6 1-48 0,10 0-23 16,-11 1-58-16,7 1-46 0,4 3-9 0,-10-3-40 16,3 4-8-16,-4 2-32 0,4 1-1 0,0-1 9 15,-7 1-7-15,3-2 39 0,-3 5 0 0,0-2 16 0,7 2-8 16,-7 1 32-16,7-2 8 0,-7-2 24 0,3 1 15 16,-3 0 2-16,0 1-1 0,0-1 39 0,7-1 18 0,-7 0 62 15,0-1 42-15,0-1 23 0,4 4 64 0,-8-1 16 16,4-4 79-16,0 5 17 0,4-2 17 0,-4 0-18 0,0 0-38 15,0 0-17-15,0-2-16 0,0 2-40 0,-4 3-8 16,4-3-9-16,0 0-14 0,0 0-10 0,0 0-78 16,0 0-41-16,0 0 0 0,0 4 0 0,0-4 0 0,0 2 0 15,-7-1 0-15,7 4 0 0,0-2 0 0,-3 4 0 16,3-4 0-16,-7 5 0 0,0 0 0 0,4-2 0 0,3 1 0 16,0 2 0-16,-7 0 0 0,0 0 0 0,7-1 0 0,-3 1 0 15,3-2 0-15,0-1 0 0,0 1 0 0,0 0 0 16,-7-3 0-16,7 1 0 0,0-3 0 0,0 3 0 15,7-3 0-15,-7 2 0 0,3-2 0 0,-3-1 0 0,7 1 0 16,0-2 0-16,-7 2 0 0,3-2 0 0,4 0 0 16,0 0 0-16,-4-4 0 0,-3 3 0 0,11 1 0 15,-11-2 0-15,7 1 0 0,0 1 0 0,-7-3 0 0,0-1 0 16,0 1 0-16,0 1 0 0,0 2 0 0,0-4 0 16,3 2 0-16,-3 1 0 0,0 1 0 0,0-2 0 0,0-1 0 15,0 1 0-15,10 0 0 0,-10 1 0 0,0-4 0 16,0 0 0-16,7 3 0 0,0-3 0 0,-3-2 0 0,2 3 0 15,-6-2 0-15,7 0 0 0,-3 0 0 0,3-2 0 16,-4 2 0-16,4-1 0 0,-7-1 0 0,7 2 0 16,-7-1 0-16,3 0 0 0,-3-1 0 0,0 1 0 0,0 4 0 15,0-4 0-15,0 3 0 0,0-3 0 0,0 6 0 16,-3-2 0-16,3 2 0 0,0 1 0 0,-7-2 0 0,0 2 0 16,7 2 0-16,-3 2 0 0,-4-1 0 0,3 4 0 15,-3-3 0-15,-3 4 0 0,3 2 0 0,0 2 0 16,4 1 0-16,-4 2 0 0,4 0 0 0,-4 2 0 0,0-1 0 15,3 1 0-15,-3 0 0 0,7 0 0 0,0-1 0 0,0-2 0 16,0 0 0-16,0-4 0 0,7 1 0 0,-3-4 0 16,3 1 0-16,0-5 0 0,-4 0 0 0,4-2 0 0,-4-2 0 15,11-2-9-15,-14 1-334 0,10-4-41 0,-3-1-96 16,4-4-72-16,-8-2-56 0,-3-1-40 0,14 0-48 16,-11-3-1-16,8 0 34 0,2-1 103 0,-9 0 40 0,6 0 88 15,4 2 24-15,-4 1 71 0,1 1 26 0,-1 4 47 16,4 3 8-16</inkml:trace>
  <inkml:trace contextRef="#ctx0" brushRef="#br0" timeOffset="69751.58">29894 13902 111 0,'7'4'504'0,"-4"3"56"0,11-2 56 16,-10 1 88-16,2 3 16 0,-2 2-64 0,10-3-80 16,-14 5-56-16,3-3-64 0,4 1-49 0,-4-1-38 0,-3 2-41 15,0-2-40-15,0-1-48 0,7 4 0 0,-7-5-32 16,0 2-49-16,7-2 9 0,-7-1-24 0,0-3-31 0,0-1-9 16,4 0-104-16,-4-3 0 0,7-1 0 0,-7-4 0 15,6-2 0-15,-2 1 0 0,3-3 0 0,-4 0 0 16,4-3 0-16,0 1 0 0,-4 1 0 0,-3-1 0 0,11 4 0 15,-4 2 0-15,0 1 0 0,-4 1 0 0,4 0 0 16,0 3 0-16,3 0 0 0,-10 4 0 0,4 1 0 0,-4 1-128 16,6 0-200-16,1 0-97 0,-7 0-70 0,0 1-113 15,0 0-72-15,0 4-80 0,0-3 24 0,4-1 63 16,-4-1 58-16,0-2 71 0,7 1 87 0,-4 1 49 0,11-3 33 16,-11-3 31-16,15 2 55 0,-8-1 50 0</inkml:trace>
  <inkml:trace contextRef="#ctx0" brushRef="#br0" timeOffset="71163.38">30821 13848 583 0,'0'-5'696'0,"0"2"8"0,7 2 40 0,-7-1-8 16,0 2-80-16,0 2-104 0,0 2-72 0,7 1-48 15,-4 5-56-15,-3 0-33 0,7-1-31 0,-4 5-56 16,11 1-23-16,-10 2-34 0,2-2-14 0,5 3-33 0,-4-2-8 16,-4-1-25-16,11-1-6 0,-4 1-17 0,-6-5-16 0,13 0-80 15,-10-6 0-15,3 1 0 0,0-3 0 0,4-3 0 16,-10-4 0-16,6-2 0 0,-3-2 0 0,0-3 0 0,-4-3 0 16,-3 1 0-16,7 2 0 0,-7-6-73 0,4 2-151 15,-4-1-39-15,0 1-25 0,0 1-56 0,0 1 0 16,-4 2-41-16,4 0-14 0,0 1-25 0,4 3 0 0,-4 0 16 15,0 2-24-15,13 2 31 0,-13 1 1 0,4 1 25 16,3 1 54-16,0-1 26 0,3 2 39 0,-7 5 63 0,11-4 42 16,-10 5 47-16,6 0 71 0,-3-1 58 0,0 1 78 15,-4 1 10-15,11 1 62 0,-4 2 66 0,-10 2 39 16,4-1 56-16,10 1 72 0,-14-2 31 0,3 4 74 0,-3-1 15 16,7 2-64-16,-4 0-40 0,-3 2-56 0,0-1-40 15,0 2-40-15,0-3-25 0,0 1-23 0,0-3-47 0,0-1-18 16,0-2-14-16,0-2-17 0,7-5-17 0,0-2-15 15,-7-2-32-15,4-4-71 0,-4-2-9 0,10-2 0 16,-10-5 0-16,14 3 0 0,-11-5 0 0,-3 0 0 0,14-1 0 16,-11 1 0-16,4-1 0 0,4 2 0 0,-5 1 0 15,-2 3 0-15,6-3 0 0,-3 7 0 0,0 0 0 0,-4 0 0 16,4 5 0-16,-3 0 0 0,-4 0 0 0,0 4 0 16,0 2 0-16,0 3 0 0,0 0 0 0,0 0 0 15,0 4 0-15,0-1 0 0,7 1 0 0,-7 2 0 0,7 2 0 16,-7 0 0-16,3-3 0 0,-3 1 0 0,7-2 0 0,0-1 0 15,3 0-80-15,-6-3-224 0,2-1-48 0,1-3-32 16,-3 0-17-16,6-4-6 0,4-1-9 0,-11-2-16 0,11-1-16 16,-4-2-32-16,1-4 16 0,-1 1 7 0,0-2 50 15,4-2 63-15,-3 1 32 0,-1-2 55 0,-3 1 57 16,3 2 80-16,-3-1 65 0,-4 0 79 0,4 2 64 0,-7-1 72 16,0 1 64-16,4 2 48 0,-4 2 64 0,0 1 64 15,-4 0 79-15,4 3 34 0,0 0-1 0,0 1-48 0,-7 4-56 16,4 1-40-16,-4 1-49 0,0 2-22 0,4 2-25 15,3 1-32-15,-7 2-32 0,0 0-40 0,7 1 0 0,-3 3-24 16,3-1-33-16,0-1-7 0,0-1-63 0,0 0-41 16,3-1 0-16,4-1 0 0,0-3 0 0,-7 1 0 15,3-1 0-15,11-5 0 0,-11-1 0 0,8-2 0 0,3 0 0 16,-11-4 0-16,7-4 0 0,-3-1 0 0,0-5 0 16,3 0 0-16,-3-5 0 0,4-1 0 0,-8-1 0 15,11-4 0-15,-11 1 0 0,4-2 0 0,-3 1 0 0,3-1 0 16,-1 2 0-16,-6-1 0 0,0 2 0 0,0 1 0 15,0 2 0-15,0 3 0 0,0 4 0 0,-6 0 0 0,-1 5 0 16,7 3 0-16,-4 2 0 0,-3 4 0 0,7 3 0 16,-3 4 0-16,-4 1 0 0,0 2 0 0,4 2 0 0,3 2 0 15,-7-1 0-15,3 4 0 0,4-1 0 0,-7 0 0 16,1 1 0-16,6-2 0 0,0 0 0 0,-4 0 0 0,4 0 0 16,4 0 0-16,-4-1 0 0,0-1 0 0,0-1 0 15,6 0 0-15,1 0 0 0,-3-1 0 0,3 0-120 16,-4-3-57-16,4 2-14 0,0-2 7 0,-4 0 24 0,8-2 0 15,2 0 39-15,-13-2 33 0,4 0-8 0,6 0 33 0,-10-4 47 16,7 3 24-16,0-3 48 0,-3 0 23 0,-4 0 50 16,6 0 15-16,1 1 24 0,-3 2-16 0,3 0-16 15,-4 0-8-15,4 0-17 0,0 2-14 0,-4-1-9 0,8 2-8 16,-4-1-80-16,-1-2 0 0,-2-2 0 0,3 1 0 16,-4-5 0-16,11 1 0 0,-14-1 0 0,3-3 0 15,4-1 0-15,0-1 0 0,4-2 0 0,-11-4 0 0,3 2 0 16,11-5 0-16,-14 3 0 0,3-2 0 0,4-1 0 15,-3 3 0-15,2-2 0 0,1 1 0 0,-7 0 0 0,0 1 0 16,0 3 0-16,4 3 0 0,-4 0 0 0,0 3 0 16,0 0 0-16,-4 3 0 0,4-1 0 0,0 5 0 15,0-1 0-15,0 6 0 0,0-4 0 0,0 4 0 0,0 1 0 16,0-1 0-16,4 0 0 0,-4 2 0 0,0 2 0 16,7-2 0-16,0 0 0 0,-4-2 0 0,4 1 0 0,-4 2 0 15,11-2 0-15,-10-3 0 0,6 3 0 0,4-1 0 16,-11-2 0-16,4-1 0 0,3-1 0 0,1-1 0 0,-4 0 0 15,3 0 0-15,0-2 0 0,-3 1 0 0,3-2 0 16,-3-3 0-16,-3-1 0 0,10 1 0 0,-11-3 0 16,11-1 0-16,-11-2 0 0,4 1 0 0,-3-3 0 0,9-3 0 15,-9 1 0-15,3-1 0 0,-4 2 0 0,11-4 0 16,-14 2-120-16,3 0-168 0,-3 1-48 0,7 0-40 0,-7-1-72 16,4 6-64-16,-4-2-88 0,0 1-96 0,0 1-33 15,0 4 57-15,0 2 73 0,0 0 70 0,-4 0 66 0,8 3 54 16,-4-1 17-16,0 2 56 0,0 2 56 0,0 1 33 15</inkml:trace>
  <inkml:trace contextRef="#ctx0" brushRef="#br0" timeOffset="72951.14">23093 14937 567 0,'0'-5'664'0,"0"-1"55"16,0 0 25-16,7 2-7 0,-7-3-74 0,0 6-110 0,0-2-57 15,0 3-65-15,-7 0-39 0,7-3-48 0,0 3-31 16,0 0-33-16,0 0-33 0,0 3-46 0,-3 3 6 15,-4-1-22-15,3 4-26 0,-2 0-38 0,-1 1 6 0,-4 4-86 16,4 1-41-16,-3 3 0 0,0 1 0 0,3 1 0 16,-4-2 0-16,11 0 0 0,-3 0 0 0,3-3 0 0,0-1 0 15,-7-1 0-15,7-3 0 0,0-2 0 0,0-5 0 16,7 0 0-16,-4-1 0 0,4-3 0 0,-3-1 0 16,3-6 0-16,3-1 0 0,0-3 0 0,4-3 0 0,-10-1 0 15,13 0 0-15,-7-5 0 0,-3 0 0 0,3-3 0 16,-3 5 0-16,-3-1 0 0,3 4 0 0,-7 1 0 15,7 3 0-15,-7 0 0 0,0 4 0 0,0 4 0 0,0 1 0 16,0 0 0-16,0 3 0 0,0-3 0 0,-7 6 0 16,7 3 0-16,0 0 0 0,0 1 0 0,-7 2 0 0,7 2 0 15,0-1 0-15,0 2 0 0,0 3 0 0,-4 2 0 0,4-1 0 16,4-2 0-16,-8 2 0 0,4-2 0 0,4 4 0 16,-4-5 0-16,7 1 0 0,0-2 0 0,-4-2 0 15,7 1 0-15,-3-3 0 0,4 0 0 0,2-5 0 0,-2 1-201 16,6-6-270-16,-7 4-81 0,1-7-88 0,-1 0-96 15,4-3-80-15,-1-3 32 0,1 0 96 0,-3-1 79 0,6 1 66 16,-3-5 94-16,-1 5 49 0,5-6 49 0,-5 3 39 16,5 2 39-16,-1 0 2 0</inkml:trace>
  <inkml:trace contextRef="#ctx0" brushRef="#br0" timeOffset="73627.89">23579 14838 263 0,'0'-5'576'15,"3"3"23"-15,-3-3 58 0,0 3 15 0,0 1 40 16,0 2-97-16,0 2-78 0,-3 2-42 0,3 1-62 0,0 0-49 15,-7 2-41-15,0 2-39 0,7 0-15 0,-10 4-33 16,6 1-56-16,-2 0-1 0,-1 1-30 0,3-1-17 16,-3 1-17-16,7 2-31 0,0-2-7 0,0-1-97 0,-3 0 0 15,6-4 0-15,-3-1 0 0,0 0 0 0,0-5 0 16,0-2 0-16,0 0 0 0,0-2 0 0,0 2 0 0,7-7 0 16,-3-4 0-16,3 1 0 0,-1-5 0 0,-2 1 0 15,6-1 0-15,-3-1 0 0,0-2 0 0,-4-3 0 16,-3 0 0-16,11 1 0 0,-11 5 0 0,7-1 0 0,0 1 0 15,-7 3 0-15,0 1 0 0,0 2 0 0,3 2 0 0,-3 2 0 16,0 0 0-16,0 2 0 0,0 4 0 0,7 2 0 16,0 1 0-16,-7 1 0 0,0 2 0 0,3 4 0 0,-3 1 0 15,7 3 0-15,-3 3 0 0,-4 3 0 0,0-1 0 16,0 3 0-16,0 1 0 0,6 2 0 0,1-2 0 16,-7 1 0-16,0-1 0 0,0 0 0 0,-7-2 0 0,7-5 0 15,7-2 0-15,-7-3 0 0,0-2 0 0,0-6 0 16,0-1 0-16,0-3 0 0,0-2 0 0,0-4 0 0,0-3 0 15,-7-2 0-15,1 0 0 0,6-4 0 0,-11-4 0 16,11 4-89-16,-3-5-343 0,-4-4-55 0,0 1-33 16,7-1-32-16,-3 0-56 0,3 0-64 0,0 1-16 0,0 4 16 15,3-2 72-15,11 5 72 0,-11-2 63 0,8 2 50 16,2 5 62-16,-2 0 58 0,6 5 103 0,-7 0 128 0,7 2 160 16,1-2 136-16,-8 3 63 0,7-2 42 0,-6 7 39 15,-1-2 24-15,0-3 48 0,4 4 24 0,-11-4 16 16,15 0-8-16,-11 2-1 0,3-2-6 0,-7 1-49 0,11 1-56 15,-10-4-32-15,9 2-49 0,-2-1-22 0,-1-8-33 16,-3 3-25-16,3-2-22 0,1-1-33 0,-1-1-8 16,-3-2 0-16,-4-2-40 0,4 1-8 0,0-4 0 0,-7 4-80 15,0 1-16-15,0 3 0 0,-7-2 0 0,0 4 0 16,4-1 0-16,-8 2 0 0,5 3 0 0,-1 2 0 0,-4 1 0 16,8 1 0-16,-11 4 0 0,11 2 0 0,-4 1 0 0,3 1 0 15,4 3 0-15,-7 3 0 0,7-2 0 0,-6 4 0 16,6-1 0-16,0 1 0 0,6-2 0 0,1 1 0 15,4-1 0-15,-8 0 0 0,11-4 0 0,-11-1 0 0,8 1 0 16,6-4 0-16,-7 1 0 0,7-4 0 0,1-1-128 16,-1-1-256-16,-7-1-81 0,14-1-70 0,-13 0-89 0,6-3-105 15,0-2-62-15,-3 0 38 0,3-3 114 0,7 1 70 16,-6 0 65-16,2 0 41 0,1-2 70 0,3-1 50 16,-3-1 39-16,6 1 31 0,-3 2 10 0</inkml:trace>
  <inkml:trace contextRef="#ctx0" brushRef="#br0" timeOffset="74074.23">24640 14808 182 0,'0'-2'745'0,"0"0"47"0,0 0 40 0,0 0-80 0,0-1-72 16,0 3-120-16,0-2-56 0,4 0-72 0,-4-3-56 0,10 1-24 15,-3-3-56-15,3 1-24 0,4-1-32 0,-4-2-33 16,7 2-22-16,-6-1-25 0,6-1-17 0,0 2-6 0,-6 1-25 16,6 0-17-16,-7 3-6 0,0 1-41 0,1 1-48 15,-4 1 0-15,-4 3 0 0,-3 0 0 0,0 4 0 16,7-1 0-16,-14 3 0 0,7 2 0 0,-3 2 0 0,-4-2 0 15,3 7 0-15,-3-1 0 0,1 0 0 0,2 4 0 16,-3 2 0-16,4 0 0 0,-11 2 0 0,14 0 0 0,0 0 0 16,-3 3 0-16,3-4 0 0,0-1 0 0,0-2 0 15,0-3 0-15,3-1 0 0,11-6 0 0,-4-1 0 16,0-4 0-16,1-1 0 0,-1-4 0 0,7 3 0 0,1-6 0 16,6 2 0-16,-11 0 0 0,5 0 0 0,6-2 0 15,-7 1 0-15,-3 1 0 0,0 1 0 0,-1-1-152 0,5 0-232 16,-5 0-112-16,1 0-57 0,0 0-110 0,-4-1-121 15,1 1-17-15,-1 0 81 0,-3-2 96 0,3 1 48 16,1 1 88-16,2 0 32 0,-2 0 72 0,6 0 40 0,-7-5 24 16,7 5 56-16</inkml:trace>
  <inkml:trace contextRef="#ctx0" brushRef="#br0" timeOffset="74964.4">26232 14983 7 0,'-11'-10'672'0,"11"3"23"16,-3 2 34-16,3 0 22 0,-14 4-14 0,4-2-130 15,6 1-62-15,-9 2-82 0,9 0-30 0,-10 5-57 0,4-2-40 16,7 2-40-16,-11 0-17 0,4 0-30 0,6 1-50 16,-10-1-15-16,11 3-23 0,-4 1-17 0,4 0-17 15,3 0-6-15,0 0-41 0,-7-1-80 0,7 1 0 0,0-2 0 16,0 0 0-16,0 0 0 0,7-3 0 0,-4-1 0 15,-3 0 0-15,7 2 0 0,-4-5 0 0,11 0 0 0,-10 0 0 16,6 0 0-16,4 0 0 0,-1 0 0 0,-6-2 0 16,0-1 0-16,-3 0 0 0,9 0 0 0,-9-1 0 0,-4 1 0 15,0-2 0-15,7-1 0 0,-7 0 0 0,0 2 0 16,0 0 0-16,3 3 0 0,-6 0 0 0,3-4 0 16,0 5 0-16,0-1 0 0,0 1 0 0,0 0 0 0,0 1 0 15,0-2 0-15,3 2 0 0,4-1 0 0,0 0 0 0,-4 0 0 16,8 2 0-16,3 2 0 0,-4-1 0 0,7 2 0 15,-7-2 0-15,1 0 0 0,6 3 0 0,-7-2 0 16,8-1 0-16,-8-1 0 0,7 1 0 0,-7-3 0 0,4 0 0 16,0 0 0-16,0 0 0 0,-4 4 0 0,0-4 0 15,-3-3 0-15,4 6 0 0,-4 0 0 0,-7 0 0 0,3-1 0 16,-3 1 0-16,0-1 0 0,0-1 0 0,0-1 0 16,0 1 0-16,0-1 0 0,0 0 0 0,0-4 0 15,0-4 0-15,0 2 0 0,0-5 0 0,0 4 0 0,7-3 0 16,-4-1 0-16,4-1 0 0,0-1 0 0,-3-1 0 15,6 4 0-15,-3-4 0 0,3 2 0 0,4 3 0 0,-11-1 0 16,4 2 0-16,-3-1 0 0,9 2 0 0,-9 3 0 16,3 3 0-16,-4-2 0 0,11 3 0 0,-14 0 0 0,4 0 0 15,6 3 0-15,-3 2 0 0,0-2 0 0,-4 4 0 16,11-1 0-16,-11-1 0 0,8 2 0 0,-4-1 0 16,3 1 0-16,0 0 0 0,4-5 0 0,-11 3 0 0,11-3 0 15,-3-1 0-15,-1-1 0 0,0 0 0 0,-3-1 0 16,3-3 0-16,-3 1 0 0,-3-2 0 0,6 2 0 0,-3-4 0 15,0 3 0-15,-7-2 0 0,0-1 0 0,0 1 0 16,0 0 0-16,0 1 0 0,0-1 0 0,-7 0 0 16,0 5 0-16,4-2 0 0,-4 0 0 0,7 3 0 0,-4-2 0 15,-9 1 0-15,9 4 0 0,-3 0 0 0,4 1 0 0,-11 3 0 16,14 0 0-16,-3 2 0 0,3 0 0 0,-7 0 0 16,7 3 0-16,-4-2 0 0,4 1 0 0,4 1 0 15,3 0 0-15,-4-3 0 0,4 1 0 0,0-1 0 0,3 0 0 16,-6 0-97-16,13 0-199 0,-7-1-47 0,7-5-65 15,1 1-49-15,-8-1-158 0,14 0-1 0,-7-3-96 0,4 1-8 16,3 1 32-16,-3-4 112 0,-1 1 64 0,11-2 55 16,-3-4 57-16,-1 4 24 0,4-3 64 0,4-3 25 15,-1 3 38-15</inkml:trace>
  <inkml:trace contextRef="#ctx0" brushRef="#br0" timeOffset="75397.28">27768 14609 375 0,'4'-7'871'0,"3"0"34"0,-4-1-90 15,-3 2-94-15,0 2-57 0,7 1-136 0,0 1-32 0,-7-1-89 16,0 3-15-16,0 0-71 0,-7 0-34 0,7 0-6 16,0 5-66-16,0-1-14 0,0 2-10 0,0 2-46 0,0 1 14 15,0 3-31-15,0 1-39 0,0 4-89 0,0 3 0 16,0-1 0-16,0 1 0 0,0 5 0 0,0-1 0 0,0 1 0 15,0-1 0-15,0 2 0 0,0 2 0 0,0-2 0 16,0-1 0-16,0 1 0 0,0-2 0 0,0 0 0 16,0-1 0-16,0 0 0 0,0-3 0 0,0-2 0 0,0-2 0 15,7-1 0-15,-7-4 0 0,3-1-248 0,-3-5-296 16,11 1-136-16,-4-3-112 0,-1-6-88 0,-2 0 88 0,6-4 64 16,4 0 87-16,-4 0 82 0,1-1 55 0,-1-2 63 15,7 2 66-15,-6-2 47 0,6 2 40 0,7-2 40 16</inkml:trace>
  <inkml:trace contextRef="#ctx0" brushRef="#br0" timeOffset="75560.36">28082 15010 302 0,'0'-4'777'0,"0"2"86"16,0 0-38-16,0 0-90 0,0 0-62 0,-4-1-121 0,-3 3-73 15,7 2-46-15,0-4-66 0,0 2-39 16,0 2-39-16,0-1-42 0,0-4-30 0,-3 0-42 0,6 2-110 16,-3-1-97-16,0 1-80 0,7-3-96 0,-3 1-112 0,-4-2-56 15,7 0-48-15,0 4-41 0,-4-4-54 0,4-1-49 16,-4 2-32-16,11-4-8 0,-10 0 23 0,3 1 81 0,3 1 72 15,0-1 49-15,4-3 46 0,-11-1 42 0,15 5 30 16,-8-5 34-16</inkml:trace>
  <inkml:trace contextRef="#ctx0" brushRef="#br0" timeOffset="75995.23">28371 14580 398 0,'0'-8'617'0,"-3"-1"22"0,-11 5 42 16,11 1 15-16,-8-1 0 0,4 4-104 0,-10 0-72 0,14 0-56 15,-11 5-56-15,4 0-41 0,-1-1-38 0,1 4-33 16,-4-2-41-16,4 1-30 0,6 1-34 0,-3 2-7 0,1 1-32 16,2-1-7-16,-6 2-10 0,10 0-31 0,-7 1-7 15,0-2-97-15,7 3 0 0,0-2 0 0,0 0 0 16,0 0 0-16,0-3 0 0,0 1 0 0,7-2 0 0,-7-1 0 16,7-2 0-16,-4-2 0 0,4-3 0 0,-3 0 0 15,9-2 0-15,-9-3 0 0,6-2 0 0,4 0 0 0,-11-4 0 16,8-1 0-16,-4 2 0 0,-1-2 0 0,-2-2 0 15,10 2 0-15,-14 2 0 0,3 1 0 0,-3 1 0 16,0 1 0-16,0 4 0 0,0 0 0 0,0 1 0 0,0 1 0 16,0 4 0-16,0 0 0 0,0 3 0 0,0-1 0 0,-3 3 0 15,3 2 0-15,0 0 0 0,-7 2 0 0,0 1 0 16,7 2 0-16,-4 2 0 0,4 1 0 0,-13 0 0 0,13 2 0 16,-11 2 0-16,11 1 0 0,-3 3 0 0,-11 1 0 15,14-1 0-15,-3 2 0 0,-4 1 0 0,7-4 0 16,0 0 0-16,-4 0 0 0,4-4 0 0,0-3 0 0,0-3 0 15,4-2 0-15,-4-7 0 0,0-1 0 0,0-2 0 16,0-6-41-16,7-4-230 0,-4-1-33 0,4-1-81 16,0-2-23-16,-4-1-40 0,8-1-47 0,-4-2-65 0,3 1-40 15,4-1-1-15,-11 2-38 0,7-2 15 0,4 3 104 16,-10-2 32-16,6-1 80 0,7 1 48 0,-3-2 39 0,0 1 41 16,0 2 9-16</inkml:trace>
  <inkml:trace contextRef="#ctx0" brushRef="#br0" timeOffset="76382.7">28571 14722 87 0,'14'-12'488'0,"-11"3"32"0,4 0 55 0,-3 3 10 0,3 1 55 16,-1 0-24-16,-6-1-8 0,0 4-72 0,4 0-40 16,-4 1-64-16,0 1-49 0,-4 0-22 0,4 0-49 15,-6-1-32-15,-1 1-32 0,7 2-25 0,-11 3-31 0,8-3-15 16,3 4-25-16,-14-1-32 0,11 2-1 0,-4 2-78 16,-4 0-41-16,4 2 0 0,4 3 0 0,-11-2 0 0,14 0 0 15,-10 0 0-15,10 0 0 0,-4 0 0 0,4-1 0 0,-6-1 0 16,6 1 0-16,0-4 0 0,0-1 0 0,0-1 0 15,0-2 0-15,6 0 0 0,-6-2 0 0,4-2 0 16,-4-4 0-16,7 1 0 0,-4-3 0 0,4-1 0 0,0-2 0 16,-4 0 0-16,11-2 0 0,-3 0 0 0,-11-1 0 15,3-1 0-15,4 4 0 0,0-4 0 0,-7 5 0 16,0-1 0-16,0 2 0 0,0 1 0 0,0 2 0 0,0 2 0 16,0 2 0-16,0-1 0 0,0 2 0 0,0 3 0 15,0 2 0-15,0 1 0 0,0 1 0 0,-7 4 0 0,0 2 0 16,4 1 0-16,3 4 0 0,-7 1 0 0,3 1 0 15,-10 2 0-15,11 2 0 0,-4 2 0 0,0-2 0 0,7 3 0 16,-3-2 0-16,3 1 0 0,-7-4 0 0,7 0 0 16,0-2 0-16,0-1 0 0,0-2-344 0,0-2-193 15,7-1-126-15,-14-3-113 0,7 0-65 0,0-2 34 0,0 0 95 16,0 0 104-16,7 0 64 0,-4 0 40 0,4-1 55 16,0-1 74-16,-4-1 54 0,11 3 34 0,-3-2 31 15</inkml:trace>
  <inkml:trace contextRef="#ctx0" brushRef="#br0" timeOffset="76709.83">29343 14616 423 0,'7'-24'679'0,"0"1"-7"16,-4 4 25-16,-3 2-9 0,7 4 0 0,-7 1-113 0,0 6-62 16,7 1-41-16,-7 5-64 0,0 5-49 0,-7 6-47 15,0 0-39-15,7 6-33 0,-3 1-17 0,3 4-38 0,-7 4-10 16,0 1-30-16,7 4-25 0,-11 1 0 0,11 1-16 16,-3 0-25-16,3 1-38 0,-7 2-41 0,0 0 0 0,7-3 0 15,-3-1 0-15,3-1 0 0,-7-4 0 0,7-3 0 16,0-3-232-16,0-4-112 0,0-5-104 0,0-5-96 15,0-4-120-15,0-3-128 0,0-3-24 0,0-4 103 0,0-4 89 16,0 1 57-16,0-5 70 0,0 1 66 0,-4-1 54 16,-2 0 42-16,-1-1 39 0,3 1 31 0,-3 1 34 15</inkml:trace>
  <inkml:trace contextRef="#ctx0" brushRef="#br0" timeOffset="76895.35">29215 14820 127 0,'0'-9'632'0,"-3"0"23"0,3 4 34 0,0 1 47 0,0-1 8 15,3 4-144-15,4 1-80 0,0 1-40 0,-3-1-64 16,2 0-40-16,-2 1-49 0,10-1-30 0,-11 0-41 0,14-1-33 15,-6 1-15-15,2 0-31 0,-9 0-25 0,13 0-24 0,-7 0-16 16,1 0-17-16,6 0-6 0,-3 0-57 0,-4 1-72 16,0 3-41-16,1-3-71 0,-1 2-47 0,-3-3-65 15,3 0-89-15,4 1-6 0,-14 1-33 0,10-2-41 0,-6 2-14 16,3-2-42-16,0-4-22 0,-4 1-58 0,7 2-22 16,-3 0 39-16,0 1 32 0,-3-2 64 0,6 0 72 15,4 2 40-15,-11-1 15 0,11 0 66 0,-11 2 47 0</inkml:trace>
  <inkml:trace contextRef="#ctx0" brushRef="#br0" timeOffset="77043.95">29587 14806 127 0,'7'7'400'0,"0"0"47"0,-3 0 42 0,-4 2 31 0,7 3 71 16,-4-1-22-16,-3 0 15 0,0 3 0 0,0-3-64 16,0 2-72-16,0-1-33 0,0 5-54 0,0-4-49 0,0 0-24 15,0 0-40-15,0-5-32 0,0 0-40 0,0 0-48 16,0-6-112-16,0 0-81 0,0-2-78 0,0-6-89 16,0-3-80-16,0 1-96 0,0-5-56 0,0 0-80 0,0-3-65 15,0-2-30-15,-3 2-2 0,6-2 58 0,-3 0 47 16,7 0 47-16,0 0 89 0,-4 1 17 0,11 1 71 0,-11 3 8 15,8-1 64-15</inkml:trace>
  <inkml:trace contextRef="#ctx0" brushRef="#br0" timeOffset="77950.09">29773 14755 15 0,'4'8'440'0,"-4"-1"23"0,7 2 42 0,-4 0 7 0,-3 3 24 16,0-1-16-16,0-1 16 0,7 1 8 16,-7-1 0-16,0 0-49 0,0 2-70 0,0-2-42 0,0 2-47 15,-7 0-32-15,7-2-23 0,0-2-49 0,0 3-41 0,0-1-6 16,0-3-25-16,0-1-40 0,0-2 8 0,0-2-24 15,0 0-9-15,0-2-15 0,7-3-23 0,-7-2-57 0,7-1 0 16,-7-1 0-16,3-3 0 0,4 2 0 0,0-2 0 16,-3 2 0-16,6-5 0 0,4 3 0 0,-11-2 0 15,8 3 0-15,2 0 0 0,-9 0 0 0,10 3 0 0,-4-1 0 16,-7 1 0-16,11 1 0 0,-4 4 0 0,-6 0 0 16,10 1 0-16,-11 1 0 0,7 3 0 0,-10 2 0 0,14 2 0 15,-14 1 0-15,0 1 0 0,4-1 0 0,-4 1 0 16,0 1 0-16,0 3 0 0,0-2 0 0,0-3 0 0,0 1 0 15,0 1 0-15,0-4 0 0,0 1 0 0,0-4 0 16,0-1 0-16,0 1 0 0,0-4 0 0,0 0 0 16,0 0 0-16,0-2 0 0,0-3 0 0,0 1 0 0,0-1 0 15,0-1 0-15,0-1 0 0,7-1 0 0,-1 1 0 16,-2-4 0-16,3 1 0 0,-4-1 0 0,4-2 0 0,0 3 0 16,-4 0 0-16,8-2 0 0,3 3 0 0,-11 0 0 15,4 1 0-15,0 3 0 0,-4-1 0 0,4 3 0 16,-3 1 0-16,2 0 0 0,1 2 0 0,-3 2 0 0,-4 3 0 15,7 1 0-15,-4-2 0 0,-3 2 0 0,7 2 0 16,0-3 0-16,-7 2 0 0,3 2 0 0,-3-3 0 0,7 0 0 16,-3 1 0-16,-4-2 0 0,14-1 0 0,-11 2 0 0,-3 0 0 15,7-1 0-15,0-2 0 0,-4 4 0 0,4-4 0 16,-3 2 0-16,2-4 0 0,1 1 0 0,-3-2 0 16,3 3 0-16,-4-6 0 0,4 0 0 0,0-2 0 0,-4-1 0 15,4 0 0-15,-3-3 0 0,3 2 0 0,-1-1 0 16,-2-4 0-16,3 2 0 0,0-1-160 0,-4-1-121 15,4 3-30-15,-4-1-9 0,4-1-48 0,0 1-24 0,-3 0-24 16,6 2 8-16,-10-2-17 0,7 2-23 0,0 0-7 16,-4 1-9-16,-3-1 24 0,7 2 16 0,0 0 8 0,-4 0 32 15,4 2 39-15,-3-2 58 0,3 1 31 0,0 1 24 16,-4-1 48-16,4 1 32 0,-4-2 64 0,4 1 64 0,0-1 24 16,-3 2 48-16,6-2 32 0,-3 1 56 0,0-1 31 15,-4 0 9-15,4 2 40 0,0-3 32 0,3 3 1 16,-10 1 46-16,4 2 10 0,3-2-9 0,-7 3 48 0,6 0 24 15,-6-2 40-15,0 2 24 0,0 2 24 0,0 2-1 16,0-1-38-16,0 0-58 0,0 0-23 0,0 0-39 0,0 3-34 16,0 0-14-16,0 0-50 0,0 2-14 0,0-2-10 15,0 0-15-15,0 0-16 0,0 1-39 0,-6-1-2 16,6 2-94-16,0-1-9 0,0 1 0 0,0-1 0 0,0 2 0 16,0 0 0-16,0 2 0 0,0-1 0 0,0-2 0 15,6 2 0-15,-6 1 0 0,0-4 0 0,4 3 0 0,3-3 0 16,-4 0 0-16,4-1 0 0,3 1 0 0,-3-2 0 15,4 3 0-15,-4-2 0 0,-4 1 0 0,11 1 0 0,-14 1 0 16,3-2 0-16,8 2 0 0,-11-1 0 0,0-1 0 16,0 2 0-16,0-2 0 0,0 1 0 0,0 0 0 0,0-2 0 15,-4-1 0-15,-3-1 0 0,4-1 0 0,3-2 0 16,-14 1 0-16,4-1 0 0,-1-1 0 0,1 2 0 0,-4-5 0 16,0 3 0-16,-3-2 0 0,0 1 0 0,0 1 0 15,-4-3 0-15,-3-1 0 0,7 3-64 0,-11-1-297 16,8 1-38-16,-8 0-81 0,0-1-40 0,1-1-73 0,-1 6-86 15,1-1-65-15,-4 2 40 0,0 1 79 0,3 4 74 16,-6-4 63-16,-1 5 55 0,8 0 50 0,-4 2 47 0,-11 5 7 16,11-1 66-16</inkml:trace>
  <inkml:trace contextRef="#ctx0" brushRef="#br0" timeOffset="78854.2">23934 15715 87 0,'0'-4'512'15,"-7"0"39"-15,7 1 50 0,0 1 46 0,0 0 66 0,0 1-50 16,-4 1-79-16,4-2-55 0,-6 2-73 0,-1 0-41 16,3 2-31-16,-3 3-63 0,-3-2-33 0,3 2-16 15,4 1-33-15,-8 2-38 0,-2 0-25 0,9 3-24 0,-3 1-17 16,0 1-15-16,4 1-16 0,-4-2-63 0,7 0-41 16,0 0 0-16,-3 0 0 0,3-1 0 0,0-7 0 15,0 1 0-15,3-2 0 0,-3-1 0 0,7 0 0 0,-4-2 0 16,-3 0 0-16,14-2 0 0,-10-3 0 0,2 0 0 15,1 2 0-15,4-3 0 0,-8-1 0 0,11-2 0 0,-14 0 0 16,3-3 0-16,4-1 0 0,-3 0 0 0,-4 4 0 16,0-1 0-16,0 1 0 0,0 3 0 0,0-1 0 0,0 4 0 15,0 1 0-15,0 0 0 0,0 1 0 0,0 2 0 16,0-1 0-16,0 4 0 0,0-1 0 0,0 2 0 16,0 1 0-16,0 0 0 0,0 2 0 0,0 2 0 0,0 1 0 15,0-1 0-15,0 4 0 0,0-2 0 0,0-2 0 0,0 2 0 16,7 2 0-16,-1-3 0 0,-2 0 0 0,-4-1 0 15,10 0 0-15,4-3 0 0,-11-2-352 0,11-2-120 16,-3 0-64-16,6-2-96 0,-14-2-88 0,14-2-72 0,-6-2 48 16,6-4 79-16,-7-2 66 0,8 1 87 0,-1-1 56 15,0-2 55-15,0-3 50 0,1-2 7 0,-5 1 72 0,5 1 31 16</inkml:trace>
  <inkml:trace contextRef="#ctx0" brushRef="#br0" timeOffset="79120.98">24254 15656 326 0,'0'-7'601'0,"7"3"54"0,-7 2 49 0,0-1 32 16,0 1-23-16,0 4-121 0,0 1-64 0,-7 0-64 15,7 2-48-15,-10 0-57 0,10 2-30 0,-4-4-41 0,4 6-41 16,-6-3-22-16,-1 2-34 0,7 0-14 0,0 0-33 16,0-1-9-16,7-1 2 0,-1 0-33 0,-2 1-17 15,3 0-54-15,-4-1-33 0,11 1 0 0,-11-1 0 0,8 0 0 16,3 3 0-16,-11-3 0 0,11 2 0 0,-11-1 0 16,4 2 0-16,-3-1 0 0,2-2 0 0,1 3 0 0,-3 0 0 15,-4 0 0-15,0-2 0 0,0 2 0 0,7 2 0 16,-7-2 0-16,0 0 0 0,0 2 0 0,0-3 0 0,3 3 0 15,-6-2 0-15,6 0 0 0,-6-2 0 0,-4 1 0 16,3-5-73-16,-3-1-182 0,1 2-57 0,-5-3-49 16,8 1-78-16,-14-2-49 0,3-2-48 0,3 2-88 0,1 0-72 15,3-3-24-15,-3 5 88 0,10-2 80 0,-4 0 64 16,4 0 55-16,0 0 50 0,4 0 47 0,6 0 40 0,-3 0 23 16,3 0 42-16</inkml:trace>
  <inkml:trace contextRef="#ctx0" brushRef="#br0" timeOffset="79467.59">24905 15562 191 0,'7'-13'672'0,"-3"2"24"16,9 2 16-16,-13 2 15 0,4 1-22 0,-4 6-105 16,7-2-72-16,-14 4-56 0,14 2-56 0,-14 2-48 0,7 2-24 15,0 3-64-15,0 1-24 0,-4 4-40 0,8-1-16 16,-8 3-32-16,4 3-9 0,0 0-22 0,-6 0-17 0,6 3-24 16,-7-1-9-16,7 2-46 0,0 0-41 0,0-1 0 15,0 2 0-15,0-3 0 0,-4 0 0 0,4-2 0 16,4 0 0-16,-4-6 0 0,0 0-16 0,0-4-233 0,0-1-95 15,0-5-71-15,0-2-49 0,0 0-89 0,0-3-86 0,7 1-105 16,-1-1-9-16,-2-4 58 0,3-3 103 0,-4 2 72 16,11-1 32-16,-11 1 79 0,8-2 34 0,3-1 63 15,-11 0 15-15,7 0 58 0</inkml:trace>
  <inkml:trace contextRef="#ctx0" brushRef="#br0" timeOffset="79645.13">25050 15877 23 0,'0'0'576'0,"7"0"39"16,-7 0 26-16,0 0-1 0,3 0 16 0,-3 0-40 0,0 3-32 15,0 0-73-15,0 2-47 0,0-2-63 0,0 5-50 16,0-3-38-16,0 3-41 0,0 2-32 0,0-2-40 16,0 0-8-16,0-4-40 0,0 2-80 0,0-3-88 0,0 1-104 15,0-4-96-15,0 1-72 0,0-1-120 0,0-1-48 16,0-3-88-16,0-1-72 0,0-1-104 0,0-4 16 0,0 2 104 16,0-2 48-16,0-2 64 0,0-2 79 0,7-2 25 15,-3 1 65-15,3-1 15 0,0 2 56 0</inkml:trace>
  <inkml:trace contextRef="#ctx0" brushRef="#br0" timeOffset="80497.87">25212 15612 423 0,'0'-3'495'0,"3"3"58"0,4-2 7 16,0 5 0-16,-7 0 16 0,4 3-49 0,-4 0-38 0,0 2-10 16,7-1-46-16,-7 1-9 0,0 4-40 0,3 1-56 15,-6 2-49-15,6-1-14 0,-6 4-33 0,3-4-25 0,0 6-31 16,3-2-8-16,-6 0-31 0,3 0-9 0,0-1-16 0,0-1-16 15,0-5-9-15,0 2-14 0,0-8-73 0,0 5 0 16,0-7 0-16,0-2 0 0,0 1 0 0,3 0 0 16,4-6 0-16,-7-1 0 0,0 0 0 0,7-2 0 0,-4 1 0 15,-3-5 0-15,11 2 0 0,-5-3 0 0,1-1 0 16,-3-2 0-16,-4 2 0 0,7 2 0 0,0-1 0 0,-7 1-128 16,0 1-88-16,3 0-16 0,-3 3-9 0,0 2 2 15,0 1-9-15,0 2-8 0,0 2 8 0,0 0 32 16,0 4 32-16,0 0 16 0,0 3 31 0,0-2 33 0,0 1 17 15,0 3 30-15,0-3 2 0,0 3 87 0,0-1 32 16,0 1 24-16,0-2 16 0,0 4 31 0,7-4 18 0,-4 1 31 16,-3 1 8-16,7 0 31 0,0-2-14 0,-3-1 14 15,6 2-30-15,-3-4-9 0,0 2-32 0,-4 1-17 16,11-3-22-16,-4 0-17 0,-6-4 8 0,9 1-17 0,-9 1-6 16,6-2-17-16,-3 0-64 0,3 1 0 0,1-1-41 15,3-4-63-15,-11-2-7 0,4 2-33 0,3 1-40 0,-10-5 0 16,11 3-32-16,-5-4 8 0,1 2-24 0,-3 0 15 15,-4-2 26-15,0 3 6 0,7 3 26 0,-4 1 31 0,-3-1 32 16,0 3 24-16,0-2 0 0,0 2 48 0,0 0 31 16,0-2 41-16,7-1 1 0,0 3 22 0,-14-5 42 15,7 1 47-15,7 0 23 0,-7 0 34 0,0 0 31 0,0 1-17 16,0 0-14-16,0 3-25 0,0 0-32 0,0 0-9 0,0 0-23 16,0 1-7-16,0 4-17 0,0-2 0 0,0 2-40 15,0 2-64-15,0-1 0 0,0 3 0 0,0 0 0 16,0 3 0-16,0 1 0 0,0-1 0 0,0-1 0 0,0 2 0 15,0-1 0-15,0 0 0 0,0 1 0 0,0-5 0 16,3-3 0-16,4 2 0 0,0-4 0 0,-3 0 0 0,6-1 0 16,-3-5 0-16,3-2-208 0,1-1-32 0,2-3-32 15,-9-1-40-15,6 2-1 0,4-7-62 0,-4 0-9 16,1 0-16-16,-1-5 24 0,4 3 0 0,-1-1 23 0,1-2 42 16,-10 2 15-16,13-1 32 0,-10 3 32 0,3-3 15 15,0 4 74-15,-3 2 63 0,-3-1 39 0,3 4 34 0,-7-1 87 16,7 2 48-16,-7 5 87 0,0 1 42 0,0 0 79 15,0 1 24-15,0 1 72 0,0 2 16 0,0 4-40 16,0-1-41-16,-7 2-47 0,7 0-23 0,-7 1-26 0,7 1-46 16,-4 0-42-16,-3 1 2 0,7 1-33 0,0-2-9 15,0-1-6-15,0 2-33 0,0-1-16 0,0 0-24 0,0 2-64 16,11-2 0-16,-4 0 0 0,0 0 0 0,-4-1 0 16,4 1 0-16,3-1 0 0,1 1 0 0,2-2 0 0,-9-1 0 15,6 2 0-15,4 0 0 0,-11-1 0 0,4 0 0 16,4 0 0-16,-5 0 0 0,-6-3 0 0,0-1 0 15,0 4 0-15,4 0 0 0,-4 0 0 0,0-6 0 0,-4 6-9 16,-2-2-150-16,-1 0-57 0,-4-1-24 0,8 5-65 16,-11-1-63-16,11-7-55 0,-8 1-42 0,-6-1-78 0,3 2-97 15,4-2-64-15,7-1 32 0,-4 1 72 0,0 0 64 0,7-1 63 16,0 2 58-16,-4-3 46 0,4-3 42 0,4 0 38 16,3 0 33-16</inkml:trace>
  <inkml:trace contextRef="#ctx0" brushRef="#br0" timeOffset="81373.06">25801 15522 430 0,'4'-6'561'0,"2"3"30"16,1-2-6-16,-7 2 23 0,0 2-8 0,0-2-32 15,0 3-16-15,0-2-56 0,0 2-64 0,4 0-40 0,-4 0-40 16,0 0-48-16,7 2-32 0,-7 4-25 0,3-3-38 16,-3 3-18-16,0 3-6 0,0 0-41 0,7 6-16 15,-7 1-8-15,0 2-16 0,0 5-8 0,0-1-72 0,0 2-24 16,0 1 0-16,0 2 0 0,-7 0 0 0,7-4 0 16,0 3 0-16,0-2 0 0,0-2 0 0,0-1 0 0,0-5 0 15,0 0 0-15,0-1 0 0,0-3 0 0,0-5 0 16,0 2 0-16,0-4 0 0,7-2 0 0,0-2 0 0,-7 1 0 15,3-2 0-15,-3-3 0 0,7-2 0 0,-3-1-112 16,-4 0-120-16,7-1-48 0,-1 2-48 0,-6 1-32 16,0-4-40-16,0 0-57 0,-6 1-6 0,12 3-41 0,-6 4-24 15,0-3-24-15,-6 3-16 0,12-4-32 0,-6 3 56 0,0 1 88 16,0-1 23-16,0 2 66 0,0 0 55 0,0-5 8 16,0 0 32-16</inkml:trace>
  <inkml:trace contextRef="#ctx0" brushRef="#br0" timeOffset="82401.92">25973 15768 102 0,'4'-3'273'0,"-4"0"15"16,0 3 0-16,14-5 24 0,-14 2-1 0,0 1-22 0,0 1 30 15,0-1 34-15,3 0-2 0,-3-1 25 0,7-3 16 16,-7 4 25-16,0-3 30 0,0 5-6 0,3 0-1 16,-3-4-41-16,0 1-55 0,0 3-31 0,0-1-17 0,7 1-57 15,-7 0-15-15,0 0-31 0,0 1-18 0,0-2-22 16,0 2-17-16,7 6-1 0,-7-5-14 0,0 3-57 0,0 6-64 16,4-4 0-16,2 5 0 0,-2 0 0 0,3 1 0 15,3 2 0-15,-3 0 0 0,-4-4 0 0,11 2 0 16,-3-1 0-16,-1-4 0 0,0 2 0 0,4-3 0 0,-10-3 0 15,6-1 0-15,-3 0 0 0,3-2 0 0,0 1 0 16,-3 0 0-16,0-7 0 0,-3 2 0 0,3-4 0 16,-1 3 0-16,-6 0 0 0,0 0 0 0,4 2 0 0,-4-1 0 15,0-1 0-15,0 0 0 0,0 4 0 0,0-2 0 16,0 1 0-16,7 7 0 0,-4-1 0 0,4 5 0 0,0-3 0 16,-4 6 0-16,8-4 0 0,-4 7 0 0,3 2 0 15,-3 3 0-15,0 2 0 0,-4 0 0 0,4 1 0 0,-7 1 0 16,0-4 0-16,4 1 0 0,-4 4 0 0,-4-4 0 0,4-1 0 15,-7-3 0-15,4-2 0 0,-4-1 0 0,0-4 0 16,4-2 0-16,-11-1 0 0,10-5 0 0,-6 0 0 16,3-2 0-16,-3 1 0 0,-1-5 0 0,-2 0 0 0,9-3 0 15,-10 1 0-15,4-2 0 0,7 1-185 0,-11-1-239 16,4-3-87-16,6 0-89 0,-10-3-128 0,4 3-80 0,10 1 32 16,0-4 71-16,-3 4 105 0,3 0 65 0,3 0 54 15,4 0 66-15,3 1 46 0,1 1 42 0,6-1 15 16,3 2 32-16</inkml:trace>
  <inkml:trace contextRef="#ctx0" brushRef="#br0" timeOffset="83081.23">27193 15684 215 0,'14'-3'608'0,"-14"-3"-17"0,0 1 18 0,0 4 47 0,0-2 8 15,0 3-40-15,0-2-64 0,0 2-64 0,0 0-48 0,-7 2-56 16,7 2-48-16,-7 2-32 0,4 0-40 0,-4 0-24 16,3 3-40-16,-3-1-16 0,0 2-16 0,-3 2-32 15,7 2-16-15,-4-4-9 0,7 1-23 0,-7-1-7 0,7-1-89 16,0 0 0-16,0-1 0 0,0-1 0 0,7-2 0 16,0-2 0-16,-4-2 0 0,4 1 0 0,-4-2 0 15,4-2 0-15,0-2 0 0,4-1 0 0,-8-2 0 0,11-1 0 16,-11-1 0-16,4 0 0 0,-3-1 0 0,2-1 0 15,1-2 0-15,-7 2 0 0,0 0 0 0,4 4 0 0,-4 0 0 16,0 0 0-16,0 3 0 0,0 0 0 0,0 1 0 0,-4 3 0 16,4 0 0-16,0 0 0 0,0 3 0 0,0 1 0 15,-7 0 0-15,1 1 0 0,6 2 0 0,0 2 0 16,-4-1 0-16,-3 1 0 0,7 3 0 0,0 0 0 0,0 0 0 16,0-3 0-16,7 1 0 0,-3 0 0 0,2 0 0 15,1-2 0-15,4-1-256 0,-4-4-56 0,3 0-33 0,0-1-39 16,1-1-15-16,-1 1-9 0,7-2-16 0,-3-3-56 15,0-3-24-15,3 0-40 0,-7-3-40 0,7 0-1 0,1 0 25 16,-8-3 57-16,7 0 86 0,-6-4 49 0,2 2 41 16,-2-1 23-16,-8 1 63 0,11 0 50 0</inkml:trace>
  <inkml:trace contextRef="#ctx0" brushRef="#br0" timeOffset="83326.1">27482 15656 255 0,'0'-7'431'0,"0"4"33"16,0 0 65-16,0 2 31 0,0-1 48 0,0 2-24 16,0 2 16-16,0 1-49 0,0 0-62 0,0 3-57 0,0 0-64 15,0-2-32-15,0 2-33 0,0 3-46 0,0-1-25 16,7 2-32-16,0-1-16 0,-3 1-16 0,2-2-24 15,-2 1-16-15,10 2-25 0,-4-1-14 0,7-2-2 0,-13-1-14 16,13 2-57-16,-7-1-16 0,4-1 0 0,-4 1 0 16,-6-1 0-16,3-1 0 0,0 0 0 0,-4 1 0 0,-3-2 0 15,0 1 0-15,7 0 0 0,-14-1 0 0,7 0 0 16,0-3 0-16,-3 4 0 0,-11-5 0 0,10 3 0 16,-6-1 0-16,-4 1 0 0,11 1 0 0,-14-4 0 0,6-1 0 15,-13 0 0-15,7 6 0 0,3-8-176 0,0 6-129 0,-3-1-87 16,3-5-32-16,1 1-87 0,-1 1-74 0,0-4-70 15,4 3-113-15,3-2 31 0,-4-3 90 0,11 2 71 16,-3 2 96-16,3 1 55 0,3-3 50 0,4 3 39 0,4-5 39 16,-1 5 34-16</inkml:trace>
  <inkml:trace contextRef="#ctx0" brushRef="#br0" timeOffset="84267.14">28313 15502 398 0,'10'-12'496'0,"-7"0"57"0,4 2 6 16,0 1 34-16,-7 2 47 0,0 2-48 0,0 2-16 0,0 0-80 15,0 3-48-15,0 0-48 0,0 1-40 0,0 2-48 16,0 6-48-16,0-1-32 0,0 2-24 0,0 2-8 16,0 2-32-16,0 2-17 0,0 2-23 0,0 2-8 0,4 2-8 15,-4 1-16-15,7 2-16 0,-7-2-71 0,3 2-9 16,-3 2 0-16,0-4 0 0,7 4 0 0,-7-4 0 15,0 0 0-15,0-2 0 0,0-1 0 0,-7-4 0 0,14-1-73 16,-14-6-174-16,7-3-57 0,0-2-88 0,0 0-32 16,0-8-48-16,0 0-9 0,0-2-6 0,0-5-1 0,0 3 8 15,0-4 39-15,0-2 18 0,0 1 87 0,0 1 47 0,-3-4 82 16,-4 3 70-16,3 1 90 0,4 0 63 0,-14 2 48 16,11 0 32-16,-4-1 24 0,4 0 48 0,3 1 8 15,0 2 31-15,0 1 10 0,-7 0 23 0,7 0-9 0,0 3 18 16,0-1 22-16,0 0-14 0,0 3 23 0,7-1-24 15,-7 3 24-15,3-2-32 0,-3 2 7 0,10-1-15 0,-3-1-16 16,0 2 16-16,-3-1-23 0,6 1-42 0,7 0 2 16,-10-3-17-16,10 3-25 0,-13-2-14 0,10 2-10 15,-1-2-15-15,1 4-7 0,-4-4-1 0,1 6-64 0,-1-3-24 16,4 2 0-16,0 5 0 0,-1-1 0 0,-9 1 0 16,6 2 0-16,4 2 0 0,-4 1 0 0,-3 3 0 0,4-2 0 15,-8 3 0-15,4 1 0 0,0-3 0 0,-7 2 0 16,0 1 0-16,0-3 0 0,0 1 0 0,0 1 0 0,0-5 0 15,0-2 0-15,0 1 0 0,0-4 0 0,0-2 0 16,0-2 0-16,0-1 0 0,0 0 0 0,3-4 0 16,-3-3 0-16,7-1 0 0,-3 0 0 0,3-3 0 0,-1 2 0 15,-2 0 0-15,3 0 0 0,-4-1 0 0,11-2 0 16,-11 3 0-16,-3 3 0 0,14 0 0 0,-14 1 0 16,4 1 0-16,3 1 0 0,-4-1 0 0,4 0 0 0,0 2 0 15,-7 0 0-15,3 2 0 0,-3-2 0 0,7 2 0 16,-3-4 0-16,2 4 0 0,1-1 0 0,-7-1 0 0,0 2 0 15,4 2 0-15,-4-3 0 0,7 3 0 0,-7 0 0 16,3-1 0-16,4 1 0 0,0-4 0 0,-4 0 0 0,-3 2 0 16,14-2 0-16,-10-1 0 0,6 2 0 0,-10-1 0 15,14-1 0-15,-11 1 0 0,4-3 0 0,-4 1 0 0,-3-1 0 16,7 0 0-16,0-3 0 0,-3 2 0 0,-4 2 0 16,7-4 0-16,-1 5 0 0,-6-2 0 0,0 0 0 0,4 0 0 15,-4 3 0-15,0 0 0 0,0 3 0 0,0-3 0 16,7 0 0-16,-7 4 0 0,0-2 0 0,0-1 0 0,0 2 0 15,3 0 0-15,-3-1 0 0,0 1 0 0,7 1 0 16,0-1 0-16,-7 2 0 0,0-4 0 0,3 3 0 16,4-4 0-16,-7 0 0 0,4 1 0 0,3 0 0 0,0-1 0 15,-7 1 0-15,3-1 0 0,-3-1 0 0,0 1 0 16,0-2 0-16,7 0 0 0,-4-3 0 0,-3 2 0 0,0-3 0 16,0 2 0-16,0-4 0 0,0-2 0 0,0 0 0 15,0 0 0-15,0 1 0 0,-3-1 0 0,3-1 0 16,-7 1 0-16,7 1 0 0,-3-2 0 0,-11 2 0 0,14 2 0 15,-11 2 0-15,8 2 0 0,-4-2 0 0,0 4 0 16,4 1 0-16,-4-1 0 0,3 2 0 0,-2 2-120 0,-1 0-160 16,3 0-16-16,4 2-49 0,0-3-62 0,-7 2-26 15,7-3 10-15,0 3-17 0,0-1-16 0,7 1-8 16,-7-4-32-16,4 0-33 0,-4 1 25 0,13-1 1 0,-13 0 39 16,11-1 32-16,-8 4 47 0,11-6 58 0,-4-2 55 0,1 3 32 15,-1-3 64-15,7-1 24 0</inkml:trace>
  <inkml:trace contextRef="#ctx0" brushRef="#br0" timeOffset="84767.31">28950 15688 87 0,'10'-9'304'0,"1"0"32"15,-4 2 16-15,-1 0 47 0,-2 2 33 0,-4 0 17 0,0 2 15 16,7 2 32-16,-7-1 47 0,0 0 10 0,0 2-49 16,-7 2-48-16,7 1-40 0,0 0-72 0,0 0-32 0,0 3-33 15,0-3-30-15,0 3-34 0,7 0-31 0,-7 1-31 16,0 0-1-16,7 3-24 0,-7-5-9 0,3 2-22 16,4 2-26-16,-4-2 17 0,11 0-79 0,-10-2-9 0,3 3 0 15,-4 0 0-15,11-2 0 0,-11 1 0 0,4 2 0 16,-3-1 0-16,9 0 0 0,-13 2 0 0,0 0 0 0,4-2 0 15,-4 2 0-15,0-2 0 0,0 2 0 0,-4-2 0 16,4-1 0-16,-7-1 0 0,1-3 0 0,-5 1 0 0,8-3 0 16,-4 0 0-16,0 1 0 0,-3-2 0 0,6-2 0 15,-10 2 0-15,11-4-145 0,-7-3-174 0,3 3-49 16,0-1-41-16,3-4-22 0,-2 1-33 0,-1-2-24 0,7-1-32 16,0 0-40-16,0-1 8 0,0 3 24 0,7 2 32 15,-1 0 48-15,5 5 72 0,-1-3 48 0,0 4 63 0,4-1 73 16,-3 1 72-16,6 1 88 0,-7 1 88 0,7 1 72 15,-6-2 57-15,6 0 15 0,-14 0 0 0,15 0 24 16,-8-2-8-16,4 2 16 0,-11 0 24 0,8-1-8 0,2-1-17 16,-2-1 58-16,-4-1-9 0,3-2 15 0,7 0-6 0,-13-1-33 15,6-1-17-15,4-3-30 0,-4 3-25 0,-3-2-16 16,3 0-16-16,1 1-24 0,-5 0-16 0,-6 1-8 0,4-1-16 16,-4 2 8-16,0 2 16 0,0 0 8 0,0 1 0 15,-4 1 24-15,-2 2 7 0,-1 1 26 0,-4 1-17 16,8 2 15-16,-11 2-15 0,4 0-7 0,-7 2-33 0,13 0-16 15,-10 1-25-15,4 1 10 0,7 1-18 0,-11 2-30 16,10 1-41-16,4-4 0 0,-7 4 0 0,7-3 0 0,0 1 0 16,7-2 0-16,-7 1 0 0,4-2-104 0,3 1-120 15,0-4-64-15,3 0-97 0,-7 1-54 0,11-1-58 0,-4-4-87 16,1 0-56-16,-1 1-63 0,4-2-17 0,0 0 72 16,-1 2 80-16,1-2 64 0,3-2 72 0,-6 2 31 15,13-3 65-15,-3-1 48 0,-4 2 17 0</inkml:trace>
  <inkml:trace contextRef="#ctx0" brushRef="#br0" timeOffset="88484.51">30001 15616 127 0,'0'-4'512'0,"0"-1"-1"0,0 4-7 0,0-1 17 16,0 2-26-16,0 0-62 0,0-2 30 0,0 4-15 16,0 0-7-16,0 2 7 0,0 2-8 0,0 2-56 15,3-2-24-15,-3 4-48 0,0 1-41 0,0 4-22 0,7 0-33 16,0 1-16-16,-7-1-32 0,0 4-16 0,3-3 0 0,-3 0-40 15,7 4-8-15,-3-4-9 0,3-1-22 0,0-2-73 16,-4 1 0-16,4-5 0 0,0 0 0 0,3-5 0 0,-6-4 0 16,9-1 0-16,-9-5 0 0,6-3 0 0,4-4 0 15,-11-5 0-15,15 0 0 0,-8-3 0 0,4-4 0 0,-4 2 0 16,7-2 0-16,-13 0 0 0,13 1 0 0,-7 2 0 16,1 1 0-16,2 1 0 0,-9 4 0 0,3 2 0 15,0 1 0-15,-4 2 0 0,-3 4 0 0,7 3 0 0,-7 2 0 16,0-3 0-16,0 7 0 0,3 2 0 0,-3 1 0 15,0 1 0-15,-3 4 0 0,3-1 0 0,3 1 0 16,-3 5 0-16,7-4 0 0,-7 4 0 0,7 2 0 0,-7-3 0 16,4 2 0-16,3-1 0 0,-4 0 0 0,-3 0 0 15,14 1 0-15,-14-2 0 0,3-2 0 0,4-2 0 0,0 1 0 16,3-4 0-16,-10-2 0 0,11-2 0 0,-4-2 0 16,-4-4 0-16,7-2 0 0,4-3 0 0,-10-3 0 0,2-2 0 15,-2-2 0-15,10-2 0 0,-14 2 0 0,3-3 0 16,4 1 0-16,0 3 0 0,-4 0 0 0,-3 4 0 15,7 1 0-15,-7 1 0 0,0 6 0 0,0-2 0 0,0 3 0 16,0 1 0-16,0 0 0 0,0 1 0 0,0 4 0 16,0-1 0-16,0 4 0 0,0-2 0 0,0 0 0 0,0 3 0 15,0 1 0-15,0 2 0 0,0 2 0 0,0-2 0 16,0-2 0-16,0 4 0 0,0-3 0 0,4 2 0 0,-4-1 0 16,7-1 0-16,-1-1 0 0,-6 2 0 0,4-3 0 15,-4 0 0-15,7-3 0 0,-4 0 0 0,-3-2 0 16,7-1 0-16,0-1 0 0,-4-2 0 0,-3 0 0 0,7-3 0 15,0-2 0-15,-7 1 0 0,4-1 0 0,3-1 0 0,-4 0 0 16,-3 2 0-16,7-2 0 0,0 1 0 0,-7-1 0 16,0 5 0-16,3-1 0 0,-3 1 0 0,0 1 0 15,0 0 0-15,11 0 0 0,-11 0-48 0,0 0-216 0,6 0-64 16,1 0-9-16,-3 0 2 0,3-3-17 0,-4-1-25 16,11 1 25-16,-11-4-16 0,11 1 41 0,-4 1-1 0,-6-6 32 15,10 3 72-15,-11-2 24 0,8-1 40 0,-5 2 32 16,1 3 40-16,-3 0 56 0,3 0 39 0,-4 3 82 15,-3 0 70-15,7 1 58 0,-7 1 71 0,0 1 56 0,0 3 48 16,0 0 16-16,-7 2-24 0,7-1-49 0,0 2-38 16,0-1-33-16,0 1-24 0,-3 2-33 0,-4 1-22 0,7-1-25 15,-4 0-17-15,4 3-22 0,0-4-2 0,-7 2-7 16,7 1-39-16,0-2-73 0,0 1 0 0,0 0 0 16,7-2 0-16,-3 1 0 0,-4-2 0 0,10 0 0 0,-10-2 0 15,7-2 0-15,0-2 0 0,-4 4 0 0,11-8 0 16,-14 2 0-16,4-4 0 0,-4-1 0 0,6-1 0 15,-6-2 0-15,4-1 0 0,-4 1 0 0,0-2 0 0,0-2 0 0,-4 2 0 16,-2 0 0-16,6 4 0 0,0-3 0 16,-4 2 0-16,-3 1 0 0,0 1 0 0,7 1 0 0,-3 1 0 15,3 3 0-15,-7-2 0 0,0 3 0 0,7-1 0 0,-3 2 0 16,3-1 0-16,-7 1 0 0,7 1 0 0,-4-2 0 16,4 2 0-16,-13-2 0 0,13 2 0 0,0-2-185 15,-4 1-38-15,-3 0-17 0,7 0 7 0,-3 0 42 0,3 0-2 16,0 1 26-16,0 2 14 0,0 0 26 0,-7 2-10 15,0-2 26-15,7 3 15 0,0 0-8 0,0 0-16 0,0 1-17 16,0 0-38-16,0-2-42 0,0 0-55 0,0-1-55 16,0-1-73-16,0 0-73 0,0 2-86 0,0-5-17 15,0 0 56-15,0 0 31 0,0 0 90 0,0 0 15 0,0 0 48 16,7 0 32-16,0 3 39 0</inkml:trace>
  <inkml:trace contextRef="#ctx0" brushRef="#br0" timeOffset="89750.15">31155 15633 263 0,'7'-8'536'0,"-7"2"24"16,3-1 31-16,-3 2 33 0,0 2 9 0,0 1 7 0,0 1-65 15,0 0-54-15,0 1-49 0,0 1-48 0,-3 2-48 16,-4 0-56-16,7 2-32 0,-3 1-33 0,-4-2-47 0,-4 2 9 15,4 3-58-15,4 2 18 0,-11 1-49 0,11-3 7 16,-11 3-46-16,10 1-89 0,-2-2 0 0,6 0 0 0,-4 0 0 16,4-2 0-16,0 0 0 0,0 0 0 0,0-1 0 15,4-4 0-15,-4-1 0 0,10 0 0 0,-10-1 0 16,14-2 0-16,-14 0 0 0,3-4 0 0,11 0 0 0,-4-3 0 16,-6-1 0-16,10-2 0 0,-11 0 0 0,4-6 0 0,-4 1 0 15,11-3 0-15,-10 2 0 0,-4-2 0 0,10 0 0 16,-10 1 0-16,0 3 0 0,7-1 0 0,-7 4 0 0,0 0 0 15,0 4 0-15,0 1 0 0,0 1 0 0,0 2 0 16,-7 0 0-16,14 3 0 0,-7 3 0 0,0 0 0 16,0 0 0-16,7 2 0 0,-7 2 0 0,0-1 0 0,3 2 0 15,4 2 0-15,0 1 0 0,-4 1 0 0,8-2 0 16,-4 2 0-16,-1 0 0 0,5 0 0 0,-1 0 0 16,-3-1-24-16,3-2-249 0,1 2-46 0,-1-1-57 0,4-3 0 15,-11 1-24-15,8-2 23 0,2-1 1 0,-9-3 17 16,6-2 15-16,4 1 0 0,-11-1 40 0,11 0 32 0,-10 0 40 15,2-1 40-15,-2-1 40 0,-4-3 39 0,7 2 17 16,0-2 25-16,-7 0 31 0,0-2 48 0,0 0 16 0,0-1 24 16,0-1 31-16,0 0 2 0,0 2 23 0,0-3 24 15,0 3 31-15,0 1-14 0,0 0 22 0,3 2 18 16,-3-1-33-16,0 2 32 0,7 2-16 0,-7-1 16 0,3 2-25 16,-3 0 10-16,14 0-9 0,-14 0-8 0,4 0 32 15,3 0-24-15,-4 0 15 0,11 0-7 0,-11 0-7 0,4 0 15 16,0 0-32-16,3 0 7 0,-6 0 18 0,10 0-2 15,-11 0-30-15,7-2 31 0,4 2-32 0,-4-2-16 16,1-1-17-16,-1 0-6 0,4-2-18 0,-11-1-6 0,8 2-57 16,2-4-16-16,-2 1 0 0,-8-1 0 0,11-1 0 0,-10 0 0 15,2 0 0-15,1 0 0 0,-7 2 0 0,0-2 0 16,0 1 0-16,4 1 0 0,-8-1 0 0,4 4 0 0,-7-3 0 16,1 6 0-16,2-2 0 0,4 2 0 0,-14 2 0 15,14 2 0-15,0 0 0 0,-3 2 0 0,3-1 0 16,0 2 0-16,0 2 0 0,0-2 0 0,3 1 0 0,4 1 0 15,4-1 0-15,-5 1 0 0,12-2 0 0,-8 0 0 16,0-2 0-16,14 1 0 0,-10-2 0 0,17-2-152 16,-17 1-241-16,10-1-54 0,-3-4-82 0,3-1-63 0,-7-1-111 15,-3-3-82-15,3 0 26 0,7 0 111 0,-20-2 64 16,9-2 80-16,-2 0 39 0,-8-3 49 0,-3 3 73 0,0 0 15 16,7 0 64-16,-14 1 23 0</inkml:trace>
  <inkml:trace contextRef="#ctx0" brushRef="#br0" timeOffset="92026.15">21901 16452 95 0,'4'-5'496'0,"-4"1"8"0,6-2 23 0,1 1 18 0,-3 2 23 15,3-3-32-15,-4 2 32 0,11 1-9 0,-11 0-70 16,8 1-41-16,2 2-48 0,-9-1-48 0,3 2-24 16,-4 2-32-16,4 2-49 0,0 0-15 0,-4 5-39 0,-3 0-9 15,7 1-16-15,0 2-24 0,-7 3-8 0,0 4-17 16,0 0-62-16,0 1-57 0,0 3 0 0,-14 1 0 0,14 1 0 16,-3 1 0-16,-4 0 0 0,0-3 0 0,-3 1 0 15,10-5 0-15,-4-2 0 0,4-2 0 0,0-5 0 16,-6-2 0-16,6-5 0 0,6-1 0 0,-6-1 0 0,0-2 0 15,0 0 0-15,0-2 0 0,0 2 0 0,4-6 0 0,3-1 0 16,3 2 0-16,0 0 0 0,4-1 0 16,-3-2 0-16,6 0 0 0,-3-1 0 0,3 4 0 0,0 0 0 0,0 3 0 15,-6 1 0-15,13 4 0 0,-14-2 0 0,7 5 0 16,-6-1 0-16,-1 5 0 0,-3-2 0 0,-4 1 0 16,4 0 0-16,0 2 0 0,-7 2 0 0,0 0 0 0,0-1 0 15,-7-1 0-15,0 2 0 0,-3-1 0 0,0-1 0 16,3 1 0-16,-10-3 0 0,6 1 0 0,-6-1 0 15,3-3 0-15,-3 0 0 0,-7-1 0 0,7-4 0 0,3 1 0 16,-3-1 0-16,-8 1 0 0,15-2 0 0,-7-3 0 16,0-3 0-16,6 3 0 0,1-5 0 0,0 4 0 0,3-4 0 15,3 1-33-15,4-1-318 0,-7-2-82 0,7-1-38 16,7 4-41-16,-7-2-16 0,4 1-56 0,6 1-40 0,4-1-40 16,-11 5 24-16,8 1 72 0,6-2 40 0,0 3 72 15,7 1 71-15,-13-2 42 0,9 2 71 0,-2 0 120 16,2 2 111-16,-3-1 162 0,1-2 103 0,6 1 48 0,-10 0 31 15,3 1 66-15,0 3 15 0,-7-1 23 0,8-3 58 16,-8 2 7-16,4 0 48 0,-1-2 8 0,1 1-56 0,-10 1-48 16,9-4-56-16,-2-3-40 0,-1-2-41 0,0 0-22 15,1 0-33-15,3-4-32 0,-11-3-33 0,11 1-6 16,-11-4-26-16,8-1-6 0,-5 3-18 0,1-1-15 0,-7-2-15 16,4 4-17-16,-4 1-64 0,0 1 0 0,0 0 0 15,0 3 0-15,-4 1 0 0,8 4 0 0,-8 1 0 0,-3 1 0 16,7 1 0-16,-6-1 0 0,-5 5 0 0,8 2 0 0,-11 2 0 15,11 5 0-15,-11-2 0 0,3 3 0 0,8 3 0 16,-4 1 0-16,0 2 0 0,7 4 0 0,0-4 0 16,-3 1 0-16,3 0 0 0,0 1 0 0,0 1 0 0,3-1 0 15,-3-5 0-15,0 2 0 0,7-3 0 0,0 0 0 16,-4-1 0-16,8-1 0 0,3-8 0 0,3 1 0 0,-7-3 0 16,7-4 0-16,-3-4 0 0,3-1-289 0,1-5-86 15,-1-3-57-15,-7-4-73 0,14-4-47 0,-13 1-71 16,6-4-25-16,-3-2-64 0,3-3 48 0,-3 1 48 0,-1-1 71 15,1 3 57-15,-3-3 64 0,-1 3 48 0,0 2 64 16,-3 2 57-16,0 0 54 0,-7 4 90 0,3 0 95 0,-3 2 128 16,7 4 112-16,-3-1 103 0,-4 5 49 0,0 3 16 15,0 2 56-15,0 1 49 0,0 0 39 0,7 4 39 16,-7 3 10-16,7-1-49 0,-14 3-56 0,7 3-56 0,0 0-48 16,0 4-48-16,0-1-48 0,0 6-16 0,0-2-24 15,0 4-33-15,0-1-14 0,0 4-33 0,7 1-24 0,-7 1-16 16,0 1-9-16,0-1-14 0,3 2-18 0,-3-1-38 15,0 2-41-15,7-2 0 0,-7-2 0 0,3-2 0 16,-3-4 0-16,0-4 0 0,0-1 0 0,0-1-57 0,0-6-206 16,-3-2-81-16,6-2-72 0,-3-6-81 0,0-3-62 15,0-1-58-15,0-3-38 0,0-2-34 0,0-1 18 0,0-1 71 16,-3 0 72-16,-4-3 64 0,4-1 56 0,3 2 48 0,-14 2 39 16,14 2 42-16,-4 2 55 0,-3-1 104 0,4 5 79 15,3-2 122-15,0 4 119 0,0 2 47 0,-7 3 65 16,14-3 57-16,-7 3 31 0,0 0 24 0,0 0-17 0,0 0 9 15,0 0-15-15,0 1-1 0,0-2-8 0,0 1-48 16,3-3 8-16,-3 3-8 0,11-1-48 0,-4 1-1 0,0 0-31 16,3 0-32-16,-7-2-39 0,11 2-9 0,-4-1-17 15,-6 1-23-15,10 1-15 0,-11 2-105 0,4 0 88 0,0 2-17 16,-4-2-14-16,-3 3-1 0,7 1-16 0,-3-1 0 16,-4 3 0-16,7 0-24 0,-1 2 8 0,-2-4-17 15,-4 2 18-15,7-2 15 0,-4 3 32 0,4-2-8 0,0 2-9 16,-7 0-38-16,0-4-41 0,0 3 0 0,0-3 0 15,0-3 0-15,0 0 0 0,0 3 0 0,0-5 0 0,0 1 0 16,0-2 0-16,3 0 0 0,-3 0 0 0,0 2 0 16,0-4 0-16,7 5 0 0,0 2 0 0,-7-2 0 15,4 4 0-15,-4-1 0 0,0 3 0 0,10-1 0 0,-10 2 0 16,7-2 0-16,0 2 0 0,-7 1 0 0,0-2 0 16,3-2 0-16,-3-4 0 0,11 0 0 0,-11-1 0 15,6-1 0-15,1-4 0 0,-3 0 0 0,6-4 0 0,4-2 0 16,-11-5 0-16,11-2 0 0,-4 0 0 0,1-3 0 15,-1-2 0-15,0-3 0 0,4 0 0 0,3 0 0 0,-6 0 0 16,-1 2 0-16,0 1 0 0,-3 3 0 0,-3 0 0 0,3 5 0 16,0-2 0-16,-7 5 0 0,0 6 0 0,0-1 0 15,0 3 0-15,0 0-208 0,0 2-152 0,-7 2-73 16,7 1-46-16,7 2-90 0,-14 0-70 0,0 1-89 0,7-2 0 16,0 1 56-16,0 3 80 0,0-1 64 0,-4 3 64 15,4-4 55-15,0 0 49 0,-7 0 24 0,14 3 33 0,-7-1 31 16</inkml:trace>
  <inkml:trace contextRef="#ctx0" brushRef="#br0" timeOffset="92339.31">23079 16828 343 0,'4'9'511'0,"3"-6"49"0,-4 5 25 16,11-5 23-16,-11-2 32 0,8 3-33 0,-4 1-63 15,0-3-31-15,3-2-73 0,0 0-48 0,1 0-41 0,-5 3-38 16,5-8-33-16,-1 2-41 0,4-3-22 0,-11-4-33 16,8-4-16-16,2 3-24 0,-9-5-9 0,3 1-22 15,0-3-10-15,-7 2-14 0,3-2-10 0,-3 3-46 0,0 1-33 16,0 1 0-16,0 2 0 0,0 2 0 0,-3 5 0 15,-4-1 0-15,0 4 0 0,3-2 0 0,-9 1 0 0,13 2 0 16,-11 2 0-16,8 1 0 0,-11 2 0 0,4 0 0 16,6 0 0-16,-3 3 0 0,1 0 0 0,2 4 0 15,-10 2 0-15,14 4 0 0,0-3 0 0,-3 3 0 0,3 3 0 16,-7 0 0-16,7 2 0 0,0-3 0 0,0 1 0 16,0 2 0-16,10-4 0 0,-10-1 0 0,7 2 0 0,0-6 0 15,-3 1 0-15,9-7 0 0,-9 1 0 0,6-3 0 0,4-3 0 16,0-1-9-16,-7-4-302 0,3-3-65 0,-3-2-48 15,3-2-80-15,0-3-25 0,-3-1-71 0,0-3-32 16,-3 0-15-16,3-2-1 0,-4-3 23 0,4 3 66 0,0-3 70 16,-4 2 57-16,8 1 65 0,-11 1 30 0,0 1 33 15,6 1 41-15</inkml:trace>
  <inkml:trace contextRef="#ctx0" brushRef="#br0" timeOffset="92680.9">23334 16731 207 0,'0'-2'408'0,"0"1"72"16,0 4 7-16,0 0 66 0,0-3 15 0,0 6-9 15,0-5-14-15,0 2 23 0,0 3-64 0,0-4-57 0,0 3-38 16,4 5-57-16,-4-4-32 0,0 0-40 0,0 3-41 15,0-5-22-15,14 6-25 0,-14-3-16 0,3-1-25 0,7-1-22 16,4 2-9-16,-10-6-16 0,6-1-8 0,4 2-16 16,-4-1-80-16,-3-1 0 0,3 2 0 0,1-7 0 15,-1-1 0-15,-3 3 0 0,3-4 0 0,-3-1 0 0,-7-1 0 16,3-1 0-16,-3-2 0 0,7 0 0 0,-7 0 0 16,0 1 0-16,0 2 0 0,0 2 0 0,-7-2 0 0,7 4 0 15,-3 3 0-15,3 1 0 0,-7 1 0 0,0-1 0 16,-3-1 0-16,6 5 0 0,-9 3 0 0,9 0 0 0,-13 3 0 15,10 0 0-15,4 0 0 0,3 3 0 0,-7 2 0 16,0 4 0-16,7 1 0 0,0-1 0 0,0 2 0 16,0-2 0-16,0 0 0 0,0-2 0 0,0 2 0 0,0-2 0 15,0 0 0-15,0-3 0 0,0-3 0 0,14 0 0 0,-14-3 0 16,3-4 0-16,11 0 0 0,-11 0 0 0,8-3 0 16,-4 2-208-16,3-2-152 0,7 0-73 0,-10-5-38 0,3 0-89 15,1-2-72-15,-1 0-48 0,-3 0-48 0,3-4 56 16,1-1 72-16,2-3 64 0,-9-3 48 0,13-2 71 15,-7 2 50-15,1-1 46 0,3 0 41 0,-11 1 9 0</inkml:trace>
  <inkml:trace contextRef="#ctx0" brushRef="#br0" timeOffset="92922.27">23665 16745 415 0,'0'4'479'15,"7"-1"65"-15,-7 4 33 0,0 2 15 0,0 0 16 0,0 4-25 16,0-5 2-16,0 6-73 0,-7 1-56 0,14-4-56 16,-7 5-48-16,7 0-32 0,-7-1-32 0,0-1-49 0,0 0-14 15,0-2-33-15,0 1-16 0,0-6-40 0,0-1-8 16,3-1-16-16,-6-2-16 0,6-2-9 0,-3-3-14 0,7-4-57 15,-7 1-16-15,0-4 0 0,7-2 0 0,-7 1 0 16,4-2 0-16,2 1 0 0,-2-2 0 0,3-2 0 16,0 4 0-16,-4 2 0 0,7 0 0 0,4 3 0 0,-10 2 0 15,3 1 0-15,-4 1 0 0,11 5 0 0,-14 0 0 16,3 2 0-16,4 2 0 0,0 1 0 0,-7 4-145 0,0-5-174 16,0 5-65-16,0 0-113 0,0 2-39 0,0-2-87 15,0 0-97-15,0-1-40 0,3-3 39 0,4 2 89 0,-3-3 89 16,10 0 70-16,-11-4 58 0,7 0 46 0,4-3 42 15,-4 2 30-15,8-2 34 0</inkml:trace>
  <inkml:trace contextRef="#ctx0" brushRef="#br0" timeOffset="93416.97">24616 16627 479 0,'-3'-2'607'0,"3"1"26"16,-14 0 15-16,14 1 24 0,-4 0-24 0,-3 0-56 0,4 1-65 15,3-2-54-15,-14 7-58 0,11-4-47 0,-4 5-39 16,-4 0-41-16,5 2-33 0,6 4-30 0,-11 0-33 0,11 2-16 15,-7 3-24-15,7 0-16 0,0-2-1 0,0-1-39 16,0 2 1-16,0-1-49 0,0-1-48 0,0 0 0 0,0-2 0 16,0-2 0-16,0-2 0 0,0-4 0 0,0 2 0 15,0-3 0-15,0-2 0 0,0 1 0 0,0-3 0 16,14-6 0-16,-14-1 0 0,4-3 0 0,2 0 0 0,-2 0 0 16,3-6 0-16,0 2 0 0,-4-1 0 0,-3-3 0 15,7 0 0-15,-7 4 0 0,7 4 0 0,-7 1 0 0,0 3 0 16,-7 3 0-16,7-2 0 0,0 5 0 0,0-2 0 0,0 2 0 15,0 5 0-15,0 0 0 0,0 2 0 0,0 1 0 16,0 1 0-16,0 0 0 0,0 3 0 0,0 2 0 16,0 3 0-16,0 0 0 0,7-2 0 0,-7-2 0 0,0 2 0 15,3 2 0-15,4-5 0 0,-3 0-201 0,10-3-102 16,-11 1-49-16,4-7-41 0,10 2-39 0,-13-2-32 0,6-1 1 16,4 0-33-16,-11-2-32 0,11-4-17 0,-4-1-15 15,1-2 33-15,-1-2-2 0,0 3 66 0,4-3 22 16,-11-2 74-16,11-4 22 0,-3 0 65 0,-1-4 41 0,-3 2 39 15</inkml:trace>
  <inkml:trace contextRef="#ctx0" brushRef="#br0" timeOffset="93788.98">24826 16708 119 0,'0'-13'319'0,"7"1"50"0,-7 3 15 16,7 3 16-16,-7 1 55 0,0 2-22 0,0 2 7 15,0-1-1-15,0 2-6 0,-7 2 6 0,14 2 10 0,-7 3-25 16,0 1-16-16,-7-1-24 0,0 3-48 0,7 1-57 16,-3 3-14-16,3 3-50 0,0 1-15 0,-7 1-16 15,7-2-24-15,0-1-15 0,0 2-17 0,0-3-24 0,0 0 0 16,0-1-17-16,0-5-14 0,7 0-57 0,-4-5-16 15,-3 1 0-15,7-2 0 0,0-5 0 0,-4-1 0 16,11-1 0-16,-10-5 0 0,-4 1 0 0,10-4 0 0,-10-1 0 16,0 0 0-16,7-3 0 0,0-1 0 0,-7 3 0 15,3-1 0-15,-3 3 0 0,7-2 0 0,-4 4 0 0,-3 5 0 16,0 2 0-16,0 0 0 0,0 5 0 0,7 2 0 0,-7 4 0 16,0 4 0-16,0 1 0 0,7 1 0 0,-7 4 0 15,0-2 0-15,4 6 0 0,-4 1 0 0,0 0 0 16,0 1 0-16,7 1 0 0,-7-1 0 0,0 2 0 0,-7 2 0 15,3-2 0-15,4 1 0 0,-7-3 0 0,0-1 0 16,-3-3 0-16,7 0 0 0,-11-4 0 0,4-2 0 0,-1-4 0 16,1-4 0-16,-4-3 0 0,4-1 0 0,6-7 0 15,-9 1 0-15,2-5 0 0,11 0 0 0,-3-3-152 16,3 0-217-16,0-1-54 0,-7 0 7 0,7-1-56 0,0 1 8 16,7 1-49-16,-4-1-38 0,4 2-25 0,-3 1-8 15,9-2 8-15,-2 1 24 0,-1-1 55 0,0 2 58 0,8-2 55 16,6-2 40-16,-11 1 40 0,5-1 40 0,-1 1 31 15</inkml:trace>
  <inkml:trace contextRef="#ctx0" brushRef="#br0" timeOffset="94227.37">25071 16815 55 0,'17'-17'391'16,"0"0"34"-16,0 1-9 0,-6 0 31 0,13-2 10 15,-21 3 15-15,15-2 8 0,-8 1 0 0,-3 1-32 0,0-1 16 16,-7 2-8-16,3 1-24 0,-6 0-48 0,3 0-32 16,-14 2-48-16,10 1-24 0,-13 1-41 0,7 3-22 15,-4 3-26-15,0-1-23 0,1 2-7 0,-5 0-9 0,8 4-33 16,7 2-15-16,-11 4-7 0,10 2-97 0,-3 5 0 15,4-1 0-15,3 3 0 0,0 1 0 0,-7 2 0 0,7 6 0 16,0-4 0-16,0-1 0 0,7 2 0 0,-4-2 0 0,4-3 0 16,-3 0 0-16,10-2 0 0,-4-3 0 0,7-3 0 15,-13-3 0-15,13-1 0 0,7-3 0 0,-10-1 0 16,-1-5 0-16,5 0-152 0,-5-5-80 0,5 1 0 0,-1-3-33 16,0-3 26-16,0-3-1 0,-6 2-1 0,-1 1 34 15,7-4 23-15,-6 4 31 0,-1-1 25 0,-3 5 25 0,0 2 62 16,-7-1 49-16,3 5 81 0,-3 0 71 0,0 3 56 15,0-1 56-15,0 3-16 0,-3 3-16 0,3 0-24 0,0 3-33 16,3-3-6-16,-3 6-25 0,0-2-32 0,0-2-9 16,0 5-14-16,-3 0-18 0,3-2-38 0,0 1-41 15,0 0 0-15,0-3 0 0,0 2 0 0,3 2 0 0,-3-3 0 16,7 3 0-16,0-2 0 0,-7 1 0 0,0-1 0 16,3 1 0-16,-3-1 0 0,7-2 0 0,-7 0 0 0,-7 1 0 15,4-1 0-15,-4-2 0 0,-3-1 0 0,3-2 0 16,0-2 0-16,-3 1 0 0,-1-2 0 0,-6 2-9 15,0-2-271-15,6 0-103 0,-6-2-58 0,0-1-62 0,7 4-57 16,-8-4-112-16,5 1-89 0,-1-2 26 0,4-1 87 16,-1 1 71-16,4-3 66 0,4 0 63 0,3 1 48 15,0-1 24-15,0 0 64 0,3 1 39 0,8 0 34 0</inkml:trace>
  <inkml:trace contextRef="#ctx0" brushRef="#br0" timeOffset="94778.89">25849 16513 55 0,'0'2'655'0,"-3"0"26"0,3-2-2 0,0 0-6 16,0 0-9-16,0-2-57 0,0 4-55 0,3-6-63 15,-3 1-57-15,7 0-56 0,-3-2-49 0,9 2-31 0,-9-5-39 16,13 0-25-16,-7-1-32 0,8 0-16 0,-8-1-24 16,14 2 0-16,-7-1-32 0,4 0-16 0,3 0 0 0,-10 2-25 15,3 2-14-15,-7 2-73 0,8 0 0 0,-4 3 0 16,-11 2 0-16,4 2 0 0,-7 1 0 0,3 5 0 0,-6 1 0 16,-4 0 0-16,7 5 0 0,-3 0 0 0,-11 2 0 15,10 4 0-15,-3-3 0 0,0 3 0 0,-3 4 0 0,7-3 0 16,-11 3 0-16,4 1 0 0,10-1 0 0,0-1 0 15,-4-2 0-15,4-2 0 0,0 3 0 0,0-6 0 0,0-3 0 16,4 0 0-16,6-5 0 0,-3-4 0 0,3 2 0 16,0-7 0-16,4 2 0 0,-3 0 0 0,6-3 0 0,0 0 0 15,-3-6 0-15,3-1 0 0,-7 0-176 0,4 4-208 16,3-8-72-16,-6 2-49 0,-1-2-103 0,0-1-79 16,1-1-89-16,3-1 39 0,-11 4 90 0,11-1 71 0,-4 1 63 15,-6-1 57-15,9 1 41 0,-9 2 39 0,6 1 56 16,4 2 40-16,-4 4 39 0</inkml:trace>
  <inkml:trace contextRef="#ctx0" brushRef="#br0" timeOffset="95514.95">26693 16617 159 0,'0'-2'616'0,"0"-1"39"0,-3 2 26 0,3-3 23 16,3 3 8-16,-3 2-104 0,0-2-81 0,-3 2-38 16,3 3-66-16,-7 2-46 0,0-1-42 0,4 2-39 0,-4 0-32 15,3 4-7-15,-9-2-50 0,13 4-22 0,-11 3-18 16,8-2-22-16,3 1-17 0,0 0-9 0,0 0-23 0,0-2-55 15,0 3-41-15,0-3 0 0,0 0 0 0,0-3 0 16,0 0 0-16,0-4 0 0,0-3 0 0,0 0 0 16,0 1 0-16,3-4 0 0,4-4 0 0,-3 0 0 0,3-3 0 15,-1 0 0-15,-2-7 0 0,3 5 0 0,3-2 0 16,-3-3 0-16,-4-2 0 0,-3 1 0 0,0 1 0 0,0 2 0 16,0-1 0-16,0 4 0 0,0 4 0 0,0 2 0 15,0-1 0-15,0 4 0 0,0-2 0 0,0 2 0 16,0 0 0-16,0 0 0 0,0 5 0 0,0 1 0 0,0-4 0 15,0 3 0-15,0 0 0 0,0 2 0 0,0 2 0 16,0-1 0-16,7 2 0 0,0 1 0 0,-3-4 0 0,3 1 0 16,-7 2 0-16,3-5 0 0,11 2 0 0,-11-1 0 15,4-3 0-15,-3 2-201 0,-4-1-102 0,6-4-49 16,-6 2-49-16,7-2-23 0,-3 0-31 0,3-3-9 0,-4-3-8 16,-3 1 15-16,7 1-7 0,0-7 40 0,3 4 17 15,-3-2 38-15,-3 1 41 0,2-2 73 0,-2 0 63 0,10 3 95 16,-11 4 74-16,-3 0 55 0,7 0 24 0,-7 3 48 0,3-2 32 15,-3 4 0-15,7 3 48 0,0 1 31 0,-7-1 34 16,0 3-1-16,0 0 8 0,4-3 16 0,-4 5-16 16,0 0 8-16,13-1-8 0,-13-2-24 0,0 2-17 0,0-2-14 15,4-2 23-15,3 2-48 0,-7 1 0 0,3-3-17 16,-3-3-7-16,0 1-7 0,0-2-10 0,0 1-14 0,14-1 15 16,-14-1-25-16,3 0-30 0,-3-3 23 0,0 2-40 15,11-4-9-15,-11 2 18 0,14-1-33 0,-14 2 16 16,0 1-32-16,3-4 16 0,-3 4-24 0,0-6-16 0,0 7-8 15,0-2-8-15,0 2-40 0,0 1 0 0,0 0-25 16,7-2-22-16,-7 0-25 0,3 3-48 0,4 0-24 0,-7 6-8 16,7-5-32-16,-7 2-16 0,0 0-25 0,0 1-6 15,4 3-25-15,-4-1-8 0,0-1 0 0,0 1-16 16,0-2-16-16,0 1-33 0,0-1-38 0,13-1-65 0,-13 1 8 16,0-5 23-16,4 2 50 0,3-3 79 0,-4 2 40 15,4-1 23-15,0-2 34 0</inkml:trace>
  <inkml:trace contextRef="#ctx0" brushRef="#br0" timeOffset="95933.34">27193 16620 207 0,'0'0'624'16,"-10"0"23"-16,10 0 18 0,-4 0-1 0,-3 2 0 0,0-1-49 15,-3 3-62-15,7-1-89 0,-11 3-32 0,10 2-49 16,4 0-54-16,-13 3-33 0,13 0-32 0,-4 2-32 0,-3 1-32 15,7-2-25-15,0 1-7 0,0-2-23 0,0 2-25 16,0-2-8-16,0-2-8 0,0 2-33 0,0-4-14 16,11-3-57-16,-11 1 0 0,13-4 0 0,-13 0 0 0,11-1 0 15,-4-4 0-15,3-3 0 0,-7-4 0 0,15-1 0 0,-11-4 0 16,3-2 0-16,0-2 0 0,1-4 0 0,2-3 0 16,5 0 0-16,-15-4 0 0,21 2 0 0,-14-1 0 15,8-1 0-15,-8 2 0 0,7-2 0 0,-6 1 0 0,-1-2 0 16,0 2 0-16,-3 1 0 0,0 0 0 0,-7 2 0 15,3 0 0-15,-3 6 0 0,0 3 0 0,0 4 0 16,-3 3 0-16,3 4 0 0,-14 6 0 0,11 4 0 0,-4 2 0 16,3 6 0-16,-9 3 0 0,9 1 0 0,-13 1 0 15,10 4 0-15,-3 1 0 0,3 3 0 0,-3-2 0 0,6 3 0 16,-3 0 0-16,0 0 0 0,7 2 0 0,-3-4 0 16,-4 2 0-16,7-3-73 0,0 1-286 0,0-3-82 15,0 1-31-15,0-5-56 0,7 2-32 0,-4-3-39 0,-3-2-25 16,14-3-49-16,-10-1 42 0,2-4 55 0,5-2 64 15,-1 1 63-15,4-1 49 0,-4-3 48 0,7 0 40 0,-13 0 41 16,13-5 23-16</inkml:trace>
  <inkml:trace contextRef="#ctx0" brushRef="#br0" timeOffset="96275.45">27679 16368 15 0,'3'-1'671'0,"-3"-3"66"0,0 4 55 0,0 4 0 16,0-2-72-16,-3 3-120 0,3 1-65 0,-14 1-71 15,14 1-39-15,-10-1-65 0,6 2-40 0,-3 2-32 16,0-1-32-16,-3 2-32 0,7-1-24 0,-11 1-24 0,14 1-16 16,-4-1-40-16,4 2-8 0,-6-1 8 0,6-1-25 15,0 2-86-15,-4-1-9 0,4-1 0 0,4-1 0 0,2-1 0 16,-2-1 0-16,10 0 0 0,-11-1 0 0,7-1 0 16,4-2 0-16,-3-1 0 0,6 1 0 0,0-1 0 15,-3 2 0-15,0 0 0 0,-1-1 0 0,5 4 0 0,-5-2 0 16,1 1 0-16,0 4 0 0,-11-2 0 0,8-1 0 15,2 3 0-15,-13 2 0 0,0-4 0 0,4 5 0 0,-4-5 0 16,0 1 0-16,0 1 0 0,-4-1 0 0,-2-1 0 16,-1-1 0-16,-4-1 0 0,8-2 0 0,-11-2 0 0,11-2 0 15,-15 1 0-15,1-2 0 0,0 1-241 0,7-2-198 16,-8-3-73-16,1-6-128 0,7 2-104 0,-7-3-80 16,6 2 56-16,1-7 96 0,0-1 72 0,-4-2 48 0,10-3 79 15,-2-3 65-15,2 2 41 0,4-1 31 0,-7 1 32 0,7-3 48 16</inkml:trace>
  <inkml:trace contextRef="#ctx0" brushRef="#br0" timeOffset="96467.43">27651 16423 695 0,'0'0'919'0,"4"1"-62"0,-4 1-89 0,0-4-89 0,0 2-70 16,0-1-98-16,7 1-46 0,-4 0-73 0,4-1-49 16,0-2-38-16,3 1-33 0,0-2-40 0,1 1-25 0,6-2-31 15,7 0-15-15,-7-2-33 0,4 1-17 0,0-3-15 16,3 1-48-16,-4 1-63 0,8-2-105 0,0 0-128 15,3 0-96-15,-4 0-105 0,-6 0-70 0,-1 0-97 0,11-1-104 16,-10 2-48-16,0 1 47 0,-4 1 106 0,7 3 79 16,-3 0 64-16,3 0 55 0,-10 1 50 0,10 1 38 15,-3 1 41-15,-4 0 32 0</inkml:trace>
  <inkml:trace contextRef="#ctx0" brushRef="#br0" timeOffset="96797.07">28816 16234 535 0,'0'-4'704'0,"0"4"-1"16,0 3 10-16,0 4 14 0,7 4-62 0,-7 1-113 15,0 3-56-15,0 4-64 0,0 1-48 0,0 3-48 0,0 0-33 16,-7 1-30-16,14 2-41 0,-7 1-16 0,-7 0-16 16,7 1-48-16,0 1-9 0,-4-1 2 0,4 1-41 0,0-1-8 15,0-2-25-15,0-1-62 0,-7 0-9 0,7-6 0 16,-7-3 0-16,7-4 0 0,7-4-73 0,-14-1-174 16,14-5-90-16,-7-4-86 0,0-4-82 0,0-4-46 0,-7-1-49 15,7-1-56-15,-3-1-57 0,3-2 41 0,-7 0 73 16,7-2 63-16,-3-1 56 0,-11 1 63 0,10 3 42 0,-2-1 54 15,2 3 41-15,-10-2 33 0</inkml:trace>
  <inkml:trace contextRef="#ctx0" brushRef="#br0" timeOffset="97167.09">28733 16510 38 0,'0'-1'408'0,"0"2"9"0,7 1 38 0,-14 3-22 15,7-2 15-15,7 1-73 0,-7 2 2 0,3 0-66 16,-3-2-22-16,7 1-25 0,0-1-24 0,-3 1-16 0,6-4-8 16,4 2-32-16,-11-3-24 0,7 0-32 0,4 0 0 15,-10 0-9-15,9 0-14 0,-2 0-9 0,-1 0-16 16,0 0 24-16,1 0 0 0,3 0 0 0,-11 0 0 0,7 0-24 15,-3 0 16-15,0 0 0 0,-3 0 39 0,9 2-6 0,-13-1-1 16,4 2 0-16,3 2 31 0,-7 0 10 0,0 2-1 16,0 2 7-16,0 0-15 0,0 1-24 0,0 3-15 15,0 0-10-15,0 0-7 0,0 2-16 0,0 0-7 0,0-1-65 16,0 2-16-16,0 2 0 0,3-3 0 0,-3 1 0 16,0 0 0-16,7-1 0 0,0-4 0 0,-4 2 0 0,8-5 0 15,2-1 0-15,-9-3 0 0,13 0 0 0,-7-2 0 16,4-4 0-16,-3-2 0 0,-1-3 0 0,0 0 0 0,1-3 0 15,2-2 0-15,-9 2 0 0,3-2 0 0,0 0 0 16,-7-4 0-16,0 3 0 0,0 0 0 0,-7 2 0 16,-4-1 0-16,-2-1 0 0,2 2 0 0,-6-1 0 0,7 3 0 15,-8-2 0-15,8 1 0 0,-7 0 0 0,13 1 0 16,-13 0 0-16,7 4-185 0,-4-1-102 0,11 3-33 0,-8 2-72 16,4-2-40-16,1 3-72 0,6 0-48 0,0 3-32 15,-4-3-80-15,4 1-24 0,0 2 47 0,0 3 90 16,0-6 70-16,0 3 57 0,4 2 48 0,9 1 41 0,-13-2 47 15,11-1 31-15</inkml:trace>
  <inkml:trace contextRef="#ctx0" brushRef="#br0" timeOffset="97731.11">29894 16561 143 0,'0'-3'608'15,"0"6"0"-15,-3 0 48 0,3 2 15 0,-7-1 42 16,0 4-81-16,3 1-81 0,-3 0-54 0,-3 1-65 0,3 3-56 16,-3 0-32-16,3 0-48 0,4-1-25 0,-4 2-38 15,7 0-42-15,0-1-6 0,-4-1-25 0,8-2-17 0,-4-2-23 16,10-2-24-16,-3 1 9 0,3-4-18 0,-3-1-14 16,3-1-73-16,1-1 0 0,3-3 0 0,-1-3 0 15,1-1 0-15,0-5 0 0,0 1 0 0,-4-4 0 0,7-1 0 16,-13-2 0-16,13-4 0 0,-7-3 0 0,4 1 0 15,-11-1 0-15,8 1 0 0,3 1 0 0,-11-2 0 16,11-1 0-16,-14 3 0 0,3 1 0 0,4 1 0 0,-7-1 0 16,0 4 0-16,0-2 0 0,0 5 0 0,-10 0 0 15,10 3 0-15,-7 2 0 0,0 2 0 0,4 2 0 0,-4 3 0 16,0 3 0-16,-4 3 0 0,8 3 0 0,3 3 0 0,-14 0 0 16,14 4 0-16,-3 3 0 0,3 2 0 0,-11 0 0 15,11 4 0-15,0-1 0 0,0 2 0 0,-6 1 0 16,6 0 0-16,0 1 0 0,-7-1 0 0,7 2 0 0,0-4 0 15,0 1 0-15,0-2-232 0,0-1-145 0,0-6-38 16,0 1-82-16,0-3-23 0,0-3-71 0,7-4-57 0,-1-2-16 16,-2 0-24-16,3-2 71 0,-4-1 73 0,11 0 65 15,-11-3 54-15,15-1 49 0,-8 1 49 0,4 3 38 16,-4-4 33-16,0 4 33 0</inkml:trace>
  <inkml:trace contextRef="#ctx0" brushRef="#br0" timeOffset="98578.89">30121 16683 319 0,'0'2'463'0,"0"-2"1"0,0 0 32 0,7 0 1 16,-3 0 15-16,3 0-32 0,0 0-24 0,-4 0 16 15,4 0-25-15,0 0-38 0,3 0-34 0,0 0-22 0,1 0-50 16,-1 0 2-16,4-4-57 0,-11 1-24 0,15 0-24 16,-8 0-16-16,4-2-8 0,-1-3-8 0,1 0-40 15,-3-1-9-15,-1 0-15 0,0-1-7 0,4 0-17 0,-11 2-9 16,4-4-30-16,-7 3-41 0,0 1 0 0,4-2 0 16,-8 4 0-16,4 1 0 0,-7 1 0 0,4 1 0 0,-11 0 0 15,4 3 0-15,3-2 0 0,-3 4 0 0,-1 2 0 16,-6 2 0-16,7 2 0 0,-1 1 0 0,-2 0 0 15,2 1 0-15,8 4 0 0,-11-1 0 0,14 7 0 0,-10-6 0 16,10 4 0-16,-4-1 0 0,4 1 0 0,0 0 0 0,0-4 0 16,4 4 0-16,3-6 0 0,-4 1 0 0,11-3 0 15,-11 1 0-15,8-5-152 0,2-1-152 0,5 0-57 16,-8-4-46-16,0 0-81 0,1-5-32 0,6-1-64 0,-7-3-24 16,7-3-9-16,-6-1-14 0,6-2 7 0,-7-2 79 15,4-1 73-15,0-2 57 0,0-2 47 0,-4 3 39 0,7-2 42 16,-13-1 31-16,9 5 103 0,1-2 106 0,0 3 79 15,-11 1 120-15,11 2 112 0,-10 2 56 0,3 2 31 16,-4 2 17-16,4 2 32 0,0 2 33 0,-7 1 63 0,0 1-9 16,0 3 34-16,3 1-25 0,-3 2 0 0,0 2-40 15,0-1-40-15,-3 4-65 0,3-1-30 0,0 2-34 0,0 2-47 16,0 1-15-16,-7-1-33 0,0 2-16 0,7-3-33 16,0 1-15-16,0-1-8 0,0-1-24 0,0-1 1 0,0-2-26 15,0-5-38-15,0 2-33 0,0-4 0 0,0 1 0 16,0-6 0-16,7 1 0 0,0-1 0 0,-7-4 0 15,3 1 0-15,4-3 0 0,-3 0 0 0,9 2 0 0,-9-3-9 16,3 1-174-16,-4-1-50 0,4 0-78 0,0 1-25 16,-4-1-32-16,4 2-32 0,0-1-33 0,3 2-22 15,-6 0-41-15,3-1 16 0,0 1 0 0,-4-1 7 0,8 1 17 16,-5-1 0-16,5 2 57 0,-4-1 47 0,-4 1 55 16,11 0 50-16,-14 0 78 0,3 1 74 0,4 4 79 0,0-1 79 15,-7 0 106-15,0 1 54 0,0 1 49 0,0 1 24 0,0 3 57 16,0 0 55-16,0-1 32 0,-7 3 40 0,7-1 32 15,-7-1 16-15,7 4-64 0,0-1-49 0,-3 1-47 0,3-1-39 16,-14 1-41-16,14-1-24 0,-3 4-40 0,3-2-16 16,0 0-16-16,-7 2-40 0,7-1-8 0,0 1 0 15,0 0-25-15,0 1-30 0,7-1-89 0,-7-1 0 0,3-1 0 16,-3 2 0-16,7-3 0 0,0-1 0 0,-4-4 0 16,4 1 0-16,4-1 0 0,-1-1 0 0,-3-1 0 15,0-1 0-15,3 0 0 0,0-4 0 0,-3-1 0 0,-3 1 0 16,9-1 0-16,-2-5 0 0,-8 2 0 0,4-2 0 15,0-3 0-15,3 0 0 0,-6 0 0 0,3 2 0 0,0-1 0 16,-4 1 0-16,-3 3 0 0,0 0 0 0,0 4 0 16,7 1 0-16,-14 1 0 0,7 1 0 0,0 1-33 15,-3 0-54-15,3 0-41 0,-7-2-17 0,0 4 17 0,7-2-39 16,-4-4-1-16,4 2 0 0,-7-1 0 0,7 0 0 16,0 0 7-16,-3 3 1 0,3-3 17 0,0 3-9 0,0-2-17 15,0 2-14-15,0 0 14 0,0 2-22 0,0-2-33 16,0 3 0-16,0-3-25 0,0 3-6 0,0-3-33 15,0 3-16-15,0-2-48 0,0 2-16 0,0-2-32 0,0 1-33 0,0-2-14 16,0 0 30-16,0 0 42 0,0 2 47 16,0-2 40-16,0 0 31 0,0 1 26 0</inkml:trace>
  <inkml:trace contextRef="#ctx0" brushRef="#br0" timeOffset="99273.56">30790 16606 294 0,'0'0'424'16,"0"0"-7"-16,3 1-10 0,-6 3 25 0,3-4 0 0,0 2-39 15,0-2 23-15,0 0 7 0,0 4 17 0,0-3 0 16,0 4-23-16,3-3 30 0,-3 2-62 0,0-3-33 16,0 2-48-16,0 0-32 0,0 1-33 0,0-3-23 0,7 0-31 15,0-1-17-15,-7 2-25 0,3-5-6 0,4 2-26 16,-3-3-31-16,-4-1 17 0,14-2-18 0,-11 1-38 0,7 0-41 15,-3-4 0-15,0 2 0 0,-3-2 0 0,2 2 0 16,-6-2 0-16,7 2 0 0,-7 2 0 0,0-1 0 16,0 2 0-16,0-1 0 0,-7 5 0 0,1-1 0 0,2 1 0 15,-3-1 0-15,-3 4 0 0,3 1 0 0,-3 1 0 16,-1 1 0-16,1 2 0 0,-4 2 0 0,4-1 0 0,0 2 0 16,-1 4 0-16,4-2 0 0,-3 1 0 0,3 1 0 15,4 1 0-15,-11 0 0 0,14 0 0 0,0-1 0 16,-4 2 0-16,4-4 0 0,0 1 0 0,0 2 0 0,0-4 0 15,4 1 0-15,3-4 0 0,0 0 0 0,-4-1 0 16,7 0 0-16,4-5 0 0,-3 0 0 0,-1 1 0 0,7-3 0 16,0 0 0-16,-6 0 0 0,-1 0 0 0,0-5-48 15,4 1-248-15,3-5-56 0,-6 2-32 0,-1-4-48 16,-3-1-48-16,3-3-16 0,1 0-40 0,-1-5-49 0,4 1-46 16,-4 0-25-16,-7-2 47 0,15-1 98 0,-8-1 62 0,4 2 25 15,-11 1 73-15,8-3 39 0,2 2 8 0,-9-1 64 16</inkml:trace>
  <inkml:trace contextRef="#ctx0" brushRef="#br0" timeOffset="99701.45">31079 16290 55 0,'0'-9'551'16,"0"4"42"-16,0 2 31 0,0 0 56 0,0 2 32 0,0 1-65 15,0 3-62-15,0 0-65 0,0 1-80 0,0 1-40 16,0 1-48-16,0-1-32 0,-7 2-40 0,7 6-32 0,-7-1-33 16,7 3-23-16,-3 0-7 0,-4 3-41 0,4 2-8 15,-4 1-25-15,0 3-7 0,3 1-23 0,4 1-65 16,0 0-16-16,-7-1 0 0,7 2 0 0,0-3 0 0,-6-2 0 15,12-2 0-15,-6-3 0 0,7 0 0 0,-7-6-24 16,4-3-137-16,3-1-71 0,0-4-39 0,3-2-33 0,-7-1-49 16,4-4-46-16,0-1 14 0,3 0-7 0,1-5-7 15,-4 3 55-15,3-5 23 0,-3 1 26 0,3 1 46 16,-6-2 49-16,10 2 9 0,-11 2 47 0,-3 0 80 0,10 1 55 16,-10 4 82-16,0-2 38 0,7 2 98 0,-7 3 71 15,0 0 72-15,0 3 80 0,0 2 16 0,0-1-49 0,-7 2-46 16,7 2-33-16,0-1-40 0,0 3-24 0,0-2-33 15,0 3-30-15,0 0-18 0,0-1-14 0,0 2-33 0,0-3-8 16,0-2-8-16,7 2-16 0,-7-2-80 0,7 0-16 16,-7-1 0-16,4-2 0 0,2-1 0 0,-2 0 0 15,3-3 0-15,0 2 0 0,-4-2 0 0,4-5 0 0,0 2 0 16,-7-3 0-16,3 2 0 0,-3-4 0 0,0-2 0 0,0 3 0 16,0-4 0-16,0 1 0 0,0-3 0 0,0 3 0 15,0-1-201-15,0 2-127 0,0 0-80 0,-3 1-55 16,3 0-49-16,0 0-56 0,0 1-33 0,0 2-47 0,0 0 17 15,0 1 7-15,0 0 56 0,0-1 64 0,3-1 56 16,4 0 55-16,-3 2 41 0,3-1 25 0,-1 1 55 0,-2-1 31 16</inkml:trace>
  <inkml:trace contextRef="#ctx0" brushRef="#br0" timeOffset="100041.05">31400 16597 230 0,'10'16'552'0,"-3"1"48"0,0 0 24 15,-4 1 1-15,-3 2 31 0,7 0-57 0,-7 1-30 0,0-2-57 16,0 3-64-16,-7-1-48 0,7 0-56 0,-3 1-48 15,-4 2-16-15,0-3-33 0,3 0-39 0,4-3-15 16,-6-3-33-16,2-1-16 0,4-7-24 0,0 0-16 0,0-5-9 16,-7-4-14-16,14-5-10 0,-7-4-38 0,0-5-33 15,0-2 0-15,0-3 0 0,0-3 0 0,0 0 0 0,4-4 0 16,2-2 0-16,-2 0 0 0,10 0 0 0,-4-1 0 16,7 3 0-16,-13-1 0 0,20 5 0 0,-7 1 0 15,-3 2 0-15,3 4 0 0,0 4 0 0,0 0 0 0,1 6 0 16,-1 3 0-16,-7 1 0 0,7 3 0 0,-13 3 0 0,6 1 0 15,-10 5 0-15,7-1 0 0,0 2 0 0,-7 1 0 16,0 1 0-16,-7-1 0 0,0 3 0 0,4 0 0 0,-4-3 0 16,3 3 0-16,-9-3 0 0,2-1 0 0,8-1 0 15,-14 1 0-15,6-5 0 0,-2 1 0 0,-5-3 0 16,8-1 0-16,-7 0 0 0,3-2-232 0,0 0-169 0,-3 0-79 16,3-4-79-16,-3 0-121 0,0 1-112 0,0-3 16 15,-4 1 71-15,4-2 90 0,-7 0 62 0,10-1 74 0,-10-2 46 16,3 1 49-16,-3 0 48 0,-4 1 41 0,8-3 31 15</inkml:trace>
  <inkml:trace contextRef="#ctx0" brushRef="#br0" timeOffset="101087.3">27565 17188 78 0,'17'-15'585'0,"7"3"54"0,-6-3-6 0,-5 4 47 0,1-2 24 15,-3 3-64-15,-1 0-81 0,-3 3-54 0,-4 3-57 16,-3 1-56-16,0 1-40 0,0 2-17 0,0-1-46 15,0 2-41-15,-3 3-49 0,-11 1 10 0,11 1-49 0,-8 1 8 16,-3 2-41-16,4-1-14 0,0 4 15 0,-1 2-128 16,-13 1 0-16,14 0 0 0,-7 1 0 0,13-1 0 0,-13-2 0 15,10 3 0-15,-3-3 0 0,3 0 0 0,3-5 0 16,4 3 0-16,0-2 0 0,0-2 0 0,0-1 0 0,4 0 0 16,10 0 0-16,-4-2 0 0,0 1 0 0,1 0 0 15,13 1 0-15,-7-4 0 0,4 5 0 0,-1-4 0 16,8 4 0-16,-4-1 0 0,-3-1 0 0,6 4 0 0,-3-2 0 15,-3 2 0-15,3 0 0 0,-7 2 0 0,-3-4 0 0,3 4 0 16,-3-1 0-16,-3 2 0 0,-8 0 0 0,-3-1 0 16,7 1 0-16,-7 0 0 0,-7-2 0 0,-3 3 0 0,6 0 0 15,-10 0 0-15,-3-2 0 0,7 1 0 0,-7 0 0 16,3 3 0-16,-10-5 0 0,3 2 0 0,-3 0 0 16,7 0 0-16,3-1 0 0,-3-4 0 0,-7-2 0 0,6-1 0 15,8-1 0-15,-7-1 0 0,13-1 0 0,-6-1 0 16,-4 0 0-16,11-6 0 0,3-1-304 0,-7-1-104 0,7 1-81 15,-7-1-46-15,7-1-73 0,0 0-80 0,14-4-64 16,-14 1 16-16,3-2 104 0,11 2 80 0,-10 4 56 16,2 1 55-16,5 1 58 0,-1-1 15 0,0-2 71 0,4 4 34 15</inkml:trace>
  <inkml:trace contextRef="#ctx0" brushRef="#br0" timeOffset="101887.68">28082 17299 319 0,'0'-1'520'0,"0"1"23"16,0 0 10-16,0 0 7 0,0 1 23 0,0-1-23 15,0 0 32-15,0 0-63 0,0-1-57 0,0 1-48 16,0 0-48-16,0 0-56 0,0 0-32 0,0 0-24 0,0 0-32 16,0 0-32-16,0 0-24 0,0 0-25 0,7 0-6 15,0 1-2-15,-7 2-30 0,0 0 6 0,3 2-110 16,-3 1-9-16,0 1 0 0,7 4 0 0,-4 2 0 0,-3 2 0 15,0 3 0-15,0 3 0 0,0 2 0 0,0 4 0 16,-3 0 0-16,6 4 0 0,-6 1 0 0,-4-1 0 0,4 2 0 16,-4-1 0-16,0-2 0 0,7-5 0 0,-4 0 0 15,-3-6 0-15,7-2 0 0,0-9 0 0,0-2 0 16,0-4 0-16,0-7 0 0,0-3 0 0,0-5 0 0,0-3 0 16,11-5 0-16,-11-2 0 0,14-4 0 0,-11-1 0 15,7-4 0-15,4-2 0 0,-3-1 0 0,6 0 0 0,0 1 0 16,-7-2 0-16,8 5 0 0,-1-5 0 0,-3 4 0 15,3 2 0-15,0 4 0 0,-7 0 0 0,8 5 0 0,-8 6 0 16,4 1 0-16,-4 7 0 0,-7 1 0 0,11 4 0 16,-14 5 0-16,0 2 0 0,4 2 0 0,-4 4 0 0,0 0 0 15,0 3 0-15,0 1 0 0,0-1 0 0,0 4 0 16,-4 0 0-16,4 0 0 0,4 1 0 0,-4 1 0 0,0-1 0 16,-4 3 0-16,4 0 0 0,0 2 0 0,-7-2 0 15,7 1 0-15,-7-1 0 0,7-2 0 0,0-2 0 16,0-5 0-16,-3-2 0 0,6-4 0 0,-6-4 0 0,6-3 0 15,-3-3 0-15,0-7 0 0,0-4 0 0,7-1 0 16,0-6 0-16,-3 0 0 0,6 0 0 0,-3-6 0 0,3-1 0 16,4-2 0-16,-4 3 0 0,8-3 0 0,-5 3 0 15,1 1 0-15,0 2 0 0,0 3 0 0,3 2 0 16,-7 2 0-16,1 5 0 0,-1 3 0 0,0 4 0 0,4 3 0 16,-11 2 0-16,4 6 0 0,0 3 0 0,-3 1 0 15,3 7 0-15,-7-2 0 0,3 5 0 0,4 4 0 16,0-1 0-16,-7 3 0 0,0 2 0 0,0 1 0 0,3 2 0 15,-3 0 0-15,0 0 0 0,0 2 0 0,0-1 0 0,0 0 0 16,0-2 0-16,7-1 0 0,-7-1 0 0,4-2 0 16,3-5 0-16,-1-3 0 0,-2-3 0 0,-4-2 0 15,7-2-280-15,-7-2-369 0,3-5-158 0,-3 1-129 0,0-5 79 16,7 1 113-16,0-1 80 0,-4 0 65 0,-3 3 79 16,14-3 55-16,-3 0 41 0,6-2 65 0,-14 4 47 15,14 0 24-15,-6-2 32 0</inkml:trace>
  <inkml:trace contextRef="#ctx0" brushRef="#br0" timeOffset="102041.27">28888 17755 7 0,'0'0'896'0,"0"1"39"16,0-2-87-16,0 0-95 0,0 2-81 0,7-1-112 15,-4 1-72-15,-3-2-56 0,0 1-57 0,0 0-47 16,7 0-47-16,-7 0-89 0,7 0-128 0,-7 0-169 0,0 0-174 16,0 0-146-16,0 0-159 0,0 0-159 0,0 0-17 15,4 0 96-15,-4 0 79 0,13 0 66 0,-13 0 54 0,4 0 42 16,6 0 54-16,-3 0 50 0,3 0 30 0,1 0 42 15</inkml:trace>
  <inkml:trace contextRef="#ctx0" brushRef="#br1" timeOffset="109918.95">31117 14307 583 0,'-7'-6'687'16,"4"0"49"-16,-4 1 17 0,0 2-17 0,3 2-81 16,-2-1-110-16,2-2-57 0,-3 4-56 0,0 0-48 15,7 0-49-15,-3 0-30 0,3 0-113 0,0 4 48 0,-7-8-25 16,7 4-30-16,7 0-17 0,-4 0 0 0,4 0-16 16,4 0-32-16,6 0-32 0,7-3-64 0,4 0-24 0,-1-2 0 15,4 6 0-15,14-5 0 0,0 1 0 0,6-1 0 16,4 1 0-16,-6-1 0 0,6 0 0 0,7 3 0 0,-7 1 0 15,0-3 0-15,0-2 0 0,4 4 0 0,-14-1 0 16,-4-1 0-16,4 0 0 0,-4 0 0 0,-10 3 0 16,-3-1 0-16,-1-2 0 0,-3 4 0 0,-7-1 0 0,1 0 0 15,-8-1 0-15,-7-1 0 0,11 2 0 0,-10-5 0 0,-4 4 0 16,0-1 0-16,7-3 0 0,-7 2 0 0,0-4 0 16,0 2-304-16,-7-1-240 0,7 3-96 0,-4-2-88 0,-3 3-96 15,-3 0 31-15,3 0 58 0,-10 0 110 0,13 1 74 16,-20 1 30-16,7 0 66 0,3 0 79 0,-3 1 40 15,-7 3 15-15,-4-6 65 0</inkml:trace>
  <inkml:trace contextRef="#ctx0" brushRef="#br1" timeOffset="112025.88">23300 15292 366 0,'-7'3'409'0,"7"3"15"0,-3 0 15 16,-4-1-7-16,7-1 16 0,0-1-47 0,-4 3-10 0,4-1 2 16,0-2-2-16,0 0 18 0,-7 1 7 0,7-1 16 15,-7-3-40-15,7 2-41 0,0-1-38 0,0 1-33 16,0-2-33-16,0 0-31 0,0 0-23 0,0 0-17 0,0-2-25 16,0 5-14-16,0-1-18 0,0 2-6 0,0-2-2 15,0-1-70-15,0 2-41 0,0 0 0 0,7 2 0 16,0-1 0-16,-7 0 0 0,4 0 0 0,3-1 0 0,-4 0 0 15,11-2 0-15,-11-1 0 0,8 3 0 0,2-3 0 0,-2 2 0 16,-1-4 0-16,0 2 0 0,8 0 0 0,-8 0 0 16,7 0 0-16,-3 0 0 0,0 0 0 0,3 0 0 15,0 0 0-15,-7 0 0 0,8 0 0 0,-1 0 0 0,-7 0 0 16,14 0 0-16,-10 0 0 0,3 0 0 0,8 0 0 0,-8 0 0 16,3-3 0-16,1 3 0 0,-4 0 0 0,7 0 0 15,-3-4 0-15,3 4 0 0,-10 0 0 0,10-2 0 0,-3 1 0 16,-4-1 0-16,7 0 0 0,-7 0 0 0,-3 0 0 15,10-1 0-15,-7 3 0 0,-3-4 0 0,3 4 0 16,1-2 0-16,6 2 0 0,-10-3 0 0,3 2 0 0,7 2 0 16,-7-2 0-16,-3-1 0 0,3-1 0 0,0 3 0 15,8 0 0-15,-12 0 0 0,5-1 0 0,6 1 0 16,-11-2 0-16,5 2 0 0,6-1 0 0,-4 2 0 0,5 2 0 16,-8-1 0-16,-3 1 0 0,10-2 0 0,-4 2 0 15,4-1 0-15,-6 2 0 0,-5-1 0 0,12 0 0 0,-5 0 0 16,-3-3 0-16,8 2 0 0,-12-2 0 0,11 0 0 15,-6 1 0-15,2-2 0 0,5 1 0 0,-12 0 0 16,11 0 0-16,-6 1 0 0,2-1 0 0,-2-1 0 0,-1 1 0 16,0 0 0-16,0 0 0 0,-3 0 0 0,3 3 0 15,0-3 0-15,-6 0 0 0,6 4 0 0,0-1 0 0,-6 0 0 16,6 0 0-16,0 2 0 0,0-2 0 0,0 1 0 16,-6-1 0-16,6 1 0 0,-3 0 0 0,3-2 0 15,-7-1 0-15,8 2 0 0,-1-3 0 0,0 0 0 0,0 1 0 16,1-1 0-16,-5 0 0 0,5 0 0 0,6 0 0 0,-7 0 0 15,-3 0 0-15,10-1 0 0,-4 1 0 0,-2 0 0 16,6-2 0-16,-10 2 0 0,10 0 0 0,-7-1 0 0,4 1 0 16,-4-1 0-16,7 1 0 0,-10-2 0 0,3 2 0 15,7 0 0-15,-10 0 0 0,3 0 0 0,0 0 0 16,7 0 0-16,-10 0 0 0,3 0 0 0,1 0 0 0,6 0 0 16,-10 0 0-16,3 0 0 0,7 2 0 0,-3-1 0 15,3-1 0-15,-11 3 0 0,12 0 0 0,-5-3 0 0,-3 2 0 16,8 0 0-16,-5-2 0 0,4 1 0 0,-3-1 0 15,0 2 0-15,6-2 0 0,-10 0 0 0,11 2 0 16,-11 1 0-16,11 0 0 0,-1-2 0 0,-3 1 0 0,-3 1 0 16,7 1 0-16,-4-4 0 0,3 3 0 0,1-3 0 15,0 0 0-15,-1 0 0 0,1 0 0 0,-1 0 0 0,1 0 0 16,-1 0 0-16,1-1 0 0,13 1 0 0,-13 0 0 16,-1 0 0-16,4 0 0 0,-3 0 0 0,6 0 0 0,-6 0 0 15,6 0 0-15,1 0 0 0,-8 0 0 0,1 0 0 16,0 0 0-16,-1-2 0 0,4 2 0 0,0-2 0 15,-3 1 0-15,3 0 0 0,-4-4 0 0,1 4 0 0,-1-4 0 16,8 2 0-16,-8 0 0 0,1-1 0 0,6-1 0 16,-6 3 0-16,6-5 0 0,-6 4 0 0,0 3 0 15,-1-3 0-15,8 0 0 0,-8-1 0 0,1 4 0 0,-1-2 0 16,-6 1 0-16,6 1 0 0,1 0 0 0,-4 0 0 0,-3-2 0 16,6 2 0-16,1 0 0 0,-11 0 0 0,11 0 0 15,-4 0 0-15,-7-2 0 0,4 1 0 0,-1-2 0 0,-2 3 0 16,6-3 0-16,-4 3 0 0,-2 0 0 0,2-1 0 15,-2 1 0-15,-1-3 0 0,7 1 0 0,-10 1 0 16,3 1 0-16,7-2 0 0,-7-1 0 0,4 0 0 0,0-1 0 16,-4 1 0-16,7-2 0 0,-3 1 0 0,3 1 0 15,3-2 0-15,-6 2 0 0,3-3 0 0,-3 3 0 0,6-1 0 16,-3 1 0-16,4-2 0 0,0 2 0 0,-8-1 0 16,8 2 0-16,-1 1 0 0,-3-2 0 0,4 0 0 15,0 1 0-15,-8 1 0 0,8-1 0 0,-1 0 0 0,1 2 0 16,6 0 0-16,-6-2 0 0,-1-3 0 0,1 4 0 15,0 1 0-15,6-5 0 0,1 0 0 0,-8 3 0 0,4-1 0 16,4-3 0-16,-1 1 0 0,0-1 0 0,-3 3 0 16,7-4 0-16,4 2 0 0,-11 1 0 0,10-1 0 0,-10-2 0 15,10 2 0-15,-3 2 0 0,0 0 0 0,4-1 0 16,-11 1 0-16,10 1 0 0,-10 0 0 0,7 1 0 16,3 1 0-16,-10 1 0 0,10-2 0 0,-10 2 0 0,11-2 0 15,-4 1 0-15,-4 1 0 0,4-2 0 0,0 0 0 16,3-1 0-16,-10 2 0 0,7 0 0 0,4-1 0 0,-5-2 0 15,-2 1 0-15,3-1 0 0,0 0 0 0,3 0 0 0,-10 0 0 16,3-1 0-16,1 2 0 0,-4-1 0 0,3 3 0 16,1 0 0-16,-4-3 0 0,-4 3 0 0,8 0 0 15,-8 0 0-15,1 2 0 0,0-2 0 0,-4 0 0 0,3 0 0 16,-6 0 0-16,6-2 0 0,-2 1 0 0,-5 1 0 16,4 0 0-16,-3 0 0 0,3-2 0 0,-10-1 0 15,10 3 0-15,-3-1 0 0,3 1 0 0,-7 0 0 0,11 0 0 16,-15-3 0-16,12 1 0 0,-5 1 0 0,4 1 0 15,-3 1 0-15,3-1 0 0,-7 0 0 0,-3-1 0 0,3 1 0 16,-6 0 0-16,2 0 0 0,-9 1 0 0,3 1 0 16,0 1 0-16,-7-1 0 0,0 2 0 0,0-1 0 0,3 0 0 15,-6 4 0-15,3-4 0 0,0 0 0 0,-14 0-112 16,14-1-512-16,-4-1-176 0,-9-2-136 0,9 2 64 16,-3-1 103-16,-3-3 82 0,0 2 79 0,-1-1 64 0,-2 4 71 15,2-7 49-15,-6 1 41 0,7 2 39 0,-1 2 40 16,-6-1 40-16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26:47.874"/>
    </inkml:context>
    <inkml:brush xml:id="br0">
      <inkml:brushProperty name="width" value="0.05292" units="cm"/>
      <inkml:brushProperty name="height" value="0.05292" units="cm"/>
      <inkml:brushProperty name="color" value="#7030A0"/>
    </inkml:brush>
  </inkml:definitions>
  <inkml:trace contextRef="#ctx0" brushRef="#br0">21829 5004 430 0,'-14'-14'601'0,"4"-1"31"0,6 1 40 0,-10 0 0 16,4-1 32-16,-7 3-104 0,7-2-72 0,-1 2-56 0,1 0-64 15,-4 3-33-15,4 0-31 0,6 0-39 0,-9 1-41 16,2 0-24-16,1 1-40 0,3 2-8 0,-3-1-24 15,3 1-16-15,-4 2-17 0,8-1-38 0,3 1-97 0,-7 1 0 16,7 2 0-16,-7-1 0 0,7 1 0 0,0 0 0 16,0 0 0-16,0 0 0 0,0 0 0 0,0 1 0 0,0-2 0 15,0 1 0-15,0 0 0 0,0 0 0 0,0 0 0 16,7 0 0-16,0 1 0 0,-4 2 0 0,4 1 0 16,4 3 0-16,6 2 0 0,-7 0 0 0,14 5 0 0,4 3 0 15,-7 4 0-15,13 5 0 0,-3 2 0 0,3 4 0 0,4 2 0 16,7 4 0-16,0 1 0 0,0 4 0 0,6 2 0 15,-6 2 0-15,3-2 0 0,-3-3 0 0,0 0 0 16,0-4 0-16,0-1 0 0,-1-4 0 0,-13-2 0 0,11-5 0 16,-11-5 0-16,3-3 0 0,-6-3 0 0,-1-4 0 15,-6-1 0-15,-4-2 0 0,0-5 0 0,-6-1 0 0,3 0 0 16,-11-2 0-16,-3 1 0 0,0-2 0 0,0-3 0 16,-3-1 0-16,-11 0 0 0,3-3 0 0,-6 1 0 0,0-2-73 15,3-2-366-15,-10 1-65 0,3-3-65 0,-6-1-94 16,3 2-105-16,-4-1-24 0,7-1 88 0,-6 2 47 15,-1-1 106-15,1 1 54 0,3 1 65 0,-4 0 25 0,7 0 71 16,-10 0 16-16,18 2 56 0</inkml:trace>
  <inkml:trace contextRef="#ctx0" brushRef="#br0" timeOffset="453.31">21539 5075 239 0,'-6'2'703'0,"6"-2"18"16,-4 0 22-16,4 0 42 0,0 0-97 0,0 0-105 0,4 0-62 15,-8 0-74-15,4 0-47 0,0 0-47 0,0 0-17 16,0 0-57-16,0 0-30 0,0-4-49 0,0-1 8 15,0-1-32-15,0 0-33 0,-7-4-6 0,0-1-9 0,-3-4-9 16,10-3-86-16,-4-3-33 0,-9-5 0 0,9 1 0 16,-6-2 0-16,-4-4 0 0,4-5 0 0,-1 2 0 0,1-4 0 15,-4 2 0-15,1-3 0 0,-5 3 0 0,5-3 0 16,-1 4 0-16,-3 1 0 0,6 5 0 0,-3 2 0 16,4 5 0-16,10 4 0 0,-3 3 0 0,3 6 0 0,3 1 0 15,-3 7 0-15,10 2 0 0,8 5 0 0,-8 3 0 16,7 2 0-16,7 1 0 0,-3 4 0 0,3-1 0 0,4 3 0 15,-1-1 0-15,4 1 0 0,-3-3 0 0,3 1 0 16,-4-5 0-16,1-1 0 0,3-2 0 0,-3-4 0 16,-1-1 0-16,-3 0 0 0,4-4 0 0,-8-4 0 0,5 1 0 15,-5-4-16-15,4-1-400 0,-6 0-121 0,-5-1-110 16,1-1-201-16,3 1-8 0,-13-3 88 0,6 2 88 0,-3 0 80 16,0 1 63-16,-4-2 66 0,4 2 30 0,-3 2 74 0,9-3 31 15,-13 1 40-15,4-1 40 0</inkml:trace>
  <inkml:trace contextRef="#ctx0" brushRef="#br0" timeOffset="1583.34">21805 5493 15 0,'-4'9'695'0,"-10"-2"1"0,14-1 57 16,-10 0 15-16,7 0-48 0,-4-1-112 0,0-1-80 0,-3-1-48 16,-8 3-65-16,15-1-47 0,-14 2-31 0,6-1-25 15,-6 2-57-15,7-1-6 0,-7 3-49 0,3-1-32 16,0-1-8-16,-3 2 0 0,6-2-16 0,-6 1-25 0,7-1-78 16,3-1-41-16,0-1 0 0,-3-3 0 0,3 0 0 15,7-1 0-15,-4-2 0 0,4 1 0 0,0-4 0 0,0-2 0 16,4-2 0-16,-4-2 0 0,14-3 0 0,-11 1 0 15,11-6 0-15,0-4 0 0,3-3 0 0,7-5 0 16,4-2 0-16,-8-2 0 0,15-5 0 0,-1-2 0 0,-3-4 0 16,14-2 0-16,-7-3 0 0,3 0 0 0,4-2 0 0,-14 0 0 15,10 2 0-15,-3 1 0 0,-7 3 0 0,4 4 0 16,-8 4 0-16,-3 4 0 0,-3 4 0 0,3 6 0 0,-14 6 0 16,1 0 0-16,-1 5 0 0,-3 3 0 0,-4 3 0 15,4 3 0-15,0 0 0 0,-7 1 0 0,0 2 0 16,0-1 0-16,0 1 0 0,0 0 0 0,0 1 0 0,0-1 0 15,0 2 0-15,0 0 0 0,0 1 0 0,0 0 0 16,0 1 0-16,-7 2 0 0,0-3-16 0,7 2-368 0,-10-2-64 16,7 1-72-16,-11-1-24 0,10 0-48 0,-6-3-24 15,-4 2-16-15,11-4-40 0,-4-1 32 0,4-3 87 16,-4 0 41-16,0 0 113 0,7-1 110 0,0 1 138 0,-4-3 183 16,4 0 176-16,0 1 120 0,0-1 104 0,0 5 112 15,0 0 88-15,0 3 0 0,-7-1-64 0,1 2-64 0,6-2-64 16,-4 2-40-16,4 2-57 0,-7-2-30 0,7 0-25 15,0 0-56-15,0 0-8 0,0-4-24 0,0 4-16 16,0-1-40-16,0-2-25 0,7-2 9 0,-3-1-55 0,9 0-73 16,-9-3 0-16,10-1 0 0,-4-4 0 0,7 2 0 15,-3-3 0-15,3-1 0 0,7 1 0 0,-3-3 0 0,3-2 0 16,-10 4 0-16,10-4 0 0,-3 4 0 0,3 0 0 0,-7 0 0 16,-3 4 0-16,3 0 0 0,0 3 0 0,-7 3 0 15,4 0 0-15,-10 6 0 0,6 0 0 0,-3 3 0 16,0 3 0-16,-7 2 0 0,0 2 0 0,0 2 0 0,0 3 0 15,0 3 0-15,0 0 0 0,-7 2 0 0,0-1 0 16,7 3 0-16,0 3 0 0,0-3 0 0,0 1 0 0,-3-1 0 16,-4-1 0-16,7 0 0 0,0-2 0 0,0 1 0 15,7-2 0-15,-14-3-16 0,7 2-416 0,0-2-152 16,0-2-168-16,0-1-120 0,0 2 32 0,0-2 80 0,0 0 96 16,0 0 72-16,0 0 48 0,0 1 88 0,0 1 32 15,0-2 63-15,0 4 26 0,0 0 55 0,0 1 16 0</inkml:trace>
</inkml:ink>
</file>

<file path=ppt/ink/ink4.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11:05.956"/>
    </inkml:context>
    <inkml:brush xml:id="br0">
      <inkml:brushProperty name="width" value="0.05292" units="cm"/>
      <inkml:brushProperty name="height" value="0.05292" units="cm"/>
      <inkml:brushProperty name="color" value="#FF0000"/>
    </inkml:brush>
  </inkml:definitions>
  <inkml:trace contextRef="#ctx0" brushRef="#br0">30193 5036 6447 0,'0'0'576'0,"0"0"-576"0,0 0 0 0,-10-4 0 16,10 4 1472-16,0 0 176 0,0 0 32 0,-10-2 16 16,10 2 288-16,-9-5 64 0,9 5 16 0,-8-10 0 15,8 10-496-15,0 0-96 0,0 0-32 0,-4-10 0 16,4 10-96-16,0 0-32 0,0 0 0 0,0 0 0 16,0 0 128-16,0 0 32 0,0 0 0 0,0 0 0 15,0 0-256-15,0 0-64 0,0 0 0 0,0 0 0 16,0 0-496-16,0 0-96 0,0 0-32 0,70 16 0 0,-70-16-256 0,0 0-48 15,0 0-16-15,0 0 0 16,60-6-208-16,-60 6 176 0,0 0-176 0,0 0 160 0,58-16-160 0,-58 16 0 16,0 0 0-16,0 0 0 0,56-19 0 0,-56 19 0 15,0 0 0-15,0 0 0 0,0 0 0 16,0 0 0-16,0 0 0 0,59-14 0 0,-59 14 0 0,0 0 0 16,0 0 0-16,0 0 0 0,0 0 0 0,0 0 0 15,0 0 0-15,0 0 0 0,0 0 0 0,0 0 0 16,0 0 0-16,13 55 0 0,-13-55 0 0,0 0 0 15,0 0 0-15,0 0 0 0,6 54 0 0,-6-54 0 16,0 0 0-16,0 47 0 0,0-47 0 0,0 0 0 0,0 54 0 0,0-54 0 16,0 46 0-16,0-46 0 15,0 53 0-15,0-53 0 0,0 52 0 0,0-52 0 16,2 53 0-16,-2-53 0 0,4 54 0 0,-4-54 0 16,4 56 0-16,-4-56 0 0,5 52 0 0,-5-52 0 15,0 0 0-15,10 68 0 0,-10-68 0 0,0 0 0 0,4 58 0 16,-4-58 0-16,0 0 0 0,0 0 0 0,6 51 0 0,-6-51 0 15,0 0 0-15,0 0 0 0,0 0 0 0,0 0 0 0,10 56 0 0,-10-56 0 16,0 0 0-16,0 0 0 16,0 0-128-16,0 0 128 0,5 54 0 0,-5-54 0 0,0 0 0 0,0 0-176 15,0 0 176-15,6 49-128 16,-6-49-32-16,0 0 0 0,0 0 0 0,0 0 0 16,0 0 160-16,0 0-208 0,0 45 80 0,0-45 128 15,0 0-144-15,0 0 144 0,0 0 0 0,0 0 0 0,-11 25 0 0,11-25 0 16,0 0 0-16,0 0 0 15,-16 11 0-15,16-11 0 0,0 0 0 0,0 0 0 0,-19 4 0 0,19-4 0 16,0 0 0-16,-20-4 0 16,20 4 192-16,-13-2-48 0,13 2-16 0,-16-5 0 15,16 5 0-15,-21-4-128 0,21 4 192 0,-25 0-64 16,25 0 16-16,-28 0 0 0,28 0 0 0,-27 4 0 0,27-4-144 16,-23 2 160-16,23-2-160 0,-21 5 160 0,21-5-160 0,0 0 0 15,-18 8 0-15,18-8 128 0,0 0-128 0,0 0 0 16,0 0 0-16,0 0 0 0,0 0-160 0,0 0-64 0,0 0-16 15,0 0-12272 1,0 0-2464-16</inkml:trace>
  <inkml:trace contextRef="#ctx0" brushRef="#br0" timeOffset="1532.06">13583 4972 14735 0,'0'0'1312'0,"0"0"-1056"0,0 0-256 0,0 0 0 16,0 0 1984-16,0 0 352 16,0 0 64-16,0 0 16 0,0 0 432 0,0 0 96 15,0 0 0-15,0 53 16 0,0-53-880 0,0 0-176 0,-15 15-48 0,15-15 0 16,-16 10-1056-16,16-10-224 15,-19 10-32-15,5-9-16 0,2 7-176 0,-5-6-32 0,1 4-16 0,-3-2 0 16,-2 4-304-16,1-3 128 0,-3 1-128 0,2 0 0 16,-4-2 0-16,-1 0 0 0,7 2 0 0,-4-4 0 15,3 1 0-15,3 1 0 0,3-2 0 0,1 0 0 16,1-2 0-16,2 2 0 0,4-2-208 0,-3 0 80 16,9 0-32-16,-10 0 0 0,10 0 0 0,-6 0 0 0,6 0 0 15,-7 0 0-15,7 0 0 0,0 0 0 16,0 0 160-16,0 0-160 0,0 0 160 0,-12 16-160 15,12-16 160-15,0 0-128 0,0 0 128 0,0 0-128 16,0 0 128-16,0 0-192 0,0 54 192 0,0-54-192 16,0 0 192-16,0 0-160 0,2 60 160 0,-2-60-160 15,0 0 160-15,0 64 0 0,0-64 0 0,0 0 0 16,4 72 0-16,-4-72 0 0,-4 52 0 0,4-52-128 16,0 53 128-16,0-53 0 0,-2 60 0 0,2-60 0 15,-4 64 0-15,4-64 0 0,-4 60 0 0,4-60 0 0,0 54 0 16,0-54 0-16,0 0 0 0,18 56 0 0,-18-56 0 0,0 0 0 15,0 0 0-15,0 0 0 0,56 60 0 0,-56-60-208 16,0 0 80-16,0 0 128 0,74 28-304 0,-74-28 64 16,0 0 16-16,65 17-11680 15,-65-17-2352-15</inkml:trace>
  <inkml:trace contextRef="#ctx0" brushRef="#br0" timeOffset="15860.65">29824 7881 13823 0,'0'0'1216'0,"0"0"-960"16,0 0-256-16,0 0 0 0,0 0 1664 0,0 0 272 16,0 0 64-16,0 0 16 0,0 0 448 0,0 0 96 15,0 0 0-15,0 0 16 0,0 0-688 0,20-21-144 16,-20 21-16-16,0 0-16 0,-8 2-672 0,8-2-128 15,-10 10-16-15,2-5-16 0,-1 3-368 0,-1 2-64 16,-4 1 0-16,-5 3-16 0,0 3-256 0,-3 3-48 0,-3-1-128 0,0 4 192 16,-8-1-192-16,2 3 0 15,-2-2 128-15,2 3-128 0,-2-3 0 0,2-2 128 0,0 8-128 16,2-9 0-16,-6-1 160 0,6-3-160 16,0-1 160-16,3-1-160 0,1-3 144 0,6 3-144 0,-3-8 128 15,5 3-128-15,5-5 0 0,-1 2 0 0,3-6 0 0,4 0 0 16,0 0 0-16,-1 0 0 0,7 0 0 0,-8-6 0 15,8 6 0-15,-4-4-176 0,4 0 16 0,0 4 0 32,0-5-288-32,0-1-64 0,0 6-16 0,0 0 0 15,6-16-640-15,-6 16-128 0,0 0-32 0,13-19 0 16,-13 19-256-16,0 0-48 0,16-19-16 0,-16 19 0 16,0 0 144-16,21-26 32 0,-21 26 0 0,0 0 0 15,0 0 432-15,27-25 80 0,-27 25 32 0,0 0 0 0,0 0 608 0,0 0 128 0,0 0 32 0,26-21 0 31,-26 21-416-31,0 0-64 0,0 0-32 0,0 0 0 0,9-16 80 0,-9 16 16 16,0 0 0-16,0 0 0 0,2-11 304 0,-2 11 64 0,0 0 16 0,0 0 0 16,4-14 16-16,-4 14 16 0,-4-4 0 0,4 4 0 15,-2-2 160-15,-2 2 144 0,4 0-16 0,-9 0-128 0,3 0 352 16,0 0-32-16,-2 0-16 0,2 2 0 0,1 0 656 0,-5 4 144 16,0-4 32-16,-3 6 0 0,1-3 48 0,-5 5 16 15,1 0 0-15,1 0 0 0,-1-1-208 0,-3 7-32 0,3-5-16 16,-3 7 0-16,-1-7-432 0,1 5-96 15,3 1-16-15,-5-1 0 0,2 3 864 0,-1 1 160 0,1-3 48 16,3 1 0 0,-1 1-1600-16,5-2-320 0,3 1-64 0,-1-8-16 0,10-10 848 0,0 0 192 15,-6 31 16-15,6-31 16 0,0 0 288 0,0 0 64 16,0 0 16-16,0 0 0 0,0 0-320 0,0 0-64 16,70 31-16-16,-70-31 0 0,0 0-144 0,0 0-48 15,74-6 0-15,-74 6 0 0,0 0-320 0,79-14 144 0,-79 14-144 0,60-11 0 16,-60 11-128-16,0 0-144 0</inkml:trace>
  <inkml:trace contextRef="#ctx0" brushRef="#br0" timeOffset="25448.3">19773 9789 4607 0,'0'0'400'0,"0"0"-400"0,4-9 0 0,-4 9 0 15,0 0 688-15,0 0 48 0,0 0 16 0,0-14 0 16,0 14-64-16,0-11-16 0,0 11 0 0,-6-14 0 15,6 14 48-15,-10-12 16 0,10 12 0 0,-10-9 0 16,1 5 480-16,-1 0 112 0,-4 2 16 0,3-2 0 16,-3 2-192-16,-1 0-48 0,-1 0 0 0,3 2 0 0,-3 0-128 0,0-6-16 15,-3 4-16-15,4 1 0 16,1-5 160-16,-2 4 48 0,1 0 0 0,-4-4 0 0,1 0-32 0,1 2 0 16,-3-1 0-16,1 1 0 15,3-2-256-15,-3 2-48 0,0-2-16 0,-3 2 0 0,3-2-160 0,-4 1-48 16,3 1 0-16,-1-4 0 0,1 6-64 0,-1-6-16 15,2 6 0-15,-7-5 0 0,3 5-144 0,4-4-48 16,-1-2 0-16,-1 6 0 0,2-6-96 0,-5 6-32 16,3-3 0-16,-2 1 0 0,-2-6-48 0,3 6-16 15,-1-2 0-15,-2 1 0 0,0-3 16 0,-1 2 0 16,-3 0 0-16,4 2 0 0,-6-2-144 0,4 1 192 0,0 1-192 16,-2 0 192-16,5 2-64 0,-3-2-128 15,-2 0 192-15,0 2-64 0,4-2 0 0,-4 0-128 0,-2 3 192 16,1-5-64-16,-1 6-128 0,2-4 192 15,-6 4-192-15,1 0 192 0,-5-4-64 0,-2 2-128 16,2-2 192-16,0 4-64 0,-1 0-128 0,1 0 128 0,-2 0-128 0,-2 0 128 16,3 4-128-16,-5-2 0 15,0 2 0-15,-3 0 0 0,1 2 0 0,3-5 0 0,-5 7 128 0,1-4-128 16,1 2 0-16,3 0 0 0,-1 3 0 0,0-5 0 16,1 4 0-16,-5 2 0 0,3-2 0 0,1 1 0 15,1 1 0-15,1-2 0 0,2 1 0 0,2 1 0 16,1 4 0-16,1-5 0 0,2 3 0 0,0 2 0 15,2 1 0-15,2 1 0 0,-4 3 0 0,6-4 0 16,4 3 0-16,-4-3 0 0,-1 1 0 0,5-1 0 0,0 1 0 0,0-2 0 16,5-1 0-16,-3-1 0 0,2 1 0 15,-4 1 0-15,5 1 0 0,-1-5 0 0,1 2 0 0,3 1 0 16,0-3 0-16,3-2 0 16,14-8 0-16,-25 21 0 0,25-21 0 0,-24 21 0 15,13-11 0-15,11-10 0 0,-16 16 0 0,16-16 0 16,-19 21 0-16,19-21 0 0,-16 23 0 0,16-23 0 0,0 0 0 15,-19 31 0-15,19-31 0 0,0 0 0 0,-14 39 0 0,14-39 0 16,0 0 0-16,-15 49 0 0,15-49 0 0,0 0 0 16,-10 50 0-16,10-50 0 0,0 0 0 0,0 0 0 15,4 64 0-15,-4-64 0 0,0 0 0 0,0 0 0 16,0 0 0-16,27 76 0 0,-27-76 0 0,0 0 0 16,0 0 0-16,0 0 0 0,53 71 0 0,-53-71 0 15,0 0 0-15,0 0 0 0,0 0 0 0,64 61 0 0,-64-61 0 0,0 0 0 16,0 0 0-16,60 44 0 0,-60-44 0 0,0 0 0 15,0 0 0-15,64 41 0 0,-64-41 0 16,0 0 0-16,0 0 0 0,79 39 0 0,-79-39 0 16,0 0 0-16,76 25 0 0,-76-25 0 0,58 19 0 0,-58-19 0 15,62 20 0-15,-62-20 0 16,68 15 0-16,-68-15 0 0,58 20 0 0,-58-20 0 0,0 0 0 0,86 25 0 0,-86-25 0 16,0 0 0-16,73 25 0 0,-73-25 0 15,0 0 0-15,82 23 0 0,-82-23 128 0,0 0-128 16,87 25 0-16,-87-25 0 0,60 16 144 0,-60-16-144 15,60 15 128-15,-60-15-128 0,59 10 160 0,-59-10-160 16,56 6 128-16,-56-6-128 0,64 4 0 0,-64-4 144 16,68 0-144-16,-68 0 0 0,66 0 0 0,-66 0 0 15,64-4 0-15,-64 4 0 0,73-2 128 0,-73 2-128 16,82-4 0-16,-82 4 0 0,77-4 0 0,-77 4 128 16,72-2-128-16,-72 2 0 0,64 0 144 0,-64 0-144 0,62-5 128 15,-62 5-128-15,57-4 128 0,-57 4-128 0,50-4 160 16,-50 4-32-16,0 0-128 0,72-4 192 0,-72 4-192 15,60-2 144-15,-60 2-144 0,60 0 128 0,-60 0-128 0,64-6 0 16,-64 6 0-16,74-4 128 0,-74 4-128 0,75-4 0 16,-75 4 0-16,76-5 128 0,-76 5-128 0,81-10 0 15,-34 4 0-15,-47 6 128 0,85-10-128 0,-42 3 0 0,2-1 0 0,-5 0 0 16,1-4 0-16,2 3 0 16,-2-1 0-16,1 0 0 0,1-1 0 0,0 1 0 15,3 0 128-15,-3 1-128 0,-43 9 0 0,83-10 0 16,-83 10 0-16,76-14 128 0,-76 14-128 0,74-11 0 15,-74 11 144-15,73-8-144 0,-73 8 0 0,70-10 128 16,-70 10-128-16,66-6 0 0,-66 6 0 0,68-5 0 16,-68 5 0-16,64-4 0 0,-64 4 0 0,70-2 0 0,-70 2 0 15,70-2 0-15,-70 2 0 0,64 2 0 0,-64-2 0 0,62 2 0 16,-62-2 0-16,64 6 0 0,-64-6 0 16,60 2 0-16,-60-2 0 0,62 1 0 0,-62-1 0 0,60 4 0 15,-60-4 0-15,58 0 0 0,-58 0 0 0,56 0 0 16,-56 0 0-16,59 0 0 0,-59 0 0 0,56 0 0 15,-56 0 0-15,58 2 0 0,-58-2 0 0,64 4 0 16,-64-4 0-16,56 6 0 0,-56-6 0 0,74 10 0 0,-74-10 0 16,64 13 0-16,-64-13 0 0,74 16 0 15,-74-16 0-15,79 19 0 0,-79-19 0 0,76 21 0 16,-76-21 0-16,68 18 0 0,-68-18 0 0,62 12 0 0,-62-12 0 16,68 13 0-16,-68-13 0 0,70 6 0 15,-70-6 0-15,79 4 0 0,-79-4 0 0,84 0 0 16,-84 0 0-16,89 0 0 0,-39 0 0 0,1-4 0 15,1 4 0-15,2 0 0 0,-1 0 0 0,-5 0 0 0,1-4 0 16,-5 2 0-16,7-6 0 0,-3 3 0 0,3-1 0 0,-3-2 0 16,5 2 0-16,-1 0 0 0,-2 1 0 0,7-1 0 15,1 2 0-15,0 0 0 0,-2 2 0 0,2 0 0 16,-3 0 0-16,-5 2 0 0,4-8 0 0,-3 3 0 16,-1-1 0-16,3 0 0 0,-3-4 0 0,4 4 0 15,3-1 0-15,1 1 0 0,-4 2 0 0,2-2 0 16,6 2 0-16,-5 2 0 0,1-2 0 0,-2 1 0 15,-3-3 0-15,1 0 0 0,-2 0 0 0,3 2 0 0,-1-2 0 16,-2-1 0-16,-1 5 0 0,-3-4 0 0,6 2 0 16,-1 4 0-16,5 0 0 0,-4-4 0 15,-5 2 0-15,1 0 0 0,-5-4 0 0,1 1 0 0,3-1 0 16,-4-2 0-16,-7 0 0 0,7-3 0 16,0 1 0-16,-5-2 0 0,5 3 0 0,-4-1 0 0,-3 0 0 15,-3 1 0-15,-35 9 0 0,59-20 0 0,-59 20 0 0,46-15 0 16,-46 15 0-16,37-20 0 0,-37 20 0 0,27-19 0 15,-27 19 0-15,18-18 0 0,-18 18 0 0,11-17 0 16,-11 17 0-16,4-19 0 0,-4 19 0 0,0-18 0 16,0 18 0-16,-10-23 0 0,10 23 0 0,-15-20 0 0,1 11 0 15,1-3 0-15,-3 2 0 0,1-1 0 16,-5-1 0-16,-1 1 0 0,2 1 0 0,-7-2 0 16,7 1 0-16,0 1 0 0,-1 2 0 0,-1-2 0 15,-2 1 0-15,1-5 0 0,3 2 0 0,-4 3-128 0,3-1 128 16,3 0 0-16,-3 1 0 0,-3-1 0 0,2 0 0 0,-5 4 0 15,7-3 0-15,0 3 0 0,-7 2 0 0,3-2 0 16,2-1 0-16,-4 1 0 0,1 0 0 0,-1 2 0 16,0-2 0-16,-4 0 0 0,0 2 0 0,-2-1 0 15,-2-3 0-15,2 6 0 0,0-4 0 0,-4 2 0 16,-2 0 0-16,0 1 0 0,-2 1 0 0,-2-2 0 0,-3 2 0 0,1 2 0 16,2 0 0-16,-3 0 0 15,-1 2 0-15,1-2 0 0,3 4 0 0,-2-4 0 0,2-4 0 0,3 0 0 16,-1 2 0-16,2-4 0 15,-2 0 0-15,4-2 0 0,-3-1 0 0,6 3 0 16,0-2 0-16,4 2-128 0,-1 4 128 0,-2-5 0 0,2 1 0 16,4 0 0-16,-4 0 0 0,0 2 0 15,-2-3 0-15,2-1 0 0,3 4 0 0,-3-2 0 16,0 0 0-16,4-1 0 0,-6 1 0 0,2-2 0 16,4 2 0-16,-4-2 0 0,-1 1 0 0,1-3 0 0,0 4 0 0,-2-4 0 15,0 5 0-15,2-5 0 0,-4 4 0 0,-2 2 0 16,-2-4 0-16,-5 3 0 0,1 1 0 0,-8 2 0 15,5-2 0-15,-7 2 0 0,1 4 0 0,-4-2 0 16,-1 4 0-16,1-4 0 0,-4 4 0 0,2 2 0 0,-3-5 0 0,-1 1 0 16,0 4 0-16,0-2 0 0,8-2 0 0,-5 2 0 15,-3 2 0-15,-2 0 0 0,6-1 0 0,-4 3-128 16,0 2 128-16,5-6-128 16,1 3 128-16,2-3 0 0,-3 2 0 0,-1-2-128 0,-4 0 128 15,2 2 0-15,7-4 0 0,-3 5 0 16,-4-1 0-16,-2 2 0 0,3 4 0 0,3-7 0 15,6 3 0-15,-7 0 0 0,5 0 0 0,-4-4 0 16,-1 1 0-16,1 1 0 0,4-6 0 0,-1 2 0 0,3-2 0 16,-7 0 0-16,1 2 0 0,4-2 0 0,5 0 0 0,0 0 0 15,1 2 0-15,-1-4 0 0,6 0 0 0,1 0 0 16,1-2 0-16,2-1 0 0,6 1 0 0,-4-2 0 16,7 2 0-16,-3-2 0 0,2 0 0 0,-2-1 0 15,4 5 0-15,-4-4 0 0,4-2 0 0,1 6 0 16,24 2 0-16,-37-10 0 0,37 10 0 0,-29-7 0 15,29 7 0-15,-29-8 0 0,29 8 0 0,-25-4 0 0,25 4 0 16,0 0 0-16,-25-6 0 0,25 6-128 0,0 0 128 0,-23-6-128 16,23 6-144-16,0 0-32 15,0 0 0-15,0 0 0 16,0 0-224-16,0 0-48 0,0 0-16 0,0 0 0 16,0 0-48-16,0 0 0 0,0 0 0 0,0 0-11840 15,0 0-2368-15</inkml:trace>
  <inkml:trace contextRef="#ctx0" brushRef="#br0" timeOffset="62028.46">27260 13777 17503 0,'0'0'1552'0,"0"0"-1232"0,0 0-320 0,0 0 0 16,0 0 2240-16,0 0 384 0,10-22 64 0,-10 22 32 16,0 0 176-16,9-27 48 0,-9 27 0 0,0 0 0 15,0 0-1472-15,0 0-304 16,0 0-48-16,0 0-16 0,0 0-496 0,0 0-96 0,0 0-32 0,0 0 0 0,12 56-144 0,-12-56-16 16,-6 45-16-16,6-45 0 15,-6 52-160-15,2-24-16 0,0 3-128 0,4-31 192 0,-5 60-192 0,5-60 0 16,-6 58 0-16,6-58 0 15,0 50 0-15,0-50 0 0,-4 41 0 0,4-41 0 32,0 0-480-32,0 39-96 0,0-39 0 0,0 0-16 15,0 0-720-15,0 0-144 0,0 0-16 0</inkml:trace>
  <inkml:trace contextRef="#ctx0" brushRef="#br0" timeOffset="62428">27559 13666 11055 0,'0'0'480'0,"-12"16"112"16,12-16-464-16,-8 13-128 0,8-13 0 0,0 0 0 0,0 0 2784 0,-11 33 544 16,3-12 96-16,-4 11 32 0,2 4-352 0,-3 3-64 0,1 4-16 0,3-6 0 15,1 1-1040-15,2-5-224 16,4-2-32-16,2-31-16 0,0 55-928 0,0-55-176 0,0 0-32 0,17 54-16 15,-17-54-272-15,0 0-48 16,0 0-16-16,0 0 0 0,74 35-224 0,-74-35 0 0,0 0 0 0,64-19 0 16,-64 19 0-16,45-30 0 15,-45 30 0-15,44-34 0 0,-44 34 0 0,31-37-288 16,-31 37 64-16,33-47 16 0,-21 20-48 0,-4 0-16 16,-8 27 0-16,15-47 0 0,-11 28 272 0,-8-4 0 0,4 5 0 0,-4 1 0 15,3 5 0-15,-9-1 0 0,2 7 0 0,-2-4 0 16,-1 4 256-16,1 0 48 0,-5 4 16 0,1 1 0 15,-2 1 16-15,-5 0 16 0,4 0 0 0,-3 0 0 16,3 0 32-16,-7 0 16 0,5 0 0 0,4 0 0 16,-1 0-240-16,2 0-160 0,3-4 192 0,1 2-192 0,0-2-208 0,1 0-160 15,9 4-16-15,-6-6-12992 16,6 6-2576-16</inkml:trace>
  <inkml:trace contextRef="#ctx0" brushRef="#br0" timeOffset="71734.27">27021 15119 12895 0,'-7'0'1152'0,"1"0"-928"0,0 0-224 0,2 0 0 16,0 0 1168-16,-2 0 192 16,-7 0 48-16,-5 0 0 0,-11 0-384 0,0 0-80 15,-2 0-16-15,2 0 0 0,4 2 16 0,0-4 0 16,5 2 0-16,1 0 0 0,5 0-224 0,3 0-32 16,3 0-16-16,6 0 0 0,-4-4-304 0,8 4-64 15,2-2-16-15,6 0 0 0,1 0-80 0,7-2-16 16,3 0 0-16,4 2 0 0,4-2 192 0,6 2 48 15,6 2 0-15,2 0 0 0,3 0 48 0,3 2 16 0,-1 2 0 16,3-2 0-16,-7-2-320 0,3 0-176 0,1 0 192 0,3 0-192 16,1 2 192-16,-2-2-192 0,-1 6 192 0,-4-6-192 15,-5 2 192-15,-40-2-64 0,84 8 0 0,-84-8-128 16,75 5 256-16,-75-5-64 0,68 4-16 0,-68-4 0 0,66 0 48 16,-66 0 16-16,54-7 0 0,-28 5 0 15,-3-6-240-15,-4 2 128 0,-1 2-128 0,-5 2 0 0,-3-2 192 16,-4 0-48-16,0 3-16 0,-6-3 0 15,-2 2 240-15,-2-2 32 0,-2 4 16 0,-4 0 0 0,-3 0-160 0,-5 0-48 16,-1 0 0-16,-4 0 0 16,-3 0-208-16,-3 0 144 0,-2 0-144 0,-2 0 128 15,-2 4 112-15,-1-4 16 0,-3 2 0 0,4 2 0 16,0-4 16-16,-4 3 16 0,-2-1 0 0,-3 2 0 16,1 0-16-16,2-2 0 0,-3 2 0 0,3 0 0 0,6 2-128 15,-4-1-16-15,4-1-128 0,1-2 192 0,-1 2-192 0,6 0 0 16,3 2 0-16,1-4 0 0,8 2 0 0,5 0 128 15,2-4-128-15,1 0 0 0,5 1 0 0,2-1 0 0,4 2 0 0,2-2 0 16,5 0 0-16,1-2 0 16,6 1 128-16,3-3-128 0,2 0 0 0,6-2 0 15,4 0 0-15,0 0 0 0,4-1 0 0,8-1 0 0,8 0 0 16,3 2 0-16,0-2 0 0,0 1 0 16,3-1 0-16,-3 0 0 0,-2 4 0 0,1-5 0 0,-1 1 0 15,-5 2 0-15,1 0 0 0,-3 0 128 16,-6 1-128-16,-3 1 0 0,-36 4 0 0,68-8 0 0,-68 8 0 15,60-2 0-15,-60 2 0 0,55-6 0 0,-36 4 0 16,-3 0 0-16,-1 2 0 0,-1-4 128 0,-8 3-128 0,-1 1 0 0,-3-4 0 16,-2 2 0-16,-2 0 0 15,-3 0 0-15,-1-2 128 0,-10 2-128 0,-1 2 0 0,-5 0 144 16,-3 0-144-16,-8 0 0 0,-4 0 144 0,-7 2-144 16,-9 2 128-16,1-4-128 0,-2 4 160 0,-4-2-160 15,-3 2 208-15,1 1-48 0,-2-1-16 0,-4 2 0 16,6 4 16-16,-4-4 0 0,-6 1 0 0,6 5 0 15,4-6 32-15,0 2 0 0,6 1 0 0,-1-1 0 16,3 0-48-16,5-1 0 0,3 1 0 0,5-4 0 16,4 2-144-16,4-4 128 0,2 0-128 0,4-2 128 0,7 0-128 0,7 0 0 15,5 0 0-15,2 0 128 16,8-2-128-16,4 0 0 0,5-4 0 0,11 2 0 16,1 0 0-16,10-1 0 0,1-5 0 0,9 4 0 0,2-4-288 0,5 1-32 15,10-1-16-15,0 4 0 16,10-4-576-1,7 1-112-15,7-1-32 0,3-4-17344 0</inkml:trace>
  <inkml:trace contextRef="#ctx0" brushRef="#br0" timeOffset="74181.58">21885 13478 5519 0,'-10'0'496'0,"4"2"-496"0,-1 0 0 0,1 0 0 0,4 2 960 0,2-4 80 32,-4 2 32-32,-2 2 0 0,-2 5 688 0,-1-3 144 15,1 4 16-15,0-1 16 0,6 1-16 0,-2-4 0 16,8 2 0-16,2-2 0 0,4-1-352 0,0-1-80 0,-10-4-16 0,0 0 0 15,60 2-352-15,-31-4-80 16,2 2-16-16,10-6 0 0,1 4-336 0,5 1-80 0,1 1-16 0,3 0 0 16,-3 0-336-16,1 0-80 15,-3 0-16-15,3 1 0 0,-9-1-160 0,3 0 0 0,4 0 0 16,-5 0 0-16,-42 0 0 0,80 4 160 16,-80-4-160-16,70 4 160 0,-70-4-160 0,60 10 192 0,-60-10-192 0,0 0 192 15,74 15-64-15,-74-15-128 0,0 0 192 0,0 0-64 16,65 24-128-16,-65-24 0 0,0 0 144 0,0 0-144 0,0 0 128 0,0 0-128 15,0 0 160-15,0 0-160 0,0 0 240 16,0 0-48-16,0 0-16 0,0 0 0 16,0 0 80-16,0 0 32 0,-21 37 0 0,2-39 0 15,-6 0 32-15,-8 0 0 0,2-2 0 0,-10 0 0 16,2 2-64-16,-6-4-16 0,-5 6 0 0,1-4 0 16,-1 2-96-16,-2-1-16 0,1 3 0 0,1-4 0 15,-1-2-128-15,3 0 192 0,-6 2-192 0,-1-6 192 16,5 5-64-16,1-5-128 0,3 2 192 0,1 2-64 0,1 2-128 15,5 3 192-15,4 1-192 0,0-4 192 16,10 2-192-16,1 0 0 0,9 0 0 0,-1-2 128 0,9 2-128 0,1-4 0 16,6 2 0-16,4-2 128 0,5 3-128 0,3-7 0 15,4 4 0-15,7-2 0 0,2 3 0 0,6-1 0 16,6-4 0-16,0 4 0 0,5 2 0 0,3-2 0 0,2 3 0 0,7 3 0 16,4-4-128-16,-2 2 128 15,3 2 0-15,1 0 0 0,-6 0 0 0,4 0 0 0,2 0 0 16,0 2 0-16,-5-2 0 0,-5 4 0 0,-1-4 0 0,-5 0 0 15,-3 2 0-15,-2-2 0 0,-39 0 0 0,66 1 0 0,-66-1 0 16,54 0 0 0,-54 0 0-16,39-1 0 0,-20-1 0 0,-9 2 0 0,0-4 0 15,-1 2 0-15,-7 2 0 0,2-4 0 16,-4 2 0-16,0 0 0 0,-6 0 0 0,3 2 0 0,-7-6 0 0,-4 2 0 16,-1 1 0-16,-5-1 0 0,-1 2 0 0,-10-4 128 15,-2 2-128-15,-6 0 0 0,-2 2 144 0,-3-2-144 16,-7 4 0-16,-3 0 128 0,-6-2-128 0,-8 4 0 15,4 2 0-15,4-4 0 0,-4 6 0 0,8-4 0 16,-3 2 0-16,5 2 0 0,4 1 0 0,1-5 128 0,9 2-128 0,-1 0 0 16,4-2 0-16,6 2 0 15,6 0 0-15,-1 2 0 0,11-6 0 0,1 2 0 16,5-1 0-16,3 1 0 0,6-2 0 0,0 0 0 16,10 0 0-16,1-2 0 0,7 1 0 0,3-1 0 0,8-4 0 0,8 2 0 15,9-2 0-15,7 2 0 16,9 0 0-16,4 2 0 0,10-3 0 0,5 1 0 0,-1-2 0 0,5 2 0 15,0-2 0-15,-5 2 0 0,-3 0 0 0,-11-1 0 16,-2 1 0-16,-9 2 0 0,-7-4 0 16,-3 2 0-16,-10-2 0 0,-4 2 0 0,-2 1 0 0,-8 1 0 15,-2 2 0-15,-3-4 0 0,-2 4 0 0,-5 0 0 16,-5 0 0-16,-4-2 0 0,0 2 144 0,-4-2-144 16,-5 4 192-16,-5-2-192 0,-3 0 256 0,-7 0-48 15,-5 0-16-15,-6 2 0 0,-5-2-32 0,-11 0-16 16,-11 0 0-16,-4 4 0 0,2 1 64 0,-6-1 16 15,-9 4 0-15,-7 4 0 0,-3-1-32 0,6 1 0 16,5 5 0-16,6-5 0 0,4 5-64 0,8 1-128 16,2-1 176-16,6-1-176 0,3-1 0 0,9-1 0 0,5 2 0 0,6-7 0 31,5 3-448-31,9 1-80 0,1-1-32 0,12 0-19152 0</inkml:trace>
  <inkml:trace contextRef="#ctx0" brushRef="#br0" timeOffset="79018.14">17744 14789 7359 0,'-16'0'656'0,"-1"2"-528"0,5-2-128 0,6 2 0 15,-1 2 1024-15,-5-2 160 16,-11 2 32-16,-14 3 16 0,-16 5 736 0,-7 1 144 0,0 3 16 0,6-4 16 15,3 3 208-15,7-3 32 0,5-1 16 0,4-1 0 16,4 0-736-16,8 0-128 0,1-5-48 0,9 1 0 0,-1-2-720 0,7 0-128 16,3-2-48-16,0 2 0 15,8-4-224-15,0 0-48 0,7 0-16 0,5-4 0 16,7 2-128-16,6-4-32 0,8 2 0 0,11-5 0 16,3 1 144-16,13-4 32 0,10 0 0 0,5 3 0 15,-5-1-112-15,7 2-16 0,12 3 0 0,6 1 0 16,2 8-64-16,6-3-128 0,-2 7 176 0,3-2-176 0,-1 2 0 15,2 1 0-15,-5-3 0 0,3 2 0 16,3 0 128-16,3-4-128 0,-4 2 0 0,-3-1 0 16,-3 3 0-16,-10-2 0 0,-2 2 0 0,-7-1 0 15,-11-3 0-15,-7 2 0 0,-2-4 0 0,-13 2 0 16,-51-4 208-16,83 6-64 0,-83-6-16 0,66 4 0 16,-66-4 224-16,0 0 32 0,68 11 16 0,-68-11 0 15,0 0-208-15,0 0-64 0,0 0 0 0,0 0 0 0,0 0-128 0,0 0 0 16,0 0 0-16,0 0 0 0,0 0 0 0,-15 64 0 15,-9-56 0-15,-1-2 0 0,-4 4 0 0,-2-7 0 0,-4 3 0 16,-4-2 0-16,-1 2 0 0,-11-6 0 16,-1-4 0-16,-5 0 0 0,3 2 0 0,-10-4 0 0,-6 3 0 0,2-7 0 0,2 4 0 15,2-4 0 1,4 1 0-16,-2-1 0 0,6 0 192 0,-2 4-64 16,2 1 0-16,-5 1 0 0,3 4 48 0,2-4 0 15,2 2 0-15,1 2 0 0,-1 2-176 0,4 2 192 16,-1-2-192-16,1 0 192 0,5 3-192 0,1-3 0 15,5 6 0-15,4-6 0 0,2 4 0 0,6-2 0 16,7 0 0-16,1-4 0 0,5 4 0 0,8-3 0 0,3 3 0 16,3-4 0-16,3 0 0 0,7-4 0 15,6 1 0-15,7 1 0 0,2-6-144 0,6 2 144 16,8 0-192-16,6 0 192 0,5-3-160 0,14-1 160 0,6 0-128 16,7 1 128-16,-1 3-128 0,13-4 128 0,10 0-128 0,2 1 128 15,2-1-128-15,-4 6 128 0,2 2-128 0,-4-2 128 16,-2 8-144-16,-2-4 144 0,-4 0-160 0,-4 2 160 0,-9 2-144 15,-6 0 144-15,-6-2-128 0,-6 2 128 0,-9-2 0 16,-49-2 0-16,79 4 0 0,-79-4-128 0,60 3 128 0,-60-3 0 16,0 0 0-16,0 0 0 15,0 0 0-15,0 0 0 0,0 0 0 0,0 0 128 16,0 0-128-16,0 0 192 0,0 0-64 0,-33 12 0 16,2-14-128-16,-9 2 144 0,-5 0-144 0,-7 0 160 15,-5-4-16-15,-7 4 0 0,-6 4 0 0,-7-2 0 16,-5 0 112-16,-7 0 0 0,-4 2 16 0,-6-4 0 15,4 0 64-15,-4 0 16 0,6-4 0 0,-2 4 0 0,-6 4-96 0,8-10-32 16,4 6 0-16,-4-2 0 0,-8 0 0 0,4-4 0 0,6 2 0 16,1-5 0-16,7 3-64 0,7 0-16 15,-1 2 0-15,5-5 0 0,4 3-144 0,2-2 0 16,8 2 0-16,4-4 128 0,9 5-128 0,6-1 0 0,8 2 0 16,0-4 0-16,12 6 0 0,-1-4 0 15,1 3 0-15,5-3 0 0,5 6 0 0,3-4 0 0,4 4 0 0,4-2 0 16,2 2 0-16,2 0 0 0,-6 0 0 15,0 0 0-15,0 0-192 0,68 13 48 16,-68-13 0-16,62 8 0 0,-62-8-16 0,81 10 0 0,-30-4 0 16,9-2 0-16,9-1-48 0,11-1-16 0,9 2 0 15,10-4 0-15,4 0 48 0,4 0 16 16,5 0 0-16,6 2 0 0,-7 2 160 0,11-2-128 0,4 2 128 16,-3 0-128-16,-7 2 128 0,0 1-128 0,-7 1 128 0,-2 0-128 15,-5 0 128-15,-3-1 0 0,-8-1 0 0,-9 0 0 16,-6 2 0-16,-12-4 0 0,-8 2 0 0,-8-1 0 15,-48-5 0-15,84 12 0 0,-84-12 0 0,66 14 0 16,-66-14 0-16,0 0 0 0,64 15 0 0,-64-15 0 16,0 0 0-16,0 0 0 0,0 0 0 0,0 0 0 15,0 0 0-15,0 0 0 0,0 0 128 0,-29 6-128 0,0-8 128 0,-8-2-128 16,-2 2 128-16,-12-2-128 16,-9 2 0-16,-4 0 144 0,-7 0-144 0,-1 2 0 0,-8 0 176 0,-9-3-176 15,-14-1 160-15,-5-2-160 0,-3-4 192 0,-3 4-64 16,-1-3-128-16,3 3 192 0,1 2-192 0,2 4 0 15,1 4 0-15,-1 0 0 16,1 3-272-16,7 7-160 0,2-2-16 0,2 5-12880 0,6-1-2576 16</inkml:trace>
  <inkml:trace contextRef="#ctx0" brushRef="#br0" timeOffset="101011.77">12297 16447 23951 0,'0'0'2128'0,"0"0"-1696"0,0 0-432 0,-8 35 0 15,8-35 2688-15,0 0 464 0,-2 56 96 0,-5-7 16 16,1 11-1328-16,-4 13-256 0,4 9-48 0,-3 1-16 0,-1 5-1104 0,4-3-240 15,-2-2-32-15,6-13-16 16,2-10 32-16,0-9 16 0,6-9 0 0,-6-42 0 16,23 60 32-16,-23-60 0 0,0 0 0 0,0 0 0 15,72 35-304-15,-72-35 0 0,0 0 128 0,62-19-128 16,-62 19 0-16,0 0 0 0,70-41 0 0,-70 41 0 16,51-35 0-16,-51 35 0 0,48-29 0 0,-48 29 0 0,0 0 0 0,60-21 0 15,-60 21 0-15,0 0-144 0,0 0-64 0,0 0-16 16,72 41 0-16,-72-41 0 0,17 54 48 0,-17-54 16 15,6 70 0-15,-6-70 0 0,4 73 160 0,-4-73 0 16,6 66-144-16,-6-66 144 0,14 55 128 16,-14-55 112-16,0 0 16 0,31 54 0 0,-31-54 224 0,0 0 48 15,0 0 16-15,66 0 0 0,-66 0 48 0,42-35 16 16,-42 35 0-16,51-60 0 0,-20 17 64 0,2-3 16 16,5-3 0-16,-3-1 0 0,0 1-160 0,0 5-16 15,-6 3-16-15,-2-2 0 0,3-1-336 0,-1-1-160 0,2 2 160 0,-6 7-160 31,-25 36-304-31,43-53-144 0,-43 53-48 0,34-33 0 16,-34 33-848-16,0 0-160 0,0 0-32 0,0 0-12528 0,0 0-2496 16</inkml:trace>
  <inkml:trace contextRef="#ctx0" brushRef="#br0" timeOffset="101296.38">13424 17215 26079 0,'0'0'576'0,"10"47"112"0,-10-47 16 0,0 0 48 0,0 0-608 0,0 0-144 0,0 0 0 0,0 0 0 15,44 50 2816-15,-44-50 512 0,51 39 128 0,-51-39 0 16,60 21-1904-16,-60-21-384 0,0 0-80 0,93-2 0 15,-93 2-384-15,60-19-80 0,-60 19-16 0,64-37 0 16,-64 37-256-16,49-47-48 0,-49 47-16 0,40-56 0 16,-40 56-288-16,22-52 0 0,-22 52 128 0,8-47-128 15,-8 47 0-15,-10-31 0 0,-6 20 0 0,-3 3 0 0,-10 4 0 0,-2 8 0 16,-4 2 0-16,-2 5 0 16,-4 13 224-16,-3 1-64 0,5 8-16 0,-2 7 0 15,-3 9 304-15,3 5 48 0,2 6 16 0,-2-5 0 16,8-1 64-16,8-4 0 0,10-5 16 0,5-6 0 15,10-39-272-15,0 66-64 0,0-66-16 0,25 44 0 0,-25-44-240 16,0 0 0-16,78 45 0 0,-78-45 0 16,85 4-512-16,-85-4-64 0,105-14 0 0,-45-1 0 15,4-5-560-15,6-1-112 0,0-6-32 0,7-4-19216 0</inkml:trace>
  <inkml:trace contextRef="#ctx0" brushRef="#br0" timeOffset="101819.14">15546 17231 29487 0,'0'0'1296'0,"0"0"288"0,-17-20-1264 0,17 20-320 16,0 0 0-16,-18-6 0 16,18 6 2368-16,-25 6 432 0,2-4 80 0,-8 6 0 15,-8 7-1504-15,0 5-304 0,4 7-64 0,-4 4-16 16,8 6-400-16,0 2-80 0,2 5 0 0,10 1-16 16,-1-1-16-16,9 1 0 0,7 0 0 0,0-1 0 0,2-5-208 0,2-39-32 15,16 76-16-15,-16-76 0 0,34 54-224 0,-34-54 176 16,0 0-176-16,84 27 160 0,-84-27-160 0,76-17 0 15,-76 17 0-15,93-55-176 16,-47 20-240 0,5-9-48-16,1-7-16 0,2-7 0 0,-3-6-192 0,-3-2-32 0,-3-6-16 0,-4-3 0 0,-7-1 336 15,-4 3 64-15,-5 3 0 0,-10 0 16 0,-1 12 304 0,-4-2 0 0,-10 1 0 0,-4 3 0 16,-2 2 528-16,-10 2 64 16,-1 5 16-16,-2 2 0 0,3 10 288 0,0 10 48 0,3 10 16 15,-3 7 0-15,5 6 32 0,-7 8 16 16,3 9 0-16,-1 5 0 0,-3 7-96 0,3 4-16 0,-3 10 0 15,3 3 0-15,1 1-592 0,-3 1-128 0,7 9-32 0,-5 9 0 16,3 9-144-16,3 3 0 16,4 4 0-16,0-1 0 0,6 1-320 0,2-9-64 0,8-5 0 0,0-8 0 31,5-11-816-31,-15-47-160 0,43 74-48 0,-43-74 0 16,56 44-112-16,-56-44-16 0,64 24-16 0,-64-24-18720 0</inkml:trace>
  <inkml:trace contextRef="#ctx0" brushRef="#br0" timeOffset="102099.2">16291 17347 16575 0,'0'0'1472'0,"0"0"-1168"0,0 0-304 0,-19 0 0 16,19 0 4352-16,0 0 832 0,-22 19 144 0,3-3 48 15,-6 11-2512-15,-5 4-496 0,1 8-112 0,8 5-16 16,-2 1-1056-16,7 3-224 0,7 3-32 0,3-7-16 16,2-3-160-16,4-41-48 0,6 68 0 0,-6-68 0 15,23 50-192-15,-23-50-64 0,0 0 0 0,74 37 0 0,-74-37-288 0,69-2-160 16,-69 2 160-16,90-31-160 0,-44 10 0 0,7-10 0 15,1-8 0-15,-7-2 0 16,1-5-240-16,-7-3-32 0,-2-1-16 0,-14-2 0 16,-4 1-112-16,-11 3-32 0,-2 3 0 15,-12 3 0-15,-2 3 256 0,-10 4 176 0,-7 6-208 0,-2 4 80 0,0 1 128 0,-1 9 0 16,-3-1 0-16,0-1 0 0,4 5 0 0,0 0 0 16,5 5 0-16,-1 1 0 15,21 6-512-15,-29-6-160 0,29 6-32 0,0 0-16 16,-23 0-880-16,23 0-192 0</inkml:trace>
  <inkml:trace contextRef="#ctx0" brushRef="#br0" timeOffset="102392.8">16782 17370 29951 0,'0'0'656'0,"15"47"144"0,-15-47 32 0,0 0 0 0,0 0-672 0,14 52-160 16,-14-52 0-16,19 82 0 0,-7-20 2720 0,1-2 512 0,-1-6 96 0,-12-54 32 15,17 68-1936-15,-17-68-384 0,0 0-80 0,0 0 0 16,0 0-448-16,0 0-64 0,0 0-32 0,45-54 0 15,-33 17-112-15,1-6-32 0,3-4 0 0,3-3 0 16,3 4 96-16,1-1 16 0,-2 0 0 0,2 9 0 16,-3 1-112-16,-20 37-16 0,43-58 0 0,-43 58 0 15,38-41-256-15,-38 41 160 0,0 0-160 0,0 0 128 16,60-8 64-16,-60 8 0 0,0 0 0 0,33 54 0 16,-33-54 192-16,22 61 32 0,-22-61 16 0,25 73 0 15,-25-73-48-15,23 84 0 0,-23-84 0 0,24 75 0 16,-24-75-224-16,25 80-160 0,-25-80 192 0,17 70-192 15,-17-70 0-15,18 52-256 0,-18-52 32 0,0 0 0 16,0 0-1040-16,0 0-208 0,0 0-32 0,0 0-20816 16</inkml:trace>
  <inkml:trace contextRef="#ctx0" brushRef="#br0" timeOffset="102573.17">17713 17023 28095 0,'0'0'624'0,"0"0"128"0,0 0 16 0,0 0 16 0,0 0-624 0,0 0-160 0,0 0 0 0,37 45 0 0,-37-45 3040 0,23 69 576 16,-13-18 112-16,-1 1 32 0,-1 3-2496 0,0 1-496 0,-8 2-112 0,6-2-16 16,-6-3-64-16,3-7-32 15,3 3 0-15,-6-49 0 0,14 69-224 0,-14-69-32 16,17 57-16-16,-17-57 0 16,0 0-592-16,33 56-128 0,-33-56-32 0,0 0-19872 0</inkml:trace>
  <inkml:trace contextRef="#ctx0" brushRef="#br0" timeOffset="102756.19">17753 17366 23039 0,'0'0'2048'16,"0"0"-1648"-16,0 0-400 0,0 0 0 16,0 0 3440-16,0 0 592 0,0 0 128 0,31-40 32 15,-31 40-2288-15,45-45-464 0,-45 45-96 0,58-43 0 0,-58 43-912 0,57-44-176 16,-57 44-48-16,58-43 0 15,-58 43-208-15,48-39-256 0,-48 39 48 0,37-35-19008 16</inkml:trace>
  <inkml:trace contextRef="#ctx0" brushRef="#br0" timeOffset="102921.89">17408 16891 43999 0,'0'0'960'0,"-17"-8"208"0,17 8 48 0,0 0 16 0,-4-23-976 0,4 23-256 0,0 0 0 0,13-29 0 0,-13 29 512 0,31-60 64 16,-7 15 16-16,7 1 0 0,8-1-592 0,-3 0 0 0,7 5 0 0,2-5-13696 31,1 1-2640-31</inkml:trace>
  <inkml:trace contextRef="#ctx0" brushRef="#br0" timeOffset="103493.49">18878 17248 39615 0,'0'0'1760'0,"0"0"352"0,0 0-1680 0,-7-17-432 0,7 17 0 0,0 0 0 15,0 0 896-15,0 0 112 16,0 0 16-16,0 0 0 0,-12 44-32 0,12-44 0 15,-4 56 0-15,4-17 0 0,4 0-592 0,2 6-112 0,0-5-32 0,1 3 0 16,-7-43-256-16,32 85 0 16,-32-85 128-16,38 72-128 0,-38-72 144 0,57 58-16 15,-57-58-128-15,58 33 192 0,-58-33-64 0,73 12-128 16,-73-12 176-16,66-12-176 0,-66 12 0 0,64-29 0 16,-64 29 0-16,59-48 0 0,-59 48-208 0,50-51-112 0,-50 51 0 15,45-58-16 1,-45 58-272-16,35-50-48 0,-35 50-16 0,21-35 0 0,-21 35 432 0,0 0 96 0,0 0 16 15,0 0 0-15,0 0 128 0,0 0 128 0,0 0-128 0,0 0 176 16,25 54 144-16,-25-54 48 0,4 70 0 0,0-26 0 16,2 3-208-16,-2 7-32 0,1 2-128 0,-5 1 192 0,4-1 80 15,-4 0 16-15,-4 4 0 0,1-9 0 16,-3-3 192-16,-4-7 32 0,-2-2 16 0,-1-4 0 0,-3-10 112 16,-3 0 32-16,-4-6 0 0,-3-7 0 15,-1-2-368-15,-2-6-80 0,-4-8-16 0,2-8 0 16,-2-3-608-16,2-9-128 15,0-5-32-15,2-10 0 0,4-7-1040 0,1-8-192 16</inkml:trace>
  <inkml:trace contextRef="#ctx0" brushRef="#br0" timeOffset="103796">19866 17419 39215 0,'0'0'864'0,"0"0"176"0,0 0 48 0,0 0 0 0,0 0-864 0,54-8-224 0,-54 8 0 0,0 0 0 0,0 0 784 0,64-21 112 16,-64 21 32-16,45-24 0 0,-45 24-416 0,0 0-64 16,40-52-32-16,-40 52 0 0,10-43-160 0,-10 43-48 15,-4-39 0-15,4 39 0 0,-11-36-64 0,11 36-16 16,-35-29 0-16,15 19 0 0,-3 4 192 0,-2 2 16 16,0 8 16-16,-1 6 0 0,-3 7 256 0,-2 6 48 0,-2 7 16 0,2 6 0 15,2 7-256-15,-2 2-48 0,8-1-16 0,1 1 0 16,9-6-176-16,3 1-48 15,10-40 0-15,-6 66 0 0,6-66-128 0,10 60 0 0,-10-60 0 0,35 45 0 16,-35-45-208-16,56 27-32 0,-56-27 0 16,74 2 0-1,-74-2-848-15,85-21-160 0,-85 21-32 0,93-45-16 0,-44 10-688 0,-3-7-144 0</inkml:trace>
  <inkml:trace contextRef="#ctx0" brushRef="#br0" timeOffset="103957.3">20362 16905 11055 0,'0'0'976'0,"0"0"-784"0,0 0-192 0,0 0 0 15,0 0 4800-15,0 0 928 0,-19-20 176 0,19 20 48 16,0 0-2448-16,-31 24-496 0,31-24-80 0,-10 60-32 16,10-20-1840-16,0 9-368 0,6 7-80 0,0 6-16 0,4 2-256 0,-1 6-48 15,5-4-16-15,1-4 0 16,-1-6-272-16,1-7 128 0,1-5-128 0,-16-44 0 16,41 70-368-16,-41-70-176 0,42 45-32 15,-42-45-19376-15</inkml:trace>
  <inkml:trace contextRef="#ctx0" brushRef="#br0" timeOffset="104081.63">20324 17221 32255 0,'0'0'1424'0,"-35"0"304"0,35 0-1392 0,0 0-336 0,-22 0 0 0,22 0 0 0,0 0 1824 0,0 0 288 31,0 0 64-31,0 0 16 0,0 0-1424 0,0 0-304 16,0 0-48-16,76 15-12544 15,-76-15-2512-15</inkml:trace>
  <inkml:trace contextRef="#ctx0" brushRef="#br0" timeOffset="104449.5">21454 16561 42159 0,'0'0'928'0,"0"0"192"0,0 0 32 0,4 49 32 0,-4-49-944 0,0 0-240 0,0 50 0 0,0-50 0 16,10 95 464-16,-10-11 48 0,4 11 16 0,-2 4 0 16,-2 0 240-16,-4 0 32 0,-2-4 16 0,0-6 0 0,-3-10 16 0,3-11 16 15,6-8 0-15,0-60 0 0,2 70-336 0,-2-70-64 16,0 0 0-16,0 0-16 16,0 0-432-16,0 0 0 0,54 25 0 0,-54-25 0 15,35-50-352-15,-12 11-48 0,2-6-16 0,1-1 0 16,7-1-32-16,-2 5 0 0,7 3 0 0,-10 4 0 15,-28 35 448-15,52-47 0 0,-52 47 0 0,50-34-128 0,-50 34 128 0,0 0 0 16,55-22 0-16,-55 22 0 0,0 0 224 0,0 0-32 16,48 33 0-16,-48-33 0 0,0 0 112 0,12 66 16 0,-12-66 0 0,6 58 0 15,-6-58-320-15,7 62 0 16,-7-62 128-16,6 61-128 16,-6-61-576-16,0 0-192 0,25 65-16 0,-25-65-20816 0</inkml:trace>
  <inkml:trace contextRef="#ctx0" brushRef="#br0" timeOffset="104795.9">22436 17112 39103 0,'0'0'864'0,"0"0"176"0,-21 22 48 0,21-22 0 0,0 0-880 0,0 0-208 0,-30 46 0 0,11-11 0 16,-6 12 1088-16,-4 11 160 0,3 2 32 0,7-6 16 15,4 0-368-15,9-5-80 0,2-3-16 0,0-5 0 16,4-41-64-16,8 64 0 0,-8-64-16 0,0 0 0 0,27 54-272 0,-27-54-48 15,0 0-16-15,0 0 0 16,62-1-416-16,-62 1 0 0,31-30 0 0,-31 30 0 31,35-58-688-31,-21 19-16 0,1-3 0 0,1-5 0 0,-7 1-80 0,1-3-32 0,0 5 0 0,-6 5 0 0,1 6 432 0,-5 33 96 16,6-49 16-16,-6 49 0 16,0 0 272-16,-6-34 192 0,6 34-16 0,0 0-16 15,0 0 544-15,-23 19 96 0,23-19 32 0,-12 35 0 0,12-35-64 0,-13 50-16 16,13-50 0-16,-6 55 0 0,6-55-512 0,2 58-112 15,-2-58 0-15,10 56-128 0,-10-56 0 0,17 50 0 16,-17-50 0-16,0 0 0 16,41 60-592-16,-41-60-176 0,0 0-48 0,58 28 0 15,-58-28-544-15,0 0-112 0,72-4-32 0,-72 4-11808 16,54-31-2368-16</inkml:trace>
  <inkml:trace contextRef="#ctx0" brushRef="#br0" timeOffset="105230.93">23020 17223 28671 0,'0'0'640'0,"0"0"128"0,0 0 16 0,0 0 16 0,2 54-640 0,-2-54-160 0,0 0 0 0,-2 43 0 16,2-43 3264-16,-8 79 640 16,8-32 112-16,0-1 16 0,0-46-2176 0,8 76-448 0,-8-76-96 0,11 64-16 0,-11-64-144 0,0 0-48 15,29 46 0-15,-29-46 0 16,0 0-272-16,0 0-64 0,0 0-16 0,64-25 0 0,-64 25-528 0,35-48-96 16,-19 17-128-16,3 0 176 31,1-6-592-31,1 0-112 0,2-8-32 0,-1-3 0 15,1 1-640-15,-4 3-128 0,3 5-16 0,-7 0-16 16,-15 39-176-16,29-50-48 0,-29 50 0 0,0 0 0 16,29-35-272-16,-29 35-48 0,0 0-16 0,0 0 0 0,0 0 1696 0,0 0 224 0,29 54 256 0,-29-54-48 15,0 0 1312-15,6 56 256 0,-6-56 48 0,0 0 16 16,16 55-704-16,-16-55-144 0,0 0-32 0,0 0 0 16,52 48-224-16,-52-48-48 0,0 0-16 0,62 4 0 0,-62-4-272 15,53-13-48-15,-53 13-16 0,50-30 0 16,-50 30-336-16,41-40 144 0,-41 40-144 0,23-41 0 0,-23 41 0 0,10-33-352 15,-10 33 48-15,-10-25 16 16,10 25-224-16,-29-20-64 0,4 17 0 0,-1 1 0 0,-3 5 320 0,-6 5 64 0,1 8 16 16,-1 7 0-16,2 6 176 0,6 6 192 15,-1 4-32-15,3 3-16 0,10 7 64 0,-1-1 16 0,10 3 0 0,6-51 0 16,6 83-224-16,-6-83 128 16,31 84-128-16,-31-84 0 0,53 69-144 0,-53-69-128 0,69 61-32 0,-24-32 0 31,5-4-528-31,5-10-96 0,5-1-32 0,4-8-18816 0</inkml:trace>
  <inkml:trace contextRef="#ctx0" brushRef="#br0" timeOffset="105621.09">24837 17647 43023 0,'0'0'944'0,"0"0"192"0,0 0 32 0,0 0 48 0,0 0-960 0,0 0-256 0,0 0 0 0,0 0 0 16,62-23 256-16,-62 23 16 0,70-44 0 0,-33 15 0 0,6-3 48 0,-3 1 0 16,3-7 0-16,-12 3 0 0,4 0-320 0,-10-4 0 15,-2 2 0-15,-11 2 0 0,-2 6 0 0,-6 0-272 16,-4 29 48-16,-6-44 16 0,6 44 208 0,-29-30-192 15,29 30 192-15,-49-21-192 0,20 17 384 0,-2 0 96 16,-4 8 16-16,0 0 0 0,2 12 288 0,2 3 64 16,-4 6 16-16,6 4 0 0,-2 2-320 0,2 2-64 15,4 2-16-15,6 2 0 0,-1 2-32 0,7-4-16 16,13-35 0-16,-12 77 0 0,12-77 80 0,4 76 16 16,-4-76 0-16,25 70 0 0,-25-70-320 0,45 58 0 15,-45-58 0-15,60 43 0 16,-60-43-224-16,83 23-160 0,-83-23-16 0,91 0-16 15,-40-12-800-15,1-5-176 0,4-5-16 0,3-11-18992 0</inkml:trace>
  <inkml:trace contextRef="#ctx0" brushRef="#br0" timeOffset="105917.86">25941 17048 22863 0,'0'0'496'0,"0"0"96"0,0 43 32 0,0-43 32 0,0 0-528 0,0 0-128 0,-10 56 0 0,4-17 0 0,2 13 2800 0,-5 5 528 15,3-5 96-15,2-9 32 0,4-43-1328 0,-6 54-256 16,6-54-48-16,0 0-16 16,0 0-1232-16,0 0-256 0,0 0-64 0,0 0 0 15,0 0-48-15,41-45-16 0,-41 45 0 0,29-58 0 16,-13 27 16-16,3-2 0 0,6 2 0 0,-2-4 0 16,9-8-208-16,-1 7 0 0,2-3 128 0,-2 8-128 15,-31 31 320-15,54-45 0 0,-54 45 16 0,43-23 0 0,-43 23-64 0,0 0-16 16,0 0 0-16,0 0 0 0,50 33 208 0,-50-33 48 15,0 0 0-15,0 62 0 0,0-62-128 0,0 58 0 16,0-58-16-16,-4 68 0 0,4-68-368 0,-4 72 0 16,4-72-192-16,2 62 64 15,-2-62-752-15,12 54-144 0,-12-54-16 0,0 0-19760 16</inkml:trace>
  <inkml:trace contextRef="#ctx0" brushRef="#br0" timeOffset="106207.73">26641 17017 41519 0,'0'0'912'0,"0"0"192"0,-29 27 48 0,29-27 0 0,0 0-912 0,-21 29-240 15,21-29 0-15,-24 33 0 0,5 2 832 0,-6 10 112 16,0 7 16-16,5 5 16 0,9-1-160 0,1-6-48 0,10-50 0 0,10 89 0 16,-10-89-256-16,29 68-48 0,-29-68-16 0,50 49 0 15,-50-49-240-15,66 21-48 0,-66-21-16 0,70-6 0 16,-70 6-144-16,70-25-176 0,-33 0 48 0,-6-4 0 31,-2-6-352-31,-10-4-64 0,-2-9-16 0,-7-1 0 0,-2 3 160 0,-8-3 16 0,-4 8 16 0,-8-3 0 16,-5-1 192-16,-4-3 48 0,-5 3 0 0,-3 4 0 15,0 3 128-15,4 7-160 0,0 1 160 0,0 7-160 0,5 6 160 0,1 1 0 16,19 16 0-16,-35-13 0 16,35 13-480-16,-29-6-16 15,29 6 0-15,0 0-12624 0,-31 21-2544 0</inkml:trace>
  <inkml:trace contextRef="#ctx0" brushRef="#br0" timeOffset="106448.58">26959 17103 12895 0,'0'0'1152'0,"-6"40"-928"16,6-40-224-16,0 0 0 0,0 0 3680 0,6 49 688 15,-6-49 144-15,14 79 32 0,-5-15-1024 0,11 0-192 16,5-4-32-16,0-15-16 0,-25-45-1648 0,55 58-336 15,-55-58-64-15,66 21-16 0,-66-21-416 0,67-5-96 16,-67 5 0-16,61-35-16 0,-61 35-112 0,48-62 0 16,-32 21-16-16,-7-4 0 0,1 5-368 0,-8-3-64 0,-2-2 0 0,-2 3-128 31,-2-1-384-31,-2 2-192 0,-1 6-48 0,1 0 0 16,6 35-272-16,-6-46-48 0,6 46-16 0,0 0-12704 0,0 0-2544 0</inkml:trace>
  <inkml:trace contextRef="#ctx0" brushRef="#br0" timeOffset="106836.73">27795 17068 21423 0,'0'0'464'0,"0"0"112"0,0 0 0 0,0 0 32 0,0 0-480 0,0 0-128 0,0 0 0 0,0 0 0 15,-37 15 3680-15,37-15 720 0,-40 35 144 0,14-12 16 0,1 3-2560 0,0-1-512 16,0 4-96-16,5 6-32 0,-3 0-352 0,8 0-80 15,1 5-16-15,2 3 0 16,12-43-96-16,-5 79-32 0,5-79 0 0,11 66 0 0,-11-66-96 0,33 64-32 16,-33-64 0-16,45 45 0 0,-45-45-352 0,54 23-80 15,-54-23-16-15,62 6 0 0,-62-6-208 0,58-19-288 0,-58 19 64 0,51-45 16 32,-51 45-480-32,39-58-80 0,-26 27-32 0,-5-4 0 15,0 4 352-15,-8 31 80 0,15-52 16 0,-15 52 0 0,0 0 352 0,0 0 0 16,0 0 0-16,0 0 0 0,0 0-192 0,49 29 192 15,-49-29-160-15,15 66 160 0,-15-66-320 0,20 89 16 0,-11-35 16 0,-3 8 0 16,4 8 288-16,-4 0 0 0,-3 0 0 0,-3 5 144 0,0 3 240 0,-3 1 32 16,-7-11 16-1,-2 2 0-15,-7 0 128 0,-4-6 16 0,-3-4 16 0,-3-15 0 16,-2-11-336-16,-8-8-64 0,-1-17 0 0,-5-7-16 31,1-9-928-31,-11-9-176 0,5-7-32 0,-5-18-20416 0</inkml:trace>
  <inkml:trace contextRef="#ctx0" brushRef="#br0" timeOffset="107153.76">28115 16366 25791 0,'0'0'1152'0,"10"52"224"0,-10-52-1104 0,0 0-272 0,14 64 0 0,-14-64 0 16,0 0 1920-16,11 79 320 0,3-13 64 0,-1 27 0 15,-1 16-192-15,2 2-64 0,-9-3 0 0,1-5 0 16,-2-8-1024-16,0-15-224 0,2-13-32 0,-2-14-16 0,-4-53-208 0,21 60-32 16,-21-60-16-16,0 0 0 0,0 0-288 0,48-2-48 15,-48 2-16-15,30-45 0 0,-13 7 64 0,6-3 16 16,3 2 0-16,-3-2 0 0,2-1 96 0,0 5 0 16,4-2 16-16,-29 39 0 0,45-56-96 0,-45 56-32 15,43-29 0-15,-43 29 0 0,0 0 32 0,52 6 0 16,-52-6 0-16,0 0 0 0,45 54 128 0,-45-54 16 0,21 54 16 0,-21-54 0 15,19 60-144-15,-19-60-16 16,20 64-16-16,-20-64 0 16,15 58-880-16,-15-58-176 0,20 51-48 0,-20-51-14112 15,0 0-2832-15</inkml:trace>
  <inkml:trace contextRef="#ctx0" brushRef="#br0" timeOffset="107426.03">29413 16978 42207 0,'0'0'928'0,"0"0"192"0,0 0 32 0,0 0 48 0,0 0-960 0,0 0-240 0,4 55 0 0,-4-55 0 0,11 48 1152 0,-11-48 176 16,24 95 32-16,-15-40 16 16,3-3-864-16,-2-6-192 0,-10-46-16 0,19 80-16 0,-19-80-288 0,16 60 0 15,-16-60 0-15,0 0-14336 16,0 0-2752-16</inkml:trace>
  <inkml:trace contextRef="#ctx0" brushRef="#br0" timeOffset="107759.7">29834 17116 35007 0,'2'47'1552'0,"-2"-47"320"0,4 68-1488 0,-4-68-384 15,0 0 0-15,4 50 0 0,-4-50 1552 0,0 0 240 0,1 83 64 0,-1-83 0 16,10 82-16-16,-10-82 0 0,8 46 0 0,-8-46 0 15,0 0-1264-15,0 0-256 0,0 0-64 0,25-54 0 32,-25 54-848-32,20-68-176 0,-5 25-48 0,1 3 0 0,-1-1 816 0,4 0 0 0,1 3 0 0,1 3 0 15,2 2 0-15,-23 33 176 0,41-47-176 0,-41 47 160 16,0 0 320-16,51-27 64 0,-51 27 16 0,0 0 0 16,0 0-48-16,54 45 0 0,-54-45 0 0,23 48 0 15,-23-48 64-15,16 62 16 0,-16-62 0 0,19 66 0 16,-19-66-352-16,12 70-80 0,-12-70-16 0,13 64 0 15,-13-64-592 1,6 54-128-16,-6-54-32 0,0 0 0 0,20 64-864 0,-20-64-192 0,0 0-16 0</inkml:trace>
  <inkml:trace contextRef="#ctx0" brushRef="#br0" timeOffset="107974.47">30895 16474 21183 0,'0'0'1888'15,"-10"-37"-1504"-15,10 37-384 0,0 0 0 0,0 0 3504 0,0 0 624 0,0 0 128 0,-35-17 32 16,35 17-1856-16,-48 0-384 16,48 0-64-16,-58 37 0 0,30-2-896 0,1 5-192 0,6 11-16 0,-4 3-16 15,9 6-288-15,-1 2-48 16,7 4-16-16,2 4 0 0,4 8 16 0,0-3 0 16,3-5 0-16,1-2 0 0,0-8-400 0,0-6-128 0,5-5 0 0,-5-49 0 31,4 70-832-31,-4-70-240 0,0 0-32 0,12 46-20272 0</inkml:trace>
  <inkml:trace contextRef="#ctx0" brushRef="#br0" timeOffset="108100.78">30449 17019 10655 0,'0'0'224'0,"0"0"48"0,0 0 16 0,0 0 32 0,0 0-320 0,0 0 0 0,0 0 0 0,0 0 0 15,64 8 496-15,-64-8 32 0,75-4 16 0,-20-6-4032 16,5 5-800-16</inkml:trace>
  <inkml:trace contextRef="#ctx0" brushRef="#br0" timeOffset="108360.37">31126 16866 20271 0,'0'0'896'16,"0"0"192"-16,0 0-880 0,0 0-208 0,0 0 0 0,0 0 0 15,0 0 3680-15,0 0 688 0,0 0 144 0,-37 62 32 0,8-21-1808 0,-2 3-368 0,2 5-64 0,-1-3 0 16,9 7-1264-16,2-1-240 16,5 0-48-16,8-7-16 0,1-4 16 0,5-41 0 0,7 68 0 0,-7-68 0 15,33 44-224-15,-33-44-32 16,45 22-16-16,-45-22 0 0,64 3-480 0,-64-3 0 15,72-19 0-15,-72 19 0 0,73-43 0 0,-34 16-240 0,2-6 48 0,-2-2 16 16,-4 0 176-16,-6-1 0 16,-4-3 0-16,-10-4-128 0,-5 0 128 0,-6-3 0 0,-14-4 128 15,-5-1-128-15,-12 1 208 0,-4 1-16 16,-14-1-16-16,-4 5 0 0,-1 10 0 0,0 6 0 16,5 4 0-16,-5 9 0 0,5 3-176 0,-7 9 0 15,1 8 0-15,1 2-176 16,-1 3-640-16,3 5-128 0,-3-2-16 0,7 1-16 15,1-1-480-15,6 1-80 0</inkml:trace>
  <inkml:trace contextRef="#ctx0" brushRef="#br0" timeOffset="108564.63">29657 16022 44223 0,'-31'-27'1968'0,"12"8"400"0,-1 1-1904 0,20 18-464 0,-21-11 0 0,21 11 0 0,0 0 720 0,-25-16 48 16,6 6 16-16,-7-3 0 0,-1 1-544 15,6 3-112-15,1 5-128 0,20 4 176 16,0 0-1008-16,0 0-208 0,0 0-48 16,0 0-18880-16</inkml:trace>
  <inkml:trace contextRef="#ctx0" brushRef="#br0" timeOffset="108849.71">31725 16071 46079 0,'0'0'2048'0,"0"-33"400"0,0 33-1952 0,0 0-496 0,0 0 0 0,0 0 0 15,0 0 1344-15,0 0 160 0,0 0 32 0,0 0 16 16,0 0 368-16,-21 58 80 0,21-58 16 0,-10 76 0 16,6-24-1600-16,4 4-416 0,4 14 0 0,0 10 128 31,8 11-640-31,1 6-112 0,-1 5-16 0,7-3-16448 0,1 2-3264 0</inkml:trace>
  <inkml:trace contextRef="#ctx0" brushRef="#br0" timeOffset="108969.31">31927 17733 17503 0,'0'0'1552'0,"-29"29"-1232"0,29-29-320 0,0 0 0 0,0 0 1536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27:04.554"/>
    </inkml:context>
    <inkml:brush xml:id="br0">
      <inkml:brushProperty name="width" value="0.05292" units="cm"/>
      <inkml:brushProperty name="height" value="0.05292" units="cm"/>
      <inkml:brushProperty name="color" value="#7030A0"/>
    </inkml:brush>
  </inkml:definitions>
  <inkml:trace contextRef="#ctx0" brushRef="#br0">10132 10882 391 0,'7'-3'791'0,"-7"2"89"0,0-1-63 16,-7 2-89-16,7 0-64 0,0 0-120 0,0 4-64 15,0 3-48-15,0 2-56 0,7 0-48 0,0 3-40 16,-3 4-32-16,-4 5-24 0,10 3-16 0,4 3-8 0,-11 5-24 16,4-1-16-16,3 2-49 0,-3 5-30 0,-3-1-89 15,3 4 0-15,-4 0 0 0,-3-1 0 0,0 0 0 16,0-2 0-16,0 2 0 0,0-4 0 0,0-3 0 0,0-3 0 15,0-4 0-15,0-2 0 0,0-5 0 0,0-4 0 0,0-4 0 16,0-4 0-16,0-2 0 0,0-2 0 0,0-5 0 16,-3-4 0-16,-4-2 0 0,3-7 0 0,-10-4 0 0,11-1 0 15,-4-3 0-15,4-1 0 0,-11-4 0 0,10-3 0 16,-2 1 0-16,6-2 0 0,0 1 0 0,0 0 0 16,0 0 0-16,0 1 0 0,6-3 0 0,-2 2 0 0,3-2 0 15,0 0 0-15,3 3 0 0,0-1 0 0,1-1 0 16,6 1 0-16,7 2 0 0,-14 2 0 0,11 2 0 0,3 1 0 15,-7 1 0-15,-3 3 0 0,10 4 0 0,-7 0 0 16,-3 5 0-16,4 0 0 0,-1 3 0 0,-7 4 0 16,7-1 0-16,-6 3 0 0,2 0 0 0,-9 2 0 0,6 0 0 15,-3 2 0-15,0 0 0 0,-4 3 0 0,-3 2 0 16,0-2 0-16,0 3 0 0,0 1 0 0,0 3 0 0,0 0 0 16,-3 1 0-16,-4 1 0 0,0 3 0 0,4-4 0 15,-4 2 0-15,3-3 0 0,-9 2 0 0,2-3 0 16,1 2 0-16,3-4 0 0,-3 4 0 0,6-4 0 0,-9 1 0 15,2-2 0-15,4 2 0 0,-3 0 0 0,6-3 0 0,4 1 0 16,-13 1 0-16,13-2 0 0,-4 1 0 0,4-2 0 16,-7 1 0-16,7 0 0 0,0 1 0 0,0-1 0 0,0 2 0 15,7 2 0-15,-3-1 0 0,3 4 0 0,-1 0 0 16,5 2 0-16,-8 2 0 0,15 0 0 0,-5 2 0 16,1 2 0-16,3-1 0 0,1 2 0 0,-1 1 0 0,3-2 0 15,-2-2 0-15,6 1 0 0,-4-3 0 0,-2-2 0 16,2-1 0-16,-2-2 0 0,6-5 0 0,-11 1 0 0,5-6 0 15,-1 0 0-15,-7-1 0 0,7-2 0 0,-6-2 0 16,-4-2 0-16,0-2 0 0,-7-4 0 0,3 0-224 16,-3 0-304-16,0-2-104 0,-3-2-97 0,-4-4-70 0,0 0-1 15,3-1 48-15,-3-1 88 0,4 1 104 0,-11-2 72 16,11 0 47-16,-4-2 42 0,7 1 63 0,-4-5 8 16,4 6 47-16</inkml:trace>
  <inkml:trace contextRef="#ctx0" brushRef="#br0" timeOffset="562.01">10690 10980 63 0,'0'-16'808'0,"0"1"120"0,0 3-72 0,0 5-80 15,0 3-88-15,0 1-128 0,0 1-64 0,0 0-24 16,4 6-81-16,-4-1-14 0,10 6-41 0,4 2-72 0,-4 3-1 16,1 0-22-16,6 5-33 0,-7 2-48 0,14 5 7 15,-10 3-30-15,3 1-137 0,1 2 0 0,-1-1 0 0,-7 1 0 16,7 0 0-16,-6 0 0 0,-1-1 0 0,4-3 0 16,-11-1 0-16,8-2 0 0,-4-2 0 0,-7-5 0 0,0-2 0 15,6-3 0-15,-6-3 0 0,0-4 0 0,-6-2 0 16,6-4 0-16,-7-5 0 0,-4-1 0 0,1-5 0 0,0 0 0 15,-1-3 0-15,-13-1 0 0,14-6 0 0,-7 3 0 16,-1-5 0-16,1 0 0 0,7 0 0 0,-7-2 0 16,6-2 0-16,8 2 0 0,-11 1 0 0,14 0 0 0,-3-1 0 15,3 2 0-15,0 1 0 0,0 1 0 0,0 0 0 16,3-1 0-16,4 2 0 0,3-3 0 0,1 2 0 0,2 1 0 16,-9-2 0-16,6 3 0 0,7-2 0 0,1 1 0 15,-1 0 0-15,0 4 0 0,0 2 0 0,-3-3 0 16,3 3 0-16,1 2 0 0,6 2 0 0,-11-1 0 0,5 2 0 15,6 2 0-15,-7 3 0 0,4 0 0 0,-4 3 0 16,0-1 0-16,-7 1 0 0,1 4 0 0,-4 2 0 0,-4 0 0 16,4 3 0-16,-7 1 0 0,7-3 0 0,-7 5 0 15,0 0 0-15,-7 1 0 0,0 1 0 0,-3-2 0 16,10 1 0-16,-7-3 0 0,-3 2 0 0,-1-1 0 0,1-2 0 16,0 1 0-16,-8-2 0 0,8 1 0 0,-4-1 0 15,4 1 0-15,0-1 0 0,3 4 0 0,-4-3 0 0,4 3 0 16,4 2 0-16,-4 1 0 0,7 4 0 0,-3 0 0 15,3 2 0-15,0 1 0 0,0 1 0 0,0-1 0 0,0 0 0 16,0 2 0-16,3-1 0 0,-3 1 0 0,7-3 0 16,-4 0 0-16,11-1 0 0,-10 1 0 0,13-4 0 0,-7 4 0 15,7-1 0-15,1-2 0 0,-1 0 0 0,4-2 0 16,-4 0 0-16,7 0 0 0,-3-1 0 0,-1-1 0 0,4-1 0 16,-3-3 0-16,7 0 0 0,-11-2 0 0,7-2-568 15,-7 1-185-15,-3-5-158 0,3 2 23 0,7-3 80 0,-7 2 79 16,-3-2 98-16,4 1 78 0,6-2 49 0,-4-1 72 15,8 4 33-15,10-4 63 0,-4-1 32 0,4-2 31 16</inkml:trace>
  <inkml:trace contextRef="#ctx0" brushRef="#br0" timeOffset="1333.5">13578 10849 359 0,'6'-10'783'0,"-6"1"90"0,4 4-49 0,-4 1-80 16,0-1-72-16,0 5-104 0,0 0-80 0,-4 0-41 0,-2 3-46 15,-1 2-74-15,3 1-31 0,-6 1-7 0,-4 0-33 16,4 4-25-16,-1 1-23 0,-6 5-24 0,7 1-40 15,0 3-47-15,-8-2-97 0,8 5 0 0,-4 2 0 0,4 2 0 16,6-1 0-16,-2 2 0 0,-1-1 0 0,7-1 0 16,0 3 0-16,7-1 0 0,-1-2 0 0,8-3 0 0,0-1 0 15,0-3 0-15,10-3 0 0,-3-2 0 0,6-5 0 16,8-2 0-16,-8-5 0 0,8-3 0 0,-4-3 0 0,10-5 0 16,-10-4 0-16,10-4 0 0,-10-2 0 0,11-5 0 15,-11-4 0-15,10-1 0 0,-13-5 0 0,-1-2 0 0,-6-1 0 16,3 0 0-16,-7-1 0 0,-7-1 0 0,-6 4 0 15,-4 2 0-15,-4 4 0 0,-6 1 0 0,-4 4 0 0,-3 4 0 16,-4 3 0-16,1 2 0 0,-4 5 0 0,3 4 0 16,-7 1 0-16,4 2 0 0,7 2 0 0,-4-1 0 15,4 1 0-15,0 1 0 0,0 1 0 0,6 1 0 0,-6-1 0 16,14-2 0-16,-11 0 0 0,14 5 0 0,-4 0 0 16,-2-2 0-16,6 3 0 0,0-5 0 0,0 3 0 15,0 3 0-15,0-4 0 0,0 3 0 0,10 1 0 0,-10-2-232 16,7-1-216-16,0 2-81 0,-4-1-46 0,11 2-89 15,-11-4-72-15,8-1-121 0,6-1 146 0,-7 0 111 0,4 1 40 16,-4-2 96-16,8 2 40 0,-1-4 31 0,-3-1 74 16,3 0 15-16,7 0 56 0</inkml:trace>
  <inkml:trace contextRef="#ctx0" brushRef="#br0" timeOffset="1894.52">14105 10735 606 0,'10'-3'832'15,"-3"1"49"-15,0 1-89 0,-4 1-72 0,11 5-72 0,-11-1-136 16,8 4-40-16,3 2-56 0,-11-3-57 0,7 10-22 15,4 0-57-15,-4 4-8 0,1 3-56 0,6 3-1 0,-7 1-14 16,8 1-25-16,-8 5-17 0,0 4-62 0,-3-2-97 16,3 1 0-16,4 0 0 0,-10 1 0 0,6-4 0 15,-10 0 0-15,14-2 0 0,-14-5 0 0,3-2 0 0,-3-6 0 16,0-2 0-16,0-7 0 0,7-2 0 0,-14-7 0 16,7-1 0-16,-3-5 0 0,-4-3 0 0,0-3 0 0,-3-6 0 15,-1 3 0-15,1-6 0 0,-4-3 0 0,0-2 0 16,-3 0 0-16,0-4 0 0,7 1 0 0,-1-2 0 15,-6-1 0-15,10 0 0 0,0 0 0 0,4-2 0 0,-4-1 0 16,14 5 0-16,-4 0 0 0,4-1 0 0,4 2 0 16,2 2 0-16,1 1 0 0,3 3 0 0,1 2 0 15,2 1 0-15,-3 3 0 0,11 3 0 0,-4-1 0 0,-3 2 0 16,3 3 0-16,-3 1 0 0,3 1 0 0,-10 2 0 16,3 0 0-16,0 1 0 0,0 4 0 0,-6-2 0 0,-1 3 0 15,4 0 0-15,-11 3 0 0,4 1 0 0,-7 0 0 16,3-1 0-16,-6 4 0 0,-4 0 0 0,4 1 0 0,-4 0 0 15,-4 0 0-15,1 1 0 0,-7 2 0 0,7-2 0 16,-8 1 0-16,-6 1 0 0,7-2 0 0,3 3 0 16,-10 0 0-16,7 1 0 0,6-2 0 0,-6-1 0 0,14 0 0 15,-11 3 0-15,14-3 0 0,-3 2 0 0,-4-1 0 0,14 0 0 16,-4 0 0-16,4-2 0 0,3 2 0 0,1 2 0 16,2-3 0-16,5 2 0 0,-8 0 0 0,7 1 0 15,4 0 0-15,0 0 0 0,3 1 0 0,-4 2 0 0,4-1 0 16,-3 1 0-16,7-3 0 0,-11 4 0 0,10-4 0 15,-2 1 0-15,-5-1 0 0,4-2 0 0,-3 0 0 0,0-4 0 16,-4 0 0-16,0 0 0 0,0-4 0 0,-6-1 0 16,-1-1 0-16,4-2 0 0,-4-4 0 0,-3 2 0 0,-7-4 0 15,3-2-128-15,-3 2-545 0,0-1-198 0,0 1-105 16,0-2 128-16,0 2 80 0,11 2 103 0,-11 2 66 16,14-1 71-16,-11 3 47 0,14 0 66 0,-6-1 39 0,-1 1 40 15,7 1 55-15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27:32.907"/>
    </inkml:context>
    <inkml:brush xml:id="br0">
      <inkml:brushProperty name="width" value="0.05292" units="cm"/>
      <inkml:brushProperty name="height" value="0.05292" units="cm"/>
      <inkml:brushProperty name="color" value="#7030A0"/>
    </inkml:brush>
  </inkml:definitions>
  <inkml:trace contextRef="#ctx0" brushRef="#br0">15118 10855 343 0,'3'-9'528'0,"-3"2"15"0,7 2-7 0,0 1 41 0,-4 0-1 16,-3-1 0-16,7 3 8 0,-7 1-64 0,4-2-48 16,-4 2-57-16,0 1-47 0,0-4-39 0,0 2-41 0,0 2-40 15,0 0-16-15,0 0-16 0,0-1-24 0,0-1-40 16,6 2-24-16,-6 0-1 0,0 0-14 0,7 0-9 0,-7 0-80 15,0 3-24-15,4 3 0 0,-4-4 0 0,0 3 0 16,0 0 0-16,0 5 0 0,0-2 0 0,7 3 0 0,-7 4 0 16,-7-1 0-16,14 1 0 0,-14 1 0 0,14 2 0 15,-14 2 0-15,7 0 0 0,0-1 0 0,0 1 0 16,0 2 0-16,0-1 0 0,0 0 0 0,0-1 0 0,0-2 0 16,0-4 0-16,-4 0 0 0,4-1 0 0,0-2 0 15,0-4 0-15,0 0 0 0,0-3 0 0,0-3 0 16,0 1 0-16,0-1 0 0,0-1 0 0,4-1 0 0,3-2 0 15,-4-2 0-15,-3 1-208 0,7-2-272 0,0 3-120 16,-4-3-136-16,-3 0-136 0,14 0 56 0,-14-1 64 0,0 0 120 16,4 3 64-16,2-3 72 0,-2 3 32 0,10-1 72 15,-11-2 48-15,4 1 40 0,-4 1 16 0</inkml:trace>
  <inkml:trace contextRef="#ctx0" brushRef="#br0" timeOffset="412.91">15417 11055 287 0,'0'0'655'16,"0"0"66"-16,4 0 54 0,-4-2-6 0,0-1-81 0,0 1-128 16,0 0-41-16,0-1-55 0,0 1-55 0,0 1-49 15,0-1-57-15,0 1-31 0,0-1-15 0,0 2-25 16,0 0-48-16,0 0-24 0,0 0-9 0,7 2-23 0,-1-2-7 16,-2-2-2-16,3 2-62 0,-4-1-57 0,11 1 0 15,-4-2 0-15,1-1 0 0,-1 3 0 0,7-1 0 0,-6-2 0 16,2 1 0-16,-2 1 0 0,-1-1 0 0,0 1 0 15,4-1 0-15,0-1 0 0,0 3 0 0,-11-4 0 0,8-1 0 16,-5 2 0-16,5 0 0 0,3-2 0 0,-14 3 0 16,0 2 0-16,3-3 0 0,-3 3 0 0,7-2-33 15,-7 2-438-15,0 0-145 0,0-1-137 0,-7-1-110 0,7 1 31 16,7-4 80-16,-7 1 72 0,0 3 104 0,-7-4 40 0,7 3 87 16,7 0 25-16,-4-4 72 0,-3 3 33 0,14-1 23 15</inkml:trace>
  <inkml:trace contextRef="#ctx0" brushRef="#br0" timeOffset="1745.88">16000 10841 135 0,'0'0'240'0,"0"0"-16"0,0 0-8 0,0 0 32 0,0 0 16 16,0 0-65-16,0 0 34 0,0 0-18 0,0 0 41 16,0 0-23-16,0 0 23 0,0 0 0 0,0 0 0 0,0 0-16 15,0 0-8-15,0 0 8 0,0 0-17 0,0 0-6 16,0 0-26-16,0 0-6 0,0 0 7 0,0 0-8 0,0 0-33 15,0 0 18-15,0 0 23 0,0-2 8 0,0 0-16 16,0 2 0-16,0 0 24 0,0 0 0 0,0-1 7 16,0-1 2-16,0 2-18 0,0 0-22 0,0 0-25 0,0 0-16 15,0 0-16-15,0 0-17 0,0 0-7 0,0-1-15 16,0 2-17-16,0-1-64 0,0-3 0 0,0 3 0 0,0 0 0 16,0 0 0-16,0 0 0 0,0-1 0 0,0 1 0 0,0 0 0 15,0 0-57-15,0 0-62 0,0 0-33 16,0 0-41-16,0 0-54 0,0 0-57 0,0 0-40 0,0 0-32 15,0 0-32-15,0 0 8 0,0 0-32 0,0 0-32 0,0 0-16 16,0 0-32-16,0 0-16 0,-4 0-16 0,4 0 39 16,0 0 33-16,0 0 73 0,0 0 54 0,-7 0 18 0,0 0 63 15,7 0 23-15</inkml:trace>
  <inkml:trace contextRef="#ctx0" brushRef="#br0" timeOffset="2613.09">15379 11172 630 0,'0'0'761'0,"0"0"63"0,0 0-32 0,0 0-72 15,0 0-80-15,0 0-112 0,-7 0-64 0,1 0-56 16,6 0-49-16,0 0-47 0,-4 0-31 0,4 0-33 0,0 0-32 16,-7 0-32-16,7 0-17 0,0 0-22 0,0 0-33 15,7 0-64-15,-7 0-64 0,0 0-64 0,0 0-56 0,0 0-57 16,-7 0-62-16,7 0-89 0,0 0-40 0,0 0-41 15,0 0-46-15,0 0-49 0,0-3-80 0,0 1-64 0,7 2 40 16,-3 0 55-16,-4-1 73 0,6 1 56 0,1 0 49 16,-3-4 47-16,3 0 16 0,-4 0 32 0,11-1 40 15</inkml:trace>
  <inkml:trace contextRef="#ctx0" brushRef="#br0" timeOffset="3140.24">15665 10785 383 0,'0'-11'656'0,"7"0"24"15,0 3-1-15,-7-1 57 0,0 3-39 0,4 0-121 16,-8 0-64-16,4 1-49 0,-7 2-54 0,0 0-58 0,4 0-38 16,-7 3-42-16,3-2-22 0,-4 4-17 0,-2 3-16 15,2-2-16-15,-6 4-25 0,3 2-14 0,0 0-26 0,1 5-38 16,-1-2-97-16,-3 2 0 0,6 2 0 0,-6 0 0 15,7-1 0-15,6 0 0 0,-9 0 0 0,13-3 0 0,-4 0 0 16,-3-1 0-16,7-2 0 0,0-2 0 0,0-1 0 16,0-3 0-16,7-1 0 0,-3 1 0 0,2-3 0 15,1 1 0-15,-3-1 0 0,6 0 0 0,4-4 0 0,-11-1 0 16,15-1 0-16,-8-1 0 0,7-1 0 0,-7-1 0 0,4-3 0 16,-10 0 0-16,6 0 0 0,4-1 0 0,-11 1 0 15,4 3 0-15,-7 0 0 0,4 1 0 0,-4 5 0 16,0-2 0-16,6 3 0 0,-6 0 0 0,0 1 0 0,0 1 0 15,0 0 0-15,-6 1 0 0,12 1 0 0,-12 1 0 16,6-2 0-16,0 6 0 0,0 2 0 0,0-2 0 0,0 2 0 16,0 3 0-16,0 1 0 0,-4 1 0 0,-3 5 0 15,7-2 0-15,-3 2 0 0,-4-2 0 0,0 0 0 16,4 5 0-16,-4-3 0 0,3 1 0 0,4-2 0 0,0 0 0 16,0 0 0-16,0-4 0 0,-7 0 0 0,7 1 0 15,7-5 0-15,-7 0 0 0,0-2 0 0,0-1 0 0,0-3 0 16,0-1 0-16,0-1 0 0,0-1 0 0,0 0 0 15,0-1 0-15,4-1 0 0,-4-2-272 0,0 0-72 16,7-3-56-16,-7 1-40 0,3 0-48 0,-3-3-24 0,0 0-72 16,7 0-32-16,-7-3-57 0,7 3 10 0,-4-1 95 15,-3-2 32-15,11 3 71 0,-5-2 74 0,-6 0 23 0,11 0 64 16,3-2 16-16,-4 2 56 0</inkml:trace>
  <inkml:trace contextRef="#ctx0" brushRef="#br0" timeOffset="3590.57">15862 10774 191 0,'17'-11'480'16,"-14"1"24"-16,11 0 23 0,-14 1 26 0,10 0 15 0,-6 1-24 16,-4 1 32-16,7-1-8 0,-7 4-64 0,0-2-56 15,0 3-56-15,-7 1-24 0,7 1-41 0,-10-1-54 16,6 2-25-16,4 0-17 0,-14 0-30 0,11 3-42 0,-4-1-6 16,0 2-9-16,-3 1-9 0,6 1-38 0,-9 2-97 15,2 0 0-15,8 4 0 0,-11 2 0 0,4-2 0 0,3 4 0 16,-4 1 0-16,8-3 0 0,-11 0 0 0,14 0 0 15,-3-3 0-15,-4 3 0 0,7-5 0 0,0 0 0 16,0-5 0-16,0 1 0 0,0-3 0 0,0-1 0 0,0-1 0 16,0 2 0-16,0-2 0 0,7-5 0 0,-4 0 0 15,-3 0 0-15,14 0 0 0,-11 1 0 0,-3-4 0 0,7 1 0 16,-3-2 0-16,3-2 0 0,3 3 0 0,-10 0 0 16,7 1 0-16,0 2 0 0,-4 2 0 0,-3 0 0 15,7 0 0-15,-3 1 0 0,-4 2 0 0,0 4 0 0,0 1 0 16,0 2 0-16,0 1 0 0,0 4 0 0,0-1 0 15,0 1 0-15,0 3 0 0,0 3 0 0,0 1 0 0,0-1 0 16,0 0 0-16,0 3 0 0,0 0 0 0,-4 0 0 16,4-1 0-16,0 1 0 0,0 0 0 0,0-4 0 0,-7 1 0 15,7-1 0-15,0-2 0 0,0-2 0 0,0-3 0 16,0-2 0-16,0-1 0 0,0-1 0 0,7-3 0 0,-7-1 0 16,0 0-128-16,0-4-161 0,4 1-38 0,-4-3-65 15,6-1-49-15,1 1-54 0,-3-2-41 0,-4 0-56 0,0 0-41 16,10 0-54-16,-3-3 63 0,0 2 72 0,-4 2 63 15,11-2 57-15,-10 1 49 0,6 1 46 0,-3-1 34 0,3-2 23 16,0 4 24-16</inkml:trace>
  <inkml:trace contextRef="#ctx0" brushRef="#br0" timeOffset="3968.11">16110 11007 143 0,'0'1'904'16,"0"1"32"-16,0-5-96 0,0 4-104 0,0-4-48 0,0 3-144 15,-4 0-24-15,-3 0-64 0,7 2-81 0,0-2-14 16,0 0-57-16,0 0-48 0,-3-2-9 0,3 2-23 0,0 0-55 15,0 0 7-15,0 0-56 0,3 0-8 0,4-1-32 16,-3-4-80-16,10 2 0 0,-11-1 0 0,14-2 0 0,-6 0 0 16,6 0 0-16,-7-2 0 0,14 0 0 0,-7 5 0 15,-6-3 0-15,-1 1 0 0,7-2 0 0,-6 3 0 0,-1 2 0 16,4 1 0-16,0 0 0 0,-8-2 0 0,5 1 0 16,-4-3 0-16,0 5 0 0,-4 0 0 0,4 2 0 0,-7 0-57 15,3-4-415-15,-3 0-112 0,0 2-103 0,0-1-105 16,0 2-40-16,-3-1 79 0,3 0 82 0,0 0 79 15,0 4 71-15,0-4 57 0,0 3 57 0,0-3 39 0,0 4 48 16,0 1 32-16,0 1 32 0</inkml:trace>
  <inkml:trace contextRef="#ctx0" brushRef="#br0" timeOffset="4367.55">16596 10730 406 0,'0'-5'1008'0,"3"0"-95"0,-3 2-97 0,0 2-88 0,0-1-96 16,7 2-80-16,0-2-88 0,-14 2-24 0,7 2-81 15,0-4-7-15,-7 6-47 0,7 0-41 0,7-1-24 0,-7 3-32 16,0 2-24-16,-7-1-16 0,7 4-16 0,0 1-152 16,0 2 0-16,0 3 0 0,0-1 0 0,0-2 0 15,0 2 0-15,0 2 0 0,0-1 0 0,0 0 0 0,0 1 0 16,-3-3 0-16,3 2 0 0,0-3 0 0,0 2 0 16,-7 0 0-16,0-1 0 0,7-2 0 0,-4 2 0 0,-3-3 0 15,7-1 0-15,-3 4 0 0,3-3 0 0,0-1 0 16,0-2 0-16,-7 2 0 0,7-2 0 0,0-1 0 15,7-2-168-15,-14-2-520 0,7-3-168 0,7 3-112 0,-14-3 119 16,7-2 89-16,0-3 89 0,7-1 87 0,-7-1 40 16,3-1 87-16,4 0 34 0,-3 2 71 0,10-4 32 0,-11 2 40 15,11-2 32-15</inkml:trace>
  <inkml:trace contextRef="#ctx0" brushRef="#br0" timeOffset="4510.17">16671 11067 70 0,'0'1'857'0,"0"0"47"15,0-2-65-15,0 1-78 0,0-1-73 0,0 1-120 0,7 0-65 16,-7 0-78-16,0 0-41 0,4 0-41 0,-4 1-62 15,0-1-42-15,0 1-94 0,0-1-121 0,0 2-136 0,0-2-112 16,0 0-120-16,7 0-128 0,-7 2-81 0,6-2-86 16,-2 0-73-16,3 0 24 0,0-2 104 0,-4-1 63 15,14-1 50-15,-10-2 70 0,7 3 26 0,0-5 63 0,3-1 8 16,-3 0 63-16</inkml:trace>
  <inkml:trace contextRef="#ctx0" brushRef="#br0" timeOffset="4844.79">16943 10900 87 0,'-3'6'967'0,"3"-1"-22"16,-14 1-113-16,11 1-64 0,-8 4-104 0,-2 0-88 16,2 3-56-16,-6 2-64 0,14 2-64 0,-11-1-64 0,4 0-8 15,6-1-64-15,-10 1-8 0,14-2-56 0,-3 1 7 16,3-3-30-16,0 0-49 0,3-1-9 0,-3-5-70 0,14 0-41 16,-10 1 0-16,6-5 0 0,4 0 0 0,-11-1 0 15,11-1 0-15,0-2 0 0,-1-2 0 0,-9-2 0 16,6-3 0-16,4 1 0 0,-11-4 0 0,11 1 0 0,-14-3 0 15,4-3 0-15,-4 2 0 0,0-3 0 0,0-1 0 16,7 2 0-16,-7-2 0 0,-7 1 0 0,3-1 0 0,-3-2 0 16,0 4 0-16,4 0 0 0,-4-1 0 0,0 2 0 15,-3 3 0-15,6 0 0 0,-9 5 0 0,13 1 0 0,-11 1 0 16,11 4 0-16,-3-2 0 0,-4 6 0 0,0 1 0 16,4-1 0-16,3 3 0 0,0 1 0 0,-7 1 0 0,0-2-256 15,7 2-112-15,0-1-32 0,0 2-56 0,-4-6-32 16,8 2-57-16,-4 2-70 0,0-5-81 0,7 0 16 0,0 0 48 15,-7-2 48-15,3 0 96 0,11 0 31 0,-11-2 73 16,8 7 49-16,2-5 39 0,-2-1 8 0</inkml:trace>
  <inkml:trace contextRef="#ctx0" brushRef="#br0" timeOffset="5480.1">17371 10929 559 0,'7'0'808'0,"-1"0"32"0,-2 0-49 0,-4 0-78 16,14-3-90-16,-11 1-95 0,4 2-71 0,-4-1-65 0,11-1-25 16,-3 5-54-16,-8-4-25 0,11 1-48 0,-4-2-24 15,1 2-33-15,-1-2-62 0,4 6-105 0,-11-6-112 16,7 2-144-16,4 0-128 0,-14 0-113 0,4 0-111 0,-4 0-95 15,0 3-66-15,0-3 58 0,0 2 79 0,0-2 72 16,0 5 39-16,-4 1 82 0,4-1 47 0,-7 2 15 0,0-1 49 16,4 3 57-16</inkml:trace>
  <inkml:trace contextRef="#ctx0" brushRef="#br0" timeOffset="5662.11">17429 11064 463 0,'-7'9'768'0,"7"-3"24"0,-7 0 16 15,7-2-88-15,0-1-73 0,0-3-118 0,0 4-57 0,0-3-48 16,0-2-56-16,7 1-49 0,0-2-39 0,-3 0-31 15,-4-1-33-15,10-1-24 0,4 4-72 0,-11-4-24 16,8 3-40-16,6 0-64 0,-3-2-16 0,-11 0-64 0,7 1-33 16,4 2-54-16,-10 0-34 0,3 0-46 0,-4-2-57 15,-3 4-49-15,0-4-46 0,0 1-65 0,7 2-88 0,-7-1-96 16,0 0 16-16,0 0 64 0,-7 0 40 0,14 0 87 0,0 0 42 16,-4 0 47-16,-3 0 40 0,11 0 31 0,-5 0 50 15</inkml:trace>
  <inkml:trace contextRef="#ctx0" brushRef="#br0" timeOffset="6133.36">17901 11097 423 0,'4'0'864'0,"-4"0"31"0,0 0-94 0,0 0-81 15,0 0-80-15,0 0-112 0,0 0-64 0,0 0-48 0,0 0-56 16,0 0-40-16,0 0-48 0,0 0-33 0,0 0-38 15,0 0-82-15,0 0-119 0,0 0-127 0,0 0-121 16,0 0-160-16,0 0-72 0,0 0-144 0,0 0-112 0,0 0 7 16,0 0 66-16,7 0 63 0,-4 0 88 0,11 0 56 15,-11 0 32-15,4 0 72 0,0 0 16 0,7 0 63 0,0 0 10 16</inkml:trace>
  <inkml:trace contextRef="#ctx0" brushRef="#br0" timeOffset="6593.65">18273 10761 518 0,'0'-8'649'0,"0"1"30"0,0 4 42 0,0-2 22 16,0 4-62-16,0-1-113 0,-13 2-72 0,13-1-48 16,-4 1-64-16,-3 3-17 0,4 0-39 0,-11 0-48 0,11 0-47 15,-8 3-1-15,4-2-48 0,0 3 0 0,-3 1-49 0,3 0 18 16,-3 0-49-16,6 1 0 0,4-2-104 0,-6 0 0 15,-1 1 0-15,7-5 0 0,0 2 0 0,0 2 0 16,0-6 0-16,0 2 0 0,0-3 0 0,0 0 0 0,0 0 0 16,0 0 0-16,0 0 0 0,0 2 0 0,7-2 0 15,-1-2 0-15,-2 2 0 0,-4 0 0 0,0 0 0 0,7 0 0 16,-4-3 0-16,-3 3 0 0,0-3 0 0,0 0 0 16,7-1 0-16,-7 3 0 0,-7-1 0 0,7 0 0 0,0 1 0 15,0-1 0-15,7 2 0 0,-7-2 0 0,0 3 0 16,0 0 0-16,-7 1 0 0,7-4 0 0,0 5 0 15,0 2 0-15,0 1 0 0,0-2 0 0,0 5 0 0,0 3 0 16,0 0 0-16,0 3 0 0,0 3 0 0,-3 1 0 16,-4-1 0-16,7 0 0 0,-4 2 0 0,-2-1 0 0,-1-1 0 15,7 0 0-15,-4-1 0 0,-3-2 0 0,7-1 0 16,0-3 0-16,0 0 0 0,7-2 0 0,-3-2 0 16,-4-2 0-16,7-1 0 0,-1-4 0 0,-6 3 0 0,4-6-192 15,3 3-128-15,-4-7-88 0,4 1-112 0,-7 0 32 16,7-2-32-16,-4-1-80 0,4 1-72 0,0-4-32 0,-3 0 48 15,3 0 96-15,-4 1 32 0,11-2 64 0,-11-1 55 16,14 1 50-16,-6-1 39 0,3 0 40 0</inkml:trace>
  <inkml:trace contextRef="#ctx0" brushRef="#br0" timeOffset="6956.7">18528 10694 479 0,'0'-2'600'0,"0"-3"23"0,-7 5 34 0,7-1 47 15,0-1 0-15,0 2-104 0,-3 0-56 0,-4 0-65 0,0 3-54 16,-3-1-50-16,6 3-46 0,-2-3-33 0,-5 3-33 16,1-1-31-16,3 3-23 0,0 1-25 0,4 1-24 0,-11 0-17 15,10-3-15-15,-3 3-71 0,7-1-57 0,0-1 0 16,-3 1 0-16,3-3 0 0,0 3 0 0,0-5 0 16,0 1 0-16,0-4 0 0,3 2 0 0,-6-2 0 0,3 0 0 15,3 0 0-15,-3 0 0 0,7-1 0 0,-3 0 0 16,-4 1 0-16,7 0 0 0,-7 1 0 0,7-1 0 0,-7 0 0 15,3 0 0-15,-3-1 0 0,-3 1 0 0,3 0 0 16,0 2 0-16,0 3 0 0,0 0 0 0,0 3 0 16,3 2 0-16,-6 3 0 0,3 0 0 0,0 4 0 0,0 2 0 15,0 4 0-15,0-1 0 0,0 2 0 0,0 0 0 16,0 2 0-16,0-1 0 0,0-1 0 0,0 0 0 0,0 0 0 16,0-5 0-16,0 1-128 0,0-5-256 0,0-3-64 15,3 0-96-15,-3-6-81 0,7 0-94 0,0-3-89 0,-4-4 80 16,8-2 80-16,2-3 47 0,-9-2 98 0,13-1 55 15,-7 0 40-15,1-3 32 0,6-1 71 0,-3 0 10 0</inkml:trace>
  <inkml:trace contextRef="#ctx0" brushRef="#br0" timeOffset="7654.36">18907 10917 311 0,'0'0'728'0,"0"0"71"0,0 0 42 15,0 0-97-15,4 0-89 0,-4 0-94 0,0 0-81 16,10 0-48-16,-10 0-56 0,14-5-33 0,-11 5-46 0,4 0-33 15,-3 0-40-15,9-1-32 0,-2 1-25 0,-1 0-23 16,0-3-63-16,4 1-97 0,-10-2-96 0,6 4-113 16,4-5-79-16,-14 2-72 0,3 2-95 0,-3-1-57 0,7 1-105 15,-7-2-54-15,0 4-9 0,0-4 80 0,0 8 64 16,-7-1 71-16,7 2 58 0,0-1 46 0,0-2 42 0,0 3 39 16,0-1 40-16,-3 0 24 0</inkml:trace>
  <inkml:trace contextRef="#ctx0" brushRef="#br0" timeOffset="7795.49">18935 10999 255 0,'-14'11'480'16,"14"-4"8"-16,0-1-32 0,-3 1-16 0,3 0-41 0,0-1-78 16,0-3-41-16,-7-1-41 0,14 2-63 0,-4-4-72 15,4 0-39-15,0 1-41 0,-4-1-57 0,8-5-38 0,2 1-50 16,-2-3-62-16,-1 2-65 0,0 1-64 0,4-2-73 16,0-2-39-16,0-1-16 0,-11 2 40 0,8 1 65 15,2 3 47-15,-2 1 31 0,-8-1 34 0</inkml:trace>
  <inkml:trace contextRef="#ctx0" brushRef="#br0" timeOffset="8365.99">19572 10687 311 0,'0'-6'552'0,"0"0"32"16,0-3 31-16,-7 3 17 0,7 0-7 0,-10 0-9 0,10-1-48 16,-3-3-64-16,-4 3-56 0,-4 2-56 0,4-2-32 15,-3 3-32-15,3 1-56 0,-3 1-24 0,0 0-17 0,3 4-22 16,-11 3-25-16,15 0-24 0,-7 5-16 0,-4-2-16 15,3 7-48-15,1-3-80 0,0 3 0 0,-4 1 0 16,11 0 0-16,-4 2 0 0,3 0 0 0,4-1 0 0,0 1 0 16,0-2 0-16,0 0 0 0,0 2 0 0,0-3 0 0,0-4 0 15,4 1 0-15,3-3 0 0,-4-4 0 0,4-1 0 16,3-1 0-16,1 0 0 0,2-3 0 0,-9-1 0 0,13-6 0 16,-7 3 0-16,-3-2 0 0,4-3 0 0,-1 3 0 15,-3-1 0-15,0-4 0 0,-4 2 0 0,4-3 0 16,-3 1 0-16,-4 4 0 0,6-4 0 0,-6 9 0 0,0-4 0 15,7 1 0-15,-7 4 0 0,4-3 0 0,-4 4 0 16,0 0 0-16,-4 0 0 0,8 0 0 0,-8 5 0 0,8-3 0 16,-8 3 0-16,4 5 0 0,0-3 0 0,0 3 0 15,0 3 0-15,0 0 0 0,-7 4 0 0,7 2 0 16,0-2 0-16,-6-1 0 0,6 5 0 0,-11-1 0 0,11 2 0 16,-3-2 0-16,-4 1 0 0,0-2 0 0,7 1 0 15,-10-4 0-15,10 1 0 0,0-2 0 0,0-4 0 0,0-1 0 16,-4-4-280-16,8-2-80 0,-4-1-41 0,0-5-46 15,0 2-49-15,0-3-8 0,7-1-64 0,-7-3-40 0,3 0-24 16,4-1-24-16,0 0 80 0,-4-2-32 0,8 0 167 16,-5 2 26-16,5-3 70 0,3 1 42 0,-11-1 15 15,14 2 32-15</inkml:trace>
  <inkml:trace contextRef="#ctx0" brushRef="#br0" timeOffset="8837.25">19879 10723 215 0,'3'-9'536'0,"-3"0"23"0,7 2 50 0,-7 1 30 16,7 1 57-16,-7 1-48 0,0 2-79 0,-7 1-57 0,0 1-40 16,4-2-72-16,3 0-40 0,-14 2-25 0,4 4-39 15,6-1-31-15,-10 1-58 0,4 0-6 0,-7-1-41 0,7 5-16 16,-1 1-24-16,1 2-9 0,-7-1-7 0,6 4-71 16,-2-2-33-16,2 1 0 0,8 1 0 0,-11-1 0 15,11 1 0-15,-4-1 0 0,0-1 0 0,7 0 0 0,0 0 0 16,0-3 0-16,0 0 0 0,0-4 0 0,7 1 0 15,0-3 0-15,3 0 0 0,-3-2 0 0,3-1 0 16,0-3 0-16,1-3 0 0,6 0 0 0,-7-3 0 0,8 2 0 16,-8-4 0-16,4-1 0 0,-4-1 0 0,0-1 0 15,-3-2 0-15,-3 3 0 0,6 0 0 0,-10 2 0 0,7 1 0 16,0 1 0-16,-7 2 0 0,0 2 0 0,0 2 0 16,0 0 0-16,0 2 0 0,0-1 0 0,0 2 0 0,0 0 0 15,0 0 0-15,0 3 0 0,0 0 0 0,0 2 0 16,0-1 0-16,0 1 0 0,0 4 0 0,0 0 0 15,0 3 0-15,0 2 0 0,0 3 0 0,0 0 0 0,-7 1 0 16,0 4 0-16,7 2 0 0,-10 3 0 0,10 2 0 16,-4-1 0-16,-3 2 0 0,0 0 0 0,-3-1 0 15,10 2 0-15,-3-4 0 0,3-1 0 0,0-2 0 0,0-3 0 0,0-3 0 16,0-4 0-16,0-2 0 0,0-1 0 0,0-6 0 16,0-3-145-16,0-2-198 0,0-1-50 0,3-5-71 15,-3-1-40-15,0-2-64 0,0-2-55 0,7-1-73 0,-4 0-8 16,11 0 64-16,-10-1 80 0,3-2 64 0,3 1 55 15,-3 0 26-15,10-2 47 0,-14 1 72 0,15-1 32 16,-8-2 31-16</inkml:trace>
  <inkml:trace contextRef="#ctx0" brushRef="#br0" timeOffset="9163.86">20099 10800 502 0,'7'-4'689'0,"-7"0"70"0,0 3 34 0,0-1-41 15,0 0-97-15,0 2-78 0,0 4-81 0,0-1-41 0,0 3-46 16,-7-3-81-16,7 2-8 0,0 2-73 0,0-1 10 15,0-1-66-15,-3 3 10 0,3 1-25 0,0 2-24 0,0-5-40 16,0 0 8-16,0-3-120 0,0 1 0 0,0-1 0 16,0-1 0-16,0-1 0 0,0 0 0 0,0 1 0 0,3-4 0 15,4 2 0-15,-3-1 0 0,9 2 0 0,-13-5 0 16,4-2 0-16,6 0 0 0,4 0 0 0,-11-3 0 16,-3 2 0-16,0-5 0 0,7 1 0 0,-7-3 0 0,0 1 0 15,7 1 0-15,-14 1 0 0,7 0 0 0,-7-1 0 0,4 3 0 16,3-2 0-16,-7 4 0 0,0-1 0 0,7 2 0 15,-10 0 0-15,6 5 0 0,4-3 0 0,-13 6 0 16,9 1 0-16,-3 0 0 0,4 3 0 0,-4 0 0 0,0 2 0 16,4-1 0-16,-4 2 0 0,7 2-328 0,-4-2-168 15,-3 2-96-15,1-1-89 0,6 2-134 0,0-3 15 0,0-1 79 16,0 0 82-16,0 2 71 0,0-3 63 0,0-3 66 16,13 0 46-16,-9-2 42 0,6-1 47 0,-3-1 8 15,3 0 56-15</inkml:trace>
  <inkml:trace contextRef="#ctx0" brushRef="#br0" timeOffset="9397.77">20282 10801 279 0,'0'-1'792'0,"0"5"56"0,0 0-16 0,0 2-88 16,0 1-73-16,0 2-102 0,-4 0-81 0,-2 3-48 16,6 1-41-16,-4 3-46 0,-10 3-42 0,11-4-62 0,-4 2-2 15,-3 3-30-15,-1 3-49 0,-2-4-25 0,9 2-14 16,-3 3-9-16,-3-4-8 0,3 3-32 0,7-1-80 0,-3-2 0 15,-4-1 0-15,7 0 0 0,-4-4 0 0,4 0 0 16,0-1-57-16,0-2-166 0,0-3-81 0,4 1-64 16,-4-2-64-16,0-3-48 0,7 1-73 0,-4-4-54 0,-3-1-57 15,7 1-41-15,0 0 34 0,-4-4 102 0,8-3 57 0,-5-1 40 16,1 1 89-16,-3-2 31 0,10-1 24 0,-4 0 63 16</inkml:trace>
  <inkml:trace contextRef="#ctx0" brushRef="#br0" timeOffset="9654.59">20327 11162 63 0,'0'4'736'15,"0"2"111"-15,0 0 17 0,0 1-103 0,0 1-65 0,0-1-128 16,0 4-48-16,7 1-48 0,-14-2-56 0,7 3-49 16,0-2-38-16,0 0-42 0,0-1-38 0,0-1-57 15,0-2-16-15,7 1-9 0,-1-1-22 0,-6-4-17 0,4 1-32 16,3-4 16-16,-4 0-112 0,11-4 0 0,-11 1 0 16,8-4 0-16,-11-1 0 0,7 1 0 0,0-2 0 0,-7 0 0 15,0 0 0-15,0-2 0 0,-7 3 0 0,0-2 0 16,3 5 0-16,-3-2 0 0,4 2 0 0,-4 2 0 0,0 0 0 15,4 3 0-15,-4-2 0 0,3 2 0 0,-9 0 0 16,13 0 0-16,-4 0 0 0,-3 0 0 0,0 2-57 16,4-2-270-16,-4 3-73 0,4-2-88 0,-4 2-104 0,0 0-105 15,-3-2-94-15,6 3 30 0,4-1 58 0,-14 1 103 16,14-3 48-16,0-1 88 0,-3 5 47 0,-4-4 58 0,7 1 31 16,0 0 39-16,-3-1 34 0</inkml:trace>
  <inkml:trace contextRef="#ctx0" brushRef="#br0" timeOffset="21113.81">21815 12927 159 0,'0'-2'247'0,"0"0"-6"0,0 0-17 0,0 0 23 0,0 2-23 16,0-3-56-16,0 2 1 0,0-2-2 0,0 3-7 16,0 0-40-16,0 0 25 0,0 0-18 0,0 0-7 0,0 0 25 15,7-3-1-15,0 4 0 0,-7-2-8 0,0 1 8 16,0-2 16-16,0 2-8 0,0-2 16 0,0 1 16 15,3 2-1-15,-3-2 26 0,0 2-17 0,0-2 32 0,0 1 8 16,0-1 16-16,0 1-8 0,0 0 0 0,0 0 15 16,0 0 1-16,0 0-23 0,0 0 15 0,0 0-9 0,7 0-30 15,-7 0-17-15,7 0-24 0,-7 0-24 0,0 0-16 16,0 2-16-16,0-2-9 0,3 5-14 0,-3-3-1 16,0 1-24-16,7 1-64 0,-7 0 0 0,0 0 0 0,4 2 0 15,3 0 0-15,-7-4 0 0,0 5 0 0,0-4 0 16,7 1 0-16,-7 2 0 0,0-1 0 0,0 1 0 0,0 0 0 15,0 0 0-15,-7 0 0 0,7 1 0 0,0-1 0 16,0 0 0-16,0 1 0 0,0 1 0 0,0-2 0 16,0 0 0-16,0 0 0 0,0-1 0 0,0-1 0 0,0-2 0 15,0 1 0-15,0-2 0 0,0-1 0 0,0 0 0 16,0 0 0-16,0 0 0 0,0 0 0 0,0 0 0 0,0-1 0 16,7 1 0-16,-7 0 0 0,0 1 0 0,0-1 0 15,3-1 0-15,-3 1 0 0,7 0 0 0,-4 0 0 16,4 0 0-16,0 0 0 0,-3 0 0 0,-4 0 0 0,6 0 0 15,1 0 0-15,-3 0 0 0,3 1 0 0,-4 2 0 0,11-1 0 16,-11 2 0-16,4-2 0 0,4 2 0 0,-5 1 0 16,-2-2 0-16,6 1 0 0,4 1 0 0,-4-4 0 15,1 0 0-15,-1 1 0 0,4 0 0 0,-11-2 0 0,8 0 0 16,6 0 0-16,-7 0 0 0,4 0 0 0,3 0 0 16,-6 0 0-16,6 0 0 0,-7 0 0 0,0 0 0 0,1 0 0 15,6 0 0-15,0 0 0 0,-6 0 0 0,-1 0 0 16,7 0 0-16,0 0 0 0,-6 0 0 0,6 0 0 0,0 0 0 15,-7 1 0-15,15-1 0 0,-8 0 0 0,-7 2 0 16,7-5 0-16,-3 3 0 0,3 0 0 0,7 0 0 16,-6 0 0-16,-5 0 0 0,5 0 0 0,6 0 0 0,-10 0 0 15,3 0 0-15,0 0 0 0,0 0 0 0,4 0 0 16,-4 0 0-16,0 0 0 0,1 0 0 0,-1 0 0 0,0 0 0 16,4 0 0-16,-4 0 0 0,4 0 0 0,-4-4 0 15,0 4 0-15,0 0 0 0,4-1 0 0,-4 0 0 16,0-3 0-16,4 4 0 0,-4-1 0 0,1-3 0 0,6 4 0 15,-11 0 0-15,5-2 0 0,-1 1 0 0,7-3 0 16,-10 4 0-16,3 0 0 0,7-2 0 0,-7-3 0 0,-3 4 0 16,10 1 0-16,-3-5 0 0,3 4 0 0,-7-5 0 15,11 4 0-15,-14-2 0 0,10-1 0 0,-4 4 0 16,-2-1 0-16,6 1 0 0,3-1 0 0,-9 0 0 0,9 2 0 16,-13 0 0-16,10 0 0 0,-3 0 0 0,-4 0 0 15,10-1 0-15,-2 2 0 0,-5-2 0 0,4 1 0 0,-3-1 0 16,0 1 0-16,-4 0 0 0,11 0 0 0,-11 0 0 0,7-3 0 15,-3 3 0-15,3-3 0 0,-4 4 0 0,1-4 0 16,-4 2 0-16,7-2 0 0,-3-1 0 0,3 3 0 16,-3 0 0-16,-4 1 0 0,4-2 0 0,-4 2 0 0,7-1 0 15,-3 1 0-15,-4 0 0 0,4 0 0 0,-4 1 0 16,7-1 0-16,-7-1 0 0,4 1 0 0,0 0 0 0,-4 0 0 16,0 0 0-16,7 0 0 0,-3 1 0 0,-1 1 0 15,-2-2 0-15,-1 0 0 0,7 0 0 0,-10 0 0 0,17 0 0 16,-17 0 0-16,10 0 0 0,-4 0 0 0,4 0 0 15,-6 0 0-15,2 0 0 0,1 0 0 0,-4 0 0 16,7 0 0-16,-3 0 0 0,3 0 0 0,-10 0 0 0,10 0 0 16,-3 0 0-16,-4 0 0 0,7 0 0 0,-3 0 0 15,3 0 0-15,-10 0 0 0,10 0 0 0,-4 0 0 16,5 0 0-16,-8 0 0 0,3 0 0 0,-2 0 0 0,2 0 0 16,-2 0 0-16,6 0 0 0,-11 0 0 0,5 0 0 15,6 0 0-15,-7 0 0 0,-3 0 0 0,3 0 0 0,7 0 0 16,-7 0 0-16,-3 0 0 0,3 0 0 0,8 0 0 15,-12 0 0-15,5 0 0 0,6 0 0 0,-7 0 0 0,4 0 0 16,-4 0 0-16,3 0 0 0,-2 0 0 0,6 0 0 16,-4 0 0-16,5 0 0 0,-5 0 0 0,1 0 0 15,3 0 0-15,-3 0 0 0,6 0 0 0,1 0 0 0,-4 0 0 16,3 0 0-16,-6 0 0 0,10 0 0 0,-3 0 0 16,-1 0 0-16,1 0 0 0,-7 0 0 0,6 0 0 0,1 0 0 15,-1 0 0-15,-3-3 0 0,4 1 0 0,-1-1 0 16,-6 2 0-16,7-4 0 0,-4 2 0 0,-4-3 0 0,8 2 0 15,-11-3 0-15,7 2 0 0,-6-1 0 0,-5 3 0 16,5-5 0-16,-1 2 0 0,-7 2 0 0,0-3 0 0,4 3 0 16,-10 0 0-16,-4 1 0 0,7 1 0 0,0 1 0 15,-7-1 0-15,0 2 0 0,0 0 0 0,0 0 0 0,-7 0 0 16,7-2 0-16,-7 2 0 0,7-2 0 0,0-2 0 16,-4-1 0-16,4 5 0 0,-14-5 0 0,11 1 0 15,3 1 0-15,-7 0 0 0,7 0 0 0,-3 1 0 0,3 1-297 16,0 1-15-16,0-2-80 0,0 2-39 0,0 0-34 15,0 0-47-15,0 2-56 0,0-4-80 0,-7 4-71 16,0-4 39-16,7 2 112 0,0 0 64 0,-4 0 31 0,-2 0 74 16,6 0 55-16,0 0 32 0,0 0 39 0,0 3 34 15</inkml:trace>
  <inkml:trace contextRef="#ctx0" brushRef="#br0" timeOffset="22101.7">23262 11893 623 0,'0'-4'711'0,"-7"1"17"0,7 1-23 0,-3 2 23 16,-4 0-73-16,0 2-126 0,-3 3-49 0,3-3-56 16,-7 4-41-16,0 5-39 0,0-1-40 0,1 2-31 0,2 2-33 15,-6 2-32-15,7 2-24 0,-1 0-33 0,1 1-14 16,3 3-1-16,0-1-25 0,-3-2-7 0,10 0-71 0,0 1-33 16,7-2 0-16,-4 0 0 0,4-1 0 0,3-4 0 15,1-1 0-15,3-3 0 0,-1 0 0 0,1-6 0 16,3 0 0-16,-3-3 0 0,0-3 0 0,0-2 0 0,3-3 0 15,-3-2 0-15,-4-1 0 0,0-1 0 0,-3-4 0 16,-3 3 0-16,-4-3 0 0,7 1 0 0,-7 0 0 16,0-1 0-16,-7 2 0 0,7 0 0 0,-4 2 0 0,4 0 0 0,-14 0 0 15,14 1 0-15,-3 0 0 0,-4 4 0 0,4-1 0 16,-4 2 0-16,0 3 0 0,7-2 0 0,0 1 0 16,-4 2 0-16,4 1 0 0,0-1 0 0,0 2 0 0,-6 0 0 15,6 0 0-15,0 0 0 0,0 0-328 0,0 0-145 16,0 0-38-16,0 0-58 0,-7 0-86 0,7 0-57 0,0 0-41 15,7 0 42-15,-7 0 79 0,6 0 71 0,-6-4 66 16,4 0 86-16,10-1 49 0,-11-3 40 0,7-1 33 16,4-1 15-16</inkml:trace>
  <inkml:trace contextRef="#ctx0" brushRef="#br0" timeOffset="22344.07">23434 11752 271 0,'0'-9'568'16,"0"2"48"-16,4 3 24 0,-4-3 48 0,0 5 15 15,0 0-86-15,0 0-73 0,0 2-65 0,0-2-38 0,0 4-65 16,0-2-33-16,0 0-47 0,0-2-23 0,0 4-33 15,0-2-33-15,7 3-22 0,-1 1-17 0,-6 0 0 16,0 3-32-16,0 2-16 0,0 2-17 0,0 2-94 0,0 2-9 16,0 2 0-16,0 2 0 0,0-1 0 0,0 3 0 15,0 1 0-15,0-2 0 0,0 1 0 0,0 0 0 16,0 0 0-16,0 0 0 0,0 0 0 0,0-2 0 0,0-1 0 16,0 0 0-16,0-2 0 0,0-1 0 0,0-2-328 15,0-1-40-15,0-3-64 0,0 1-25 0,4-3-30 0,-4-2-58 16,7 0-38-16,-4-4-33 0,11 1-8 0,-11-2 7 0,8-2 26 15,3 1 94-15,-11-5 58 0,11 2 55 0,-4-3 40 16,7 2 40-16,-6-1 40 0,6-4 31 0</inkml:trace>
  <inkml:trace contextRef="#ctx0" brushRef="#br0" timeOffset="23207.8">23724 11992 383 0,'3'-7'520'0,"-3"1"32"0,7 0 63 16,-4 3 26-16,-3-1 39 0,0 3-64 0,0 0-57 15,0-1-62-15,-3 2-65 0,-4 0-24 0,4 3-57 16,3 2-47-16,-14-1-31 0,10 2-33 0,-2 1-25 0,2 0-38 15,-10 3 6-15,14 1-38 0,-3 0-17 0,-4 0-8 16,7 1-41-16,-7-2-6 0,7-2-73 0,0 2 0 0,0-3 0 16,7-3 0-16,0 4 0 0,-7-7 0 0,3 0 0 15,4 3 0-15,0-8 0 0,-3 0 0 0,6-2 0 16,4-3 0-16,-11-1 0 0,7-4 0 0,4-1 0 0,-10-3 0 16,6-1 0-16,4-4 0 0,-11 2 0 0,11-1 0 15,-14-3 0-15,3 2 0 0,-3 0 0 0,0 1 0 0,0 1 0 16,0 0 0-16,0 3 0 0,0 0 0 0,0 1 0 15,0 5 0-15,0 1 0 0,0 6 0 0,0-1 0 0,0 3 0 16,-3 1 0-16,3 1 0 0,-14 4 0 0,11-3 0 16,3 4 0-16,-14 2 0 0,11 2 0 0,-4-4 0 15,3 5 0-15,4 0 0 0,-7 5 0 0,0 0 0 0,7-1 0 16,0 5 0-16,-3-3 0 0,-4 3 0 0,7 2 0 0,0-2 0 16,0-2 0-16,0 2 0 0,-3 0 0 0,6-4 0 15,-3 3 0-15,0-2 0 0,7-1 0 0,-4 1 0 16,-3-2 0-16,14-2-320 0,-14-1-56 0,4-2-48 0,6-2-41 15,-3-3-6-15,0-1-65 0,-4 2-64 0,11-3-8 16,-11-2-9-16,4-3 2 0,-3 1 55 0,10-2 64 0,-11 5 56 16,7-5 47-16,-3 0 58 0,0 1 55 0,-3 0 55 15,2-2 106-15,1 4 95 0,4 0 152 0,-11 2 128 0,3-1 64 16,-3-2 48-16,7 3 32 0,-7 0 64 0,0 0 32 16,7 3 56-16,-7 0 48 0,0-1-32 0,3 1-64 15,-3-2-65-15,0 2-39 0,0 1-56 0,7-1-32 0,-3 1-31 16,3-1-42-16,-7-3-38 0,6 1-17 0,-2 1-8 15,3-2-25-15,-4 0-6 0,11 0-25 0,-11 0-24 16,4-2-9-16,0 2-14 0,4 0-73 0,-8 0 0 0,11 0 0 16,-11 0 0-16,4-1 0 0,-3-1 0 0,9-1 0 15,-13-2 0-15,4 1 0 0,3-1 0 0,0-2 0 0,-7 1 0 16,0-3 0-16,0 0 0 0,0 0 0 0,0 2 0 16,0-2 0-16,0-1 0 0,0 3 0 0,-7 0 0 0,7-1 0 15,-7 1 0-15,7 0 0 0,-4 3 0 0,4 0 0 16,0-1 0-16,-13 4 0 0,13 1 0 0,-4-2 0 15,4 0 0-15,-7 2 0 0,7 0 0 0,0 2 0 0,0 1 0 16,0 2 0-16,0-2 0 0,0 0 0 0,0 3 0 16,0-2 0-16,0 2 0 0,7 2 0 0,-7-1 0 0,4 0 0 15,2 1 0-15,1-2 0 0,-3 1 0 0,3 0-232 16,3-2-81-16,0 1 2 0,4 1-17 0,-3-3 0 0,-1 2 16 16,7-2 0-16,0 2 31 0,-6-2 66 0,-1 0 31 15,7-1 23-15,-6 2 42 0,6-4 71 0,-7 1 80 0,0-2 88 16,4 1 88-16,-10-1 96 0,9 0 40 0,-13 0-24 15,4-1-32-15,-4-4-32 0,0 2-8 0,0-3-41 0,0 2-14 16,0-3-33-16,0-2-32 0,0-1 7 0,0 0-14 16,0-2-41-16,0 0-80 0,0 0 0 0,0-1 0 15,0 0 0-15,0 0 0 0,0 1 0 0,10 0 0 0,-10 0 0 16,14 2 0-16,-11-1 0 0,4 5 0 0,-3-2 0 16,10 1-48-16,-11 4-272 0,11 1-104 0,-4-1-56 15,-6 2-72-15,9 1-48 0,-9-2-96 0,3 4-56 0,-4-2 48 16,4 0 80-16,0 1 71 0,-4-1 65 0,8-1 57 15,2 1 54-15,-9 0 17 0,10 0 65 0,-4 0 23 0</inkml:trace>
  <inkml:trace contextRef="#ctx0" brushRef="#br0" timeOffset="25815.91">22590 14098 167 0,'0'0'592'0,"4"-3"-1"0,3 3 58 0,-4 2 15 15,4-1-1-15,0-2-38 0,-4 2-65 0,-3 2-64 16,0 2-65-16,0-2-39 0,0 1-48 0,7 2-32 15,-7 2-47-15,-7-1-17 0,7 4-40 0,0 1-25 0,0-3 2 16,0 1-33-16,0 1-16 0,0 0-25 0,0 2-14 16,0-3-1-16,0 1-72 0,0-1-24 0,7-1 0 0,0-1 0 15,-7 2 0-15,3-1 0 0,4-1 0 16,-3-1 0-16,10-2 0 0,-11 2 0 0,7-3 0 0,4 1 0 16,-10 0 0-16,6-4 0 0,-3 0 0 0,3-1 0 0,4 4 0 15,-11-3 0-15,8-2 0 0,2 1 0 0,-2 1 0 16,6-2 0-16,-7 2 0 0,1-1 0 0,6 0 0 0,-7 1 0 15,7-3 0-15,1 2 0 0,-1 0 0 0,0 0 0 16,-3 0 0-16,3 2 0 0,7-2 0 0,-7 0 0 0,-3 2 0 16,3-2 0-16,8 0 0 0,-12 0 0 0,5 0 0 15,6 2 0-15,-7-2 0 0,4-2 0 0,-1 2 0 0,-2 3 0 16,-1 1 0-16,7-2 0 0,-10 3 0 0,3-1 0 16,-3-3 0-16,6 1 0 0,-9 4 0 0,13-3 0 0,-10 3 0 15,3-6 0-15,0 0 0 0,7 3 0 0,-10 0 0 16,10-3 0-16,-3 5 0 0,-4-2 0 0,10-5 0 15,-2 8 0-15,-5-5 0 0,4-1 0 0,-3 4 0 0,0-4 0 16,10-2 0-16,-11 5 0 0,1-4 0 0,10 4 0 16,-10-3 0-16,-1 0 0 0,8-2 0 0,3 4 0 0,-3-2 0 15,-8 0 0-15,8 0 0 0,-1-2 0 0,1 2 0 16,-1 0 0-16,1 0 0 0,0 0 0 0,3 0 0 16,-4 0 0-16,1 0 0 0,-1 0 0 0,1 0 0 0,3 0 0 15,-4 0 0-15,4 0 0 0,0 0 0 0,-3 0 0 16,6 0 0-16,1 0 0 0,-4 0 0 0,3 0 0 15,1 0 0-15,-4 0 0 0,3 0 0 0,4 0 0 0,-3-3 0 16,-1 0 0-16,4 3 0 0,-4 0 0 0,4-1 0 16,-3 1 0-16,3-1 0 0,-4-4 0 0,4 3 0 0,-4 1 0 15,4 2 0-15,0-2 0 0,-3-1 0 0,3 2 0 16,0-1 0-16,3-1 0 0,-10-1 0 0,10 4 0 0,1-4 0 16,-1-4 0-16,4 6 0 0,-7 2 0 0,-1-5 0 15,8-3 0-15,-7 3 0 0,7 1 0 0,-4 2 0 16,4 0 0-16,-14 1 0 0,14 1 0 0,-7-7 0 0,3 2 0 15,-10 4 0-15,10 0 0 0,-3 2 0 0,0-6 0 0,4 4 0 16,-11-4 0-16,13 3 0 0,-6-3 0 0,4 4 0 16,-4-2 0-16,-1 1 0 0,5-1 0 0,-4 0 0 0,0 2 0 15,-1-1 0-15,5-4 0 0,-4 3 0 0,0 2 0 16,3-3 0-16,-10 1 0 0,7-4 0 0,3 5 0 16,-10-4 0-16,11 1 0 0,-11-1 0 0,10 7 0 0,-10-7 0 15,10 2 0-15,-10 3 0 0,11-4 0 0,-11 1 0 16,10-3 0-16,-3 1 0 0,0-1 0 0,0 3 0 0,3-3 0 15,-3 0 0-15,-4 3 0 0,4 2 0 0,0-7 0 16,3 6 0-16,-10 1 0 0,11-1 0 0,-11 0 0 16,10 2 0-16,-10-2 0 0,4 2 0 0,-1 0 0 0,-3-1 0 15,7 1 0-15,-7 1 0 0,0-4 0 0,3 5 0 16,1-5 0-16,-8 0 0 0,4-1 0 0,-3 1 0 16,0-4 0-16,3 3 0 0,-4-1 0 0,-6 1 0 0,-1-1 0 15,-2-2 0-15,6 2 0 0,-14 0 0 0,0 0 0 16,-3 2 0-16,-3-3 0 0,3 0 0 0,-7-2 0 0,0 2 0 15,0-1 0-15,-7 2 0 0,3-2 0 0,-3-1 0 16,7 0 0-16,-3 1 0 0,3 1 0 0,0-1 0 0,-7-1 0 16,0 0 0-16,7 0 0 0,0 0 0 0,0 2 0 15,0-1 0-15,0 2 0 0,7-1 0 0,-14 1 0 16,7 3 0-16,0-1-104 0,-3 3-264 0,3 0-49 0,-11 3-94 16,5-2-33-16,-1 4-64 0,-4-4-72 0,1 4-72 15,0 0 31-15,-4-2 114 0,4 3 63 0,6 3 72 0,-13-4 23 16,7 2 57-16,-4 1 65 0,3 1 15 0,-6 0 64 0</inkml:trace>
  <inkml:trace contextRef="#ctx0" brushRef="#br0" timeOffset="26588.38">25632 14865 455 0,'0'-1'616'0,"7"-3"15"16,0 4 34-16,-7-1 31 0,0 2-8 0,0-1-105 15,0 4-70-15,0-3-57 0,0 3-48 0,0 1-48 16,0-1-40-16,0 1-41 0,4 4-30 0,-4-3-25 0,6 3-32 16,-2 0-16-16,-4-2-25 0,7 1-15 0,0-1-23 15,-4 2-18-15,7-4 1 0,4 1-16 0,-10-3-71 0,6-1-9 16,4-4 0-16,-11 2 0 0,14-3 0 0,-6 0 0 15,3-2 0-15,-11-1 0 0,7 0 0 0,4 2 0 0,-10-1 0 16,2-1 0-16,1 2 0 0,-3 1 0 0,-4 1 0 16,7-3 0-16,-7 4 0 0,0 1 0 0,0 0 0 15,0-1 0-15,0 2 0 0,0-1 0 0,-7 0 0 0,7-1 0 16,7-1 0-16,-7 5 0 0,0-2 0 0,3 4 0 16,-3 1 0-16,0 1 0 0,7 2 0 0,-7 2 0 15,0 1 0-15,7 5 0 0,-7 1 0 0,0 3 0 0,0-2 0 16,0 2 0-16,0 0 0 0,0 2 0 0,0 1 0 15,0-2 0-15,0 1 0 0,0-4 0 0,0-1 0 0,0-3 0 16,0 2 0-16,0-4 0 0,0-2 0 0,-7-2 0 16,0-2 0-16,7-2 0 0,-3-4 0 0,-4 0 0 0,3 1 0 15,-9-5 0-15,9 1 0 0,-10-5 0 0,4-1 0 0,7 1 0 16,-11-3 0-16,14 2 0 0,-4-4 0 0,4-1 0 16,-7-1 0-16,7 4-16 0,0-2-312 0,0 0-56 15,0 0-80-15,7 0-49 0,-3 2-22 0,3-1-65 0,0 3-40 16,-4-3-16-16,4 1 8 0,3-2 24 0,1 0 80 15,2 5 79-15,1-4 58 0,0 1 23 0,0-1 48 0,3-1 64 16,0 0 32-16</inkml:trace>
  <inkml:trace contextRef="#ctx0" brushRef="#br0" timeOffset="27141.93">26001 14932 302 0,'3'-7'433'0,"11"2"46"0,-10 1 41 0,2 1 49 0,-2 3 14 16,-4-2-6-16,0 0 7 0,0 2-32 0,0 0-64 16,0 0-56-16,0 2-48 0,0 0-49 0,0 1-30 15,0 1-41-15,0-1-32 0,0 1-24 0,0 3-25 0,0 0-22 16,0-1-17-16,0 3-24 0,0 0-8 0,0-1-16 15,0-2-9-15,7-1-46 0,0 3-41 0,-7 0 0 0,0-6 0 16,3 3 0-16,4-2 0 0,-4-1 0 0,11-1 0 16,-10-1 0-16,-4 2 0 0,14-2 0 0,-11-2 0 0,4 1 0 15,3-1 0-15,-3-4 0 0,-3 2 0 0,2-4 0 16,-2 2 0-16,3-3 0 0,-7 0 0 0,0-1 0 16,0-1 0-16,7 0 0 0,-7 1 0 0,-7 0 0 0,7 2 0 15,-7-2 0-15,3 2 0 0,-2 2 0 0,2-1 0 0,4 2 0 16,-7 1 0-16,0 1 0 0,-3 2 0 0,10-1 0 15,-3 2 0-15,3 0 0 0,0-2 0 0,-7 2 0 0,7 2 0 16,0 0 0-16,-7-2 0 0,7 1 0 0,0 2 0 16,0-1 0-16,0 2 0 0,0-1-80 0,7 0-176 15,-14-2-41-15,14 2-30 0,0-3-34 0,-7 3-23 0,3-3 9 16,-3 0 22-16,10 0-6 0,4 0 15 0,-10-1 64 16,2-1 32-16,5 2 24 0,-1 2 40 0,0-5 40 15,-3 1 55-15,0 1 34 0,4-1 71 0,-5 2 39 0,-2-1 66 16,3-1 63-16,-4 1 48 0,-3 1 32 0,0-2 40 15,7 7 40-15,-7-2 32 0,0 3-25 0,7-2-54 0,-7 1-17 16,-7 1-41-16,7 1-22 0,0 1-18 0,7-1-30 16,-7 2-33-16,3-3 8 0,4 3-24 0,-3-4-9 0,3 1-22 15,0-1-1-15,-4 2-64 0,11-4-24 0,-11 0 0 16,4 0 0-16,-3-1 0 0,9-1 0 0,-9 0 0 16,6-1 0-16,-3-2 0 0,0-3 0 0,-4-1 0 0,4-1 0 15,4 2 0-15,-5-3 0 0,-6 1 0 0,0-4 0 16,4-1 0-16,-4 0 0 0,0 2 0 0,0-1 0 0,0 1 0 15,0 1-192-15,0 0-48 0,0 2-72 0,0 0-16 16,0 1-40-16,0 5-32 0,0-3-33 0,0 3-22 16,0 1-34-16,0-1-14 0,7 2-33 0,0-1 0 0,-4 0 23 15,-3 0 10-15,10 0 55 0,-3 0 23 0,4 0 65 0,-1 0 41 16,-3 0 15-16,0 0 71 0,-4 0 34 0</inkml:trace>
  <inkml:trace contextRef="#ctx0" brushRef="#br0" timeOffset="27418.7">26463 14842 63 0,'3'6'328'15,"7"-2"40"-15,-10 3 23 0,14-1 33 0,-14 3 25 16,4-2 7-16,-4 0 24 0,6 1 56 0,-2 1 0 15,-4-1 7-15,0-1-54 0,0-1-49 0,0 0-56 0,0-1-40 16,0-1-32-16,0 2-40 0,0-5-32 0,0 3-41 16,0-1-14-16,0-3-25 0,0 0-16 0,0 0-24 0,0-1-16 15,0-3-8-15,0 1-1 0,0-1-62 0,0-1-33 16,0 1 0-16,0-4 0 0,7-2 0 0,0 2 0 16,-7-2 0-16,3 2 0 0,11-1 0 0,-11 2 0 0,4-1 0 15,4 1 0-15,-5 0 0 0,-2 5 0 0,3 0 0 16,-4 1 0-16,11-1 0 0,-14 4 0 0,4-1 0 0,-4 2 0 15,0 2 0-15,0-1 0 0,0 4 0 0,0-2 0 16,0 1 0-16,0 0 0 0,0 3 0 0,0-3 0 16,0 1 0-16,0-1-168 0,6-1-120 0,-6-3-57 0,4-1-30 15,-4 1-50-15,7-1-23 0,0-2-24 0,-4 1-47 16,4-4-17-16,0 0-24 0,-4 3-24 0,8-5 8 0,-4 2 48 16,-1-1 32-16,5-2 80 0,-8 0 24 0,11-3 71 15,-11 3 9-15,11-2 56 0</inkml:trace>
  <inkml:trace contextRef="#ctx0" brushRef="#br0" timeOffset="28102.4">26738 14839 182 0,'0'-5'353'15,"7"3"30"-15,-7-1 81 0,0 1 32 0,0 1 49 0,0 1-34 16,0 0 18-16,0 0-9 0,0 0-32 0,0 0-32 16,0 1-1-16,0-2-63 0,-7 1-47 0,7 0-33 0,0 1-48 15,-3 3-17-15,3-3-39 0,0 3-23 0,-7-1-25 16,0 2-9-16,7 1-31 0,0-2-23 0,0 2 7 16,0-1-17-16,0 0-14 0,0 0-9 0,0 0-64 0,0-1 0 15,0 0 0-15,0 1 0 0,0 0 0 0,0-1 0 16,0 3 0-16,0 0 0 0,0-2 0 0,7 3 0 15,0 0 0-15,-7-1 0 0,3 3 0 0,-3-3 0 0,7 2 0 16,-7 2 0-16,4-3 0 0,-4 3 0 0,0-4 0 16,0 4 0-16,0-4 0 0,0 2 0 0,0-1 0 0,0 2 0 15,0-4 0-15,0 2 0 0,0-1 0 0,-4 1 0 16,4-1 0-16,-7-1 0 0,7-3 0 0,-3-1 0 16,-11 1 0-16,11-1 0 0,-4-1 0 0,3-1 0 0,-10-5 0 15,11-1 0-15,-11-1 0 0,14-1 0 0,-3-1 0 16,-4-2 0-16,7 0 0 0,0-3 0 0,-4 0 0 0,4 0 0 15,0 2 0-15,0 1 0 0,4 1 0 0,-4 0 0 16,0 5 0-16,7-3 0 0,-4 5 0 0,4 3 0 0,0-3 0 16,-4 2 0-16,11 1 0 0,-3 0-41 0,-8 0 18 15,11 0 14-15,-4 0-22 0,0 1 15 0,1-1 8 16,-1-1 16-16,4 1-16 0,3-2-1 0,-7-1 9 0,8 1 17 16,-8-3-17-16,7-3 0 0,0 1 16 0,-6-1-9 0,6-2-7 15,-7-1 17-15,8-2 22 0,-15 1 2 0,14 0-41 16,-10 0 0-16,3 0 0 0,-3 1 0 0,-7 1 0 0,4 0 0 15,3 2 0-15,-7-2 0 0,0 4 0 0,0 1 0 16,0 2 0-16,-7-1 0 0,7 3 0 0,-4 1 0 16,4-1 0-16,0-1 0 0,-7 4 0 0,1-2 0 0,6 1 0 15,-4-1 0-15,4 0 0 0,0 1 0 0,0 1 0 16,0 3 0-16,0-2 0 0,0 1 0 0,0 2 0 0,0 2 0 16,-7-2 0-16,14 1 0 0,-7 1 0 0,0-2 0 15,0 1 0-15,4-2 0 0,2 1 0 0,1-2 0 16,-3 2 0-16,3-1 0 0,-4-1 0 0,11 1 0 0,-11-1 0 15,8 1 0-15,2-1 0 0,-9 1 0 0,3 1 0 16,0-5 0-16,3 2 0 0,-10 0 0 0,3-3 0 0,-3 1 0 16,7 1 0-16,-7-2 0 0,7-3 0 0,-7-1 0 15,0-1 0-15,0 1 0 0,4-4 0 0,-4 1 0 16,0-2 0-16,7 0 0 0,-4-1 0 0,4-3 0 0,0 3 0 16,-4-1 0-16,-3 1 0 0,11 0 0 0,-4 2 0 15,-1 2 0-15,-2-2 0 0,3-1-112 0,0 3-217 0,-4 0-70 16,4 2-90-16,-7-2-119 0,3 2-119 0,-3 0-81 15,7 0 24-15,0-1 120 0,-7 4 56 0,4-1 64 0,-4 0 95 16,10 0 34-16,-10 0 54 0,14-2 42 0,-14 1 38 16,3 1 18-16</inkml:trace>
  <inkml:trace contextRef="#ctx0" brushRef="#br0" timeOffset="64055.85">7056 15630 7 0,'10'-11'599'0,"-10"1"1"0,10-2 1 0,-10 1 23 0,7 1-33 16,0-1-6-16,-7 2-33 0,0 2 0 0,0-4-96 16,-7 4-40-16,0-2-24 0,-3 0-65 0,7 0-30 0,-11-3-34 15,4 0-38-15,-1 0-26 0,1-2 2 0,-14 1-42 16,7-1-14-16,3-1-10 0,-10 2-7 0,3-2-32 16,-3 1-55-16,3 1-41 0,-3 1 0 0,-4-2 0 0,8 5 0 15,-8-1 0-15,4 0 0 0,-3 3 0 0,-1 3 0 16,-6 1 0-16,6 1 0 0,-10 0 0 0,11 4 0 0,-8 3 0 15,-3 3 0-15,4 0 0 0,-4 4 0 0,3 2 0 16,-2-1 0-16,-1 7 0 0,0 2 0 0,3 3 0 16,-3 3 0-16,4 0 0 0,-1 1 0 0,4 2 0 0,-10 2 0 15,10 2 0-15,4 0 0 0,-4-3 0 0,3 4 0 16,0 2 0-16,8-2 0 0,-4 1 0 0,13 4 0 0,-6-2 0 16,14 0 0-16,-4 0 0 0,7 3 0 0,0-2 0 15,10 1 0-15,4-1 0 0,-4 2 0 0,7-1 0 16,4-2 0-16,3 2 0 0,4-2 0 0,3 1 0 0,10-4 0 15,-10 1 0-15,10-1 0 0,1-2 0 0,9-2 0 16,1-2 0-16,-4-3 0 0,8-3 0 0,-1-2 0 0,7-2 0 16,-7-4 0-16,10-2 0 0,4-3 0 0,-7-7 0 0,4 1 0 15,-1-1 0-15,4-7 0 0,-10-1 0 0,3-4 0 16,3-1 0-16,-3-1 0 0,-7-4 0 0,0-2 0 16,4-1 0-16,-11-3 0 0,7-3 0 0,-10 0 0 0,0-1 0 15,-7-3 0-15,3-2 0 0,-10 0 0 0,-7-1 0 16,-3-2 0-16,3 1 0 0,-14-2 0 0,-6 0 0 0,3-2 0 15,-7 1 0-15,0 1 0 0,-7-4 0 0,-4-1 0 16,8 2 0-16,-14-2 0 0,6 0 0 0,-13-2 0 16,7 0 0-16,0 0 0 0,-11 1 0 0,14 1 0 0,-17 1 0 15,11 3 0-15,-1 0 0 0,-10 5 0 0,4 1 0 16,-1 2 0-16,0 2 0 0,1 3 0 0,-1 3 0 0,1 0 0 16,-1 5 0-16,7 1 0 0,-13 1 0 0,0 4 0 15,6 4 0-15,-3 0 0 0,0 1 0 0,-7 2 0 16,4 3 0-16,-4 2 0 0,7-2 0 0,-11 6 0 0,5-3 0 15,-8 1 0-15,7 0 0 0,-7 2 0 0,7-1 0 16,-3 0 0-16,3 1 0 0,3-2 0 0,4 1 0 0,4 2 0 16,-1-2 0-16,4 2 0 0,7 1 0 0,0-1 0 15,6 2 0-15,8-1 0 0,-11 2 0 0,11-1 0 0,-4 1 0 16,7-2-481-16,0 0-182 0,-7-3-225 0,7 3-16 16,0-5 80-16,7-3 87 0,0 2 90 0,-4-4 71 0,11 1 55 15,-11-2 57-15,8 1 73 0,6-2 31 0,-7 1 48 16,21-2 32-16</inkml:trace>
  <inkml:trace contextRef="#ctx0" brushRef="#br0" timeOffset="76630.08">14590 8569 415 0,'0'-3'479'0,"0"3"33"0,0 0 1 0,0-1 6 16,0 1-15-16,0 0 1 0,0-2-17 0,0 2-8 16,0-1-16-16,0-1-17 0,0 2-46 0,0-3-50 0,0 3-38 15,0-1-34-15,0-2-39 0,0 1-15 0,0 2-33 16,0-1-16-16,0-1-33 0,0 2-6 0,0 0-26 0,0 0-6 15,0 0-17-15,0-1 0 0,0 2-72 0,0-2-16 16,0-1 0-16,0 2 0 0,0 2 0 0,0-2 0 16,0 0 0-16,0 0 0 0,0 0 0 0,0-2 0 0,0 2 0 15,0 0 0-15,0 0 0 0,0 0 0 0,0 0 0 16,0 3 0-16,0-1 0 0,0 1 0 0,0 1 0 0,0 1 0 16,0 2 0-16,0-1 0 0,0 3 0 0,0 2 0 15,0-2 0-15,0 4 0 0,0-3 0 0,0 3 0 16,0-2 0-16,0 3 0 0,0-2 0 0,0 1 0 0,0 0 0 15,0 0 0-15,0 1 0 0,0-4 0 0,0 2 0 16,0 0 0-16,0-4 0 0,0 3 0 0,0-1 0 0,0-2 0 16,0 1 0-16,0-5 0 0,0 1 0 0,4 0 0 0,-4 0 0 15,0-4 0-15,7 1 0 0,-4-1 0 0,-3-1 0 16,7 2 0-16,0 0 0 0,-7-4 0 0,3 2 0 16,4 3 0-16,-3-3 0 0,3 1 0 0,0 0 0 0,-4 1 0 15,11 0 0-15,-11-4 0 0,4 5 0 0,3 0 0 16,-3-1 0-16,4-2 0 0,-8 3 0 0,11 0 0 0,-4-1 0 15,1 2 0-15,-1-1 0 0,7-2 0 0,-7 2 0 16,4-3 0-16,0 0 0 0,0 3 0 0,3-3 0 16,-7 0 0-16,8 0 0 0,-5 0 0 0,5-1 0 0,-1 2 0 15,0-4 0-15,4 2 0 0,-4-1 0 0,7-1 0 16,-10 0 0-16,3-1 0 0,0 1 0 0,7-2 0 0,-3-1 0 16,3 2 0-16,-10 1 0 0,3-2 0 0,7 2 0 15,-10 0 0-15,3 0 0 0,1 1 0 0,6 0 0 16,-11-3 0-16,5 4 0 0,-1-4 0 0,0 2 0 0,4 1 0 15,-4-4 0-15,-7 4 0 0,8 1 0 0,-1-3 0 16,0 4 0-16,-7-1 0 0,1-1 0 0,6 2 0 0,-7-2 0 16,4 2 0-16,-4 0 0 0,1-1 0 0,-1-4 0 15,4 5 0-15,-4-1 0 0,1 0 0 0,-5-2 0 16,12 3 0-16,-15-3 0 0,7 3 0 0,4-2 0 0,-10 0 0 16,6 1 0-16,7-3 0 0,-6-2 0 0,2 4 0 0,5-1 0 15,-8 0 0-15,7-1 0 0,-7 4 0 0,8-3 0 16,-8 1 0-16,0 2 0 0,8-1 0 0,-1 1 0 0,0 0 0 15,-7 0 0-15,1 0 0 0,6 1 0 0,-7-1 0 16,7-1 0-16,-6 1 0 0,-1 0 0 0,4 0 0 16,-4 0 0-16,-3 0 0 0,-3 0 0 0,6 0 0 0,4 0 0 15,-11 0 0-15,4 0 0 0,-4 0 0 0,4 0 0 16,0 0 0-16,-3 0 0 0,3 0 0 0,-4 0 0 0,11 0 0 16,-14 0 0-16,3 0 0 0,11 0 0 0,-10 0 0 15,6 0 0-15,-3 0 0 0,0-2 0 0,-4 2 0 16,7-1 0-16,4-2 0 0,-10 1 0 0,3-2 0 0,-4 1 0 15,4-2 0-15,-7-1 0 0,10 0 0 0,-3 0 0 16,-7-3 0-16,7 0 0 0,-7-1 0 0,0 0 0 0,0-5 0 16,0 5 0-16,0-3 0 0,0 1 0 0,0 0 0 15,0 0 0-15,-7 0 0 0,7 3 0 0,-7 1 0 16,4 2 0-16,-4 3 0 0,0 0 0 0,4-2 0 0,-4 2 0 16,3-4 0-16,4 7 0 0,-14-3 0 0,11 0 0 15,-4-1 0-15,4-1 0 0,-4 0 0 0,0 1 0 0,7 2 0 16,-4 1 0-16,4 1 0 0,-6-4 0 0,2 1 0 15,4 3 0-15,0 0 0 0,0 1 0 0,0 1-297 16,-7-5-207-16,7 3-63 0,-7 0-130 0,4-2-134 0,3 2 23 16,0 2 88-16,-7-2 80 0,0 0 71 0,7 0 66 0,0 0 30 15,0 0 82-15,0 0 31 0,7 0 31 0,0 0 57 16</inkml:trace>
  <inkml:trace contextRef="#ctx0" brushRef="#br0" timeOffset="84958.02">18590 6983 415 0,'0'-2'512'0,"0"0"8"0,4 1 7 0,-4-2-6 15,0 0 6-15,0 1-22 0,0 0-1 0,0-1-8 16,0 1-16-16,0 0-49 0,0-1-39 0,7 1-48 0,-7-2-39 16,0 1-41-16,0 3-25 0,0-3-22 0,0-2-33 15,3 4-9-15,-3 0-30 0,0-2-18 0,0 0-7 0,-3-1-16 16,3 3-15-16,0 1-41 0,0-5-48 0,0 3 0 0,3-1 0 16,-3 1 0-16,0 2 0 0,0-1 0 15,0 1 0-15,0 1 0 0,0-1 0 0,0-1 0 0,0 1 0 16,0 0 0-16,0 0 0 0,0 0 0 0,0-2 0 0,0 2 0 15,0 0 0-15,0 0 0 0,0-1 0 0,0 1 0 16,0 0 0-16,0 0 0 0,0 0 0 0,0-2 0 0,0 4 0 16,0-2 0-16,0 0 0 0,0 0 0 0,0 0 0 15,0 0 0-15,0 0 0 0,0 0 0 0,0 0 0 16,0 0 0-16,7-2 0 0,-7 1 0 0,0 1 0 0,0 0 0 16,0 0 0-16,0 0 0 0,0 0 0 0,7-2 0 15,-7 2 0-15,-7-1 0 0,7 4 0 0,0-5 0 0,0 2 0 16,0 0 0-16,0 0 0 0,0 0 0 0,0 0 0 15,0 0 0-15,0 0 0 0,0 0 0 0,0 0 0 0,0 0 0 16,0 0 0-16,0 0 0 0,0 0 0 0,0 0 0 16,0 0 0-16,0 0 0 0,0 0 0 0,0 0 0 15,0 0 0-15,0-1 0 0,0 1 0 0,0 0 0 0,0 0 0 16,0 0 0-16,0-2 0 0,0 2 0 0,0-1 0 16,0 1 0-16,0 0 0 0,0 1 0 0,0-1 0 15,0-1 0-15,0 1 0 0,0 0 0 0,0 0 0 0,0 0 0 16,0 0 0-16,0 0 0 0,0 0 0 0,0 0 0 15,0 0 0-15,0 0 0 0,0 0 0 0,0 0 0 0,0 0 0 16,0 0 0-16,0 0 0 0,0 0 0 0,0 0 0 16,7 0 0-16,-7 0 0 0,0 0 0 0,0 0 0 15,0 0 0-15,0 0 0 0,0 0 0 0,0 0 0 0,0 0 0 16,0 0 0-16,0 0 0 0,0 0 0 0,0 0 0 0,0 0 0 16,0 0 0-16,0 0 0 0,0 0 0 0,0 0 0 15,0 0 0-15,0 0 0 0,0 0 0 0,0 0 0 0,0 0 0 16,0 0 0-16,0 0 0 0,0 0 0 0,0 0 0 15,0 0 0-15,0 0 0 0,3 3 0 0,-3 0 0 16,0 0 0-16,0 1 0 0,7 1 0 0,-7 2 0 0,0-1 0 16,0 0 0-16,0 3 0 0,0 0 0 0,0-3 0 15,0 2 0-15,0-2 0 0,0 0 0 0,0 0 0 0,0-5 0 16,0 4 0-16,0-4 0 0,0 1 0 0,0-2 0 16,0 2 0-16,0-2-201 0,0 0-127 0,0-2-80 0,4-1-64 15,-4 3-56-15,0-5-39 0,0 2-41 0,0 0-64 16,0-3-24-16,7 2 32 0,-7 3 104 0,10-6 72 15,-3 1-40-15,0 2 152 0,-4 3 47 0,4-1 42 0,-4-3 31 16</inkml:trace>
  <inkml:trace contextRef="#ctx0" brushRef="#br0" timeOffset="85203.38">18776 6856 255 0,'0'-3'408'0,"0"3"24"15,0 0 15-15,0 3-15 0,7-6 9 0,-7 6-73 0,0-3 8 16,0 0-24-16,7-2-9 0,-7 2-7 0,4 0-23 15,2 0 7-15,-2 0-17 0,-4 0 9 0,0 0-7 0,7 2-17 16,-7 1 8-16,7-1-24 0,-7 1-25 0,0 3-22 16,0-2-34-16,0 4-14 0,0-2-34 0,0 3-6 15,3 0-26-15,-3-2 2 0,0 1-25 0,-3 0-32 0,3-1-16 16,0 2-56-16,0-2-80 0,0-1-64 0,0 0-72 16,0 0-96-16,0 0-41 0,0-1-54 0,-7-1-58 15,7-3-70-15,0 3-41 0,0-1-49 0,-7-3-22 0,7 0 39 16,0 1 56-16,0-1 63 0,0-1 65 0,0 1 49 15,0 0 46-15,0 0 41 0,7 0 57 0</inkml:trace>
  <inkml:trace contextRef="#ctx0" brushRef="#br0" timeOffset="86735.85">19179 6965 479 0,'4'-5'543'0,"6"1"34"0,-10 2 6 0,7-1 42 15,0 3-25-15,-7-2-9 0,0 2-38 0,3 3-66 16,-3 2-46-16,0 1-57 0,0 3-40 0,0 2-41 0,0 0-38 16,0 4-9-16,-3 3-40 0,3 3-33 0,-7-1-22 15,0 5-9-15,4-1-24 0,-4 2-9 0,3-2 2 16,-2-1-41-16,-5 3-80 0,4-3 0 0,0-3 0 0,4 0 0 15,-4-3 0-15,4-1 0 0,3-2 0 0,0-5 0 16,0 1 0-16,0-5 0 0,0-2 0 0,0-5 0 0,0-2 0 16,3-5 0-16,7-3 0 0,-3-3 0 0,0-5 0 15,4-3 0-15,-1-4 0 0,14-2 0 0,-10-3 0 16,0-1 0-16,6-1 0 0,-3-1 0 0,1-1 0 0,2 2 0 16,-2 0 0-16,-1 0 0 0,3 4 0 0,-6 0 0 15,0 3 0-15,3 2 0 0,-6 3 0 0,6 2 0 0,-3 2 0 16,-11 3 0-16,4 9 0 0,-4-1 0 0,-3 3 0 15,0 1 0-15,0 0 0 0,7 3 0 0,-7 2 0 0,-7 4 0 16,7 1 0-16,0 4 0 0,0-2 0 0,0 5 0 16,0 3 0-16,0 4 0 0,0 5 0 0,0 3 0 15,-3 5 0-15,-4-1 0 0,7 3 0 0,-3 0 0 0,-4 1 0 16,0-1 0-16,3-2 0 0,4 2 0 0,0-2 0 0,-7-6 0 16,7 2 0-16,-6-4 0 0,6-4 0 0,0-1 0 15,0-1 0-15,0-5 0 0,6 0 0 0,-6-3 0 16,-6-3 0-16,6 0 0 0,0-5-224 0,-4-1-296 0,-3 1-112 15,4-4-105-15,-11 0-118 0,11-5 23 0,-8 0 120 16,-3-5 55-16,1 5 106 0,-1-2 54 0,4-4 49 0,-1 2 40 16,1-3 72-16,-4 0 17 0,4 3 63 0</inkml:trace>
  <inkml:trace contextRef="#ctx0" brushRef="#br0" timeOffset="86920.89">19221 7245 294 0,'0'-4'777'16,"0"2"102"-16,0-1-54 0,0 3-81 0,0 0-88 15,0 0-112-15,0 0-73 0,0 0-31 0,0 0-64 0,0 3-40 16,0-6-39-16,0 3-42 0,0 0-22 0,7 0-25 15,0 0-32-15,-4 0 0 0,7 0-33 0,4 0-23 0,3 0-16 16,-3 0-15-16,3-3-41 0,1 1-48 0,6-1 0 16,-11 0 0-16,5 0 0 0,6-1 0 0,-10-1-265 15,3 1-62-15,-3-2-89 0,-1 1-56 0,1-1-80 0,-3-1-48 16,-1-1-88-16,-3 1-48 0,-4-2 32 0,8-1 104 16,-5-1 40-16,1-3 88 0,-3 1 32 0,10-1 79 0,-11 1 42 15,4-1 15-15,3-1 56 0</inkml:trace>
  <inkml:trace contextRef="#ctx0" brushRef="#br0" timeOffset="87309.88">19651 6970 119 0,'4'2'560'0,"-4"1"48"0,7 3 15 16,-7 1 58-16,3-2 47 0,4 4-88 0,0 0-64 15,-7 2-73-15,3 2-62 0,-3 3-49 0,0 1-40 16,0 1-48-16,-3 2-24 0,3-1-24 0,-7 0-33 0,0 2-22 16,7 2-42-16,0-2-7 0,-3 1-15 0,-4-1-33 15,7-1 0-15,-4-2-56 0,4-2-48 0,0-1 0 0,4-1 0 16,-4-1 0-16,7-5 0 0,-4-1 0 0,11-2 0 15,-11-2 0-15,-3-3 0 0,11 0 0 0,3-5 0 16,-11 2 0-16,11-4 0 0,-11 2 0 0,8-1 0 0,2-1 0 16,-2 2 0-16,-1-1 0 0,0 3 0 0,4 0 0 15,-10 3 0-15,13-3 0 0,-10 3 0 0,6-1 0 0,-6 5 0 16,4-1 0-16,-1 3 0 0,-3 2 0 0,0-4 0 16,-4 4 0-16,-3 0 0 0,7 2 0 0,-7 1 0 15,0 1 0-15,0-1 0 0,0-2 0 0,0 2 0 0,-7-2 0 16,7 0 0-16,0-2 0 0,0 4 0 0,-3-5 0 15,3 0 0-15,-14-2 0 0,4-2 0 0,6 1 0 0,-10-2 0 16,4-1 0-16,-7-1 0 0,3-2 0 0,0-3 0 16,11-2 0-16,-11 0 0 0,4 5 0 0,10-5 0 0,-4 1 0 15,-3 0 0-15,7-2-160 0,0 2-128 0,0 1-25 16,0 0-46-16,0 4-73 0,7-2-40 0,-3 0-32 0,-4-1-33 16,10 0-38-16,-10 3-49 0,14-2-8 0,-4 0 31 15,1-1 89-15,6-1 32 0,0-1 88 0,0 2 49 0,-3-5 6 16,0 4 66-16,3 0 7 0</inkml:trace>
  <inkml:trace contextRef="#ctx0" brushRef="#br0" timeOffset="87609.62">19972 7290 255 0,'10'-5'463'16,"4"1"65"-16,-11 2 104 0,8 1 64 0,-4-1 56 0,0 2-111 16,-7 0-73-16,0 3-65 0,3 1-46 0,-3-1-41 15,0 4-48-15,-3-3-57 0,3 3-31 0,0 3-47 0,0 0-18 16,0 1-6-16,0 4-41 0,0-5-33 0,0 4 9 16,0-2-24-16,0 3-32 0,0-5-79 0,3 4-9 15,-3-3 0-15,10-1 0 0,-3 0 0 0,0-2 0 0,3-1 0 16,1-4 0-16,-1 0 0 0,4 0 0 0,0-1 0 15,-1-4 0-15,-9-2 0 0,6-4 0 0,-3-1 0 0,0-1 0 16,-7-1 0-16,3-1 0 0,-3-1 0 0,0-3 0 16,0 0 0-16,0 1 0 0,0 2 0 0,-3-1 0 0,3 4 0 15,-7 1 0-15,0 0 0 0,4 1 0 0,-4 2 0 16,3 5 0-16,-9-2 0 0,2 1 0 0,8 4 0 16,-4 1 0-16,0 0 0 0,-3 1 0 0,6 4 0 0,4-1 0 15,-7 1 0-15,1-2 0 0,6 1 0 0,-4 2-80 16,4-6-257-16,0 0-78 0,0-1-65 0,0 0-32 0,0-2-64 15,4 0-64-15,-4 0-64 0,13-1 0 0,-9 0 48 0,6-2 96 16,4 0 64-16,-11-2 39 0,15-1 50 0,-8-3 71 16,14 0 40-16,-14-3 7 0,1 0 58 0</inkml:trace>
  <inkml:trace contextRef="#ctx0" brushRef="#br0" timeOffset="87840.02">20254 7221 287 0,'7'-5'607'0,"0"2"58"0,-7 2 87 16,4 1 32-16,-4 3-81 0,0 0-118 0,0 0-57 15,0 3-49-15,0-2-46 0,0 4-57 0,0-2-40 0,0 1-56 16,0 2-32-16,0 0-16 0,0 0-24 0,0 2-24 15,0-2-24-15,0 3-17 0,0-3-22 0,6 1-41 0,-6 0-80 16,4 0 0-16,3-2 0 0,0 2 0 0,-4-3 0 16,-3-4 0-16,10 2 0 0,-3-4 0 0,0 1 0 15,-3-2 0-15,3-2 0 0,-1-4 0 0,-2-1 0 0,3-2 0 16,-4-3 0-16,11 1 0 0,-11-1 0 0,-3-1 0 16,11-2-128-16,3 1-105 0,-11 1-46 0,11 2-33 0,-11 1-48 15,8 0-40-15,-5 5-33 0,1-2-39 0,-3 2-31 16,6 3-33-16,-10 1-40 0,7-2-8 0,0 3 0 0,-14 0 32 15,14-2 87-15,-7 4 33 0,0-2 73 0,0 0 23 16,0-2 64-16,0-2-1 0</inkml:trace>
  <inkml:trace contextRef="#ctx0" brushRef="#br0" timeOffset="88072.9">20527 7083 423 0,'0'-4'608'0,"13"2"63"0,-13 0 33 16,4 1 24-16,6-1-39 0,-3 1-121 0,-7 1-56 15,7 3-48-15,-7 1-57 0,0 1-46 0,0 1-33 0,3 0-32 16,-3 3-32-16,0 1-40 0,0 4-32 0,0 1-32 16,7 3-9-16,-3 0 1 0,-4 1-23 0,0 1-17 0,13 2-64 15,-9 1-48-15,-4-1 0 0,0-1 0 0,7 0 0 16,0-3 0-16,-7 0 0 0,0-2-80 0,3-2-233 16,-3-1-118-16,0-10-74 0,0 3-126 0,0-3-105 0,0-1-80 15,-3 0 64-15,3-4 87 0,0-3 58 0,-7-2 95 16,0 1 56-16,3-3 48 0,-9 2 39 0,2-1 58 0,1-2 23 15,0-2 40-15</inkml:trace>
  <inkml:trace contextRef="#ctx0" brushRef="#br0" timeOffset="88208.54">20471 7264 223 0,'0'1'728'0,"0"1"47"0,0 1 17 0,11 1-39 16,-11-2-81-16,13-2-120 0,-9 0-64 0,10 0-56 0,-4 2-65 16,7-1-103-16,-3-2-136 0,3-1-103 0,7 0-130 15,-3-4-150-15,3 2-129 0,-10-1-120 0,17 2-120 16,-10-2-88-16,-1-1 63 0,8-3 98 0,-4 6 39 0,-3-3 87 15,3 3 49-15,-4 1 16 0,-2 1 64 0,6-2 9 0</inkml:trace>
  <inkml:trace contextRef="#ctx0" brushRef="#br0" timeOffset="88622.95">21495 7056 599 0,'6'-8'671'0,"-2"5"50"0,-4 0 79 0,0 1-57 0,0 0-94 15,0 2-113-15,0 2-49 0,0 3-38 16,0 1-73-16,0 3-40 0,0 2-24 0,0 1-57 0,0 1-39 16,7 4-7-16,-7 4-17 0,0-1-24 0,0 3-16 0,0 4-17 15,0 0-14-15,3 1-57 0,-3 3-64 0,0-1 0 16,0 0 0-16,-3-1 0 0,3 0 0 0,0-1 0 0,0-3-89 15,0-3-247-15,0-2-135 0,0-5-145 0,0-2-104 16,0-5-113-16,0-4 34 0,0 0 63 0,0-5 111 16,0-4 50-16,0-5 87 0,0 0 48 0,0-3 40 0,0 0 72 15,0-5 23-15,0 0 42 0</inkml:trace>
  <inkml:trace contextRef="#ctx0" brushRef="#br0" timeOffset="89151.56">21484 7258 406 0,'4'-2'776'0,"-8"0"41"0,4 2-9 0,0 0-81 0,-7 0-86 15,7 0-105-15,0 2-57 0,0-2-54 0,7 0-57 16,-7 0-41-16,4-2-38 0,-4 2-33 0,13-2-33 0,-2 2-30 16,-1-1-17-16,1-1-24 0,-1 0-16 0,7 2-16 15,-3-1-16-15,-4 1-9 0,7-1-15 0,-13 1-23 0,13 0-57 16,-7 0 0-16,1 0 0 0,3 2 0 0,-4 0 0 16,0 1 0-16,1 1 0 0,2-1 0 0,-9 5 0 15,6 0 0-15,4 2 0 0,-11 1 0 0,11 2 0 0,-10-1 0 16,-4 5 0-16,6-2 0 0,-6 3 0 0,4 0 0 0,-4 1 0 15,0 1 0-15,0-1 0 0,0 1 0 16,0-1 0-16,-4 1 0 0,4-2 0 0,4-1 0 0,-4 0 0 16,0-3 0-16,0-1 0 0,0-2 0 0,0-1 0 0,-4-4 0 15,4 1 0-15,0-5 0 0,0 1 0 0,4-3 0 16,3-3 0-16,0-1 0 0,-4-2 0 0,7-4 0 0,-3-3 0 16,4 3 0-16,-1-4 0 0,4-1 0 0,3 0 0 15,-14-1 0-15,8 1 0 0,3 2 0 0,-11 2 0 16,7 0 0-16,-3 7 0 0,0-4 0 0,-7 4 0 0,0 3 0 15,4-3 0-15,-4 4 0 0,0 0 0 0,6 0 0 16,1 0 0-16,-7 2 0 0,0-4 0 0,4 4 0 0,3 0 0 16,-4 0 0-16,-3 3 0 0,7-1 0 0,-7 1 0 15,0 2 0-15,7-1 0 0,-14 2 0 0,14-1 0 0,-4 1 0 16,-3-1 0-16,7-4 0 0,-3 2 0 0,9 1 0 16,-13-3 0-16,11-2 0 0,-11 0 0 0,3-1 0 15,4 2 0-15,0-5 0 0,-4-1 0 0,4 1 0 0,0-5 0 16,-3-2 0-16,3-1 0 0,-4-1 0 0,11-3 0 15,-11 1 0-15,4-4 0 0,-3 2 0 0,9-2 0 0,-9 2 0 16,3-1 0-16,-4 4 0 0,4-1-73 0,0 2-247 16,-7 0-95-16,0 1-81 0,0 3-64 0,0-2-97 15,0 3-70-15,0 2-66 0,0-1 106 0,0 3 78 0,0 2 66 16,0 0 70-16,0-1 26 0,0 2 54 0,-7 0 50 0,7 0 39 16,0 2 31-16</inkml:trace>
  <inkml:trace contextRef="#ctx0" brushRef="#br0" timeOffset="89884.63">22290 7286 727 0,'0'-1'887'0,"4"-1"-14"0,-4 0-89 0,0 2-80 16,0 2-80-16,0 3-104 0,0 1-56 0,0 3-56 16,0 0-40-16,0 3-57 0,0-1-47 0,0 2-31 15,0 2-10-15,0 1-46 0,-4 1 6 0,4-2-46 0,-6 2-9 16,-1-2-25-16,7 1-30 0,0-1-73 0,-4 0 0 15,4-3 0-15,0-3 0 0,0-1 0 0,0-2-80 16,0-3-248-16,0-1-128 0,0 0-128 0,0-4-113 0,0 1-86 16,0-3-25-16,0-2 56 0,0 0 112 0,0 0 56 15,0 0 88-15,4-2 32 0,-4 1 72 0,13-2 31 0,-9 1 66 16,6-1 15-16</inkml:trace>
  <inkml:trace contextRef="#ctx0" brushRef="#br0" timeOffset="90128.49">22566 7297 591 0,'0'-3'751'0,"7"2"82"0,-7-1-25 0,-7 2-97 16,7 2-62-16,-3 1-105 0,-4 2-72 0,0 2-40 0,3-3-49 15,-9 4-54-15,2-1-41 0,8 4-48 0,-11 1 0 16,4 1-48-16,6 1 0 0,-3-2-32 0,0 3-16 0,4-1-16 16,-4 4-24-16,7-1-104 0,0 1 0 0,-3-1 0 15,3-2 0-15,0 3 0 0,3-5 0 0,-3 2 0 0,10-5 0 16,-3 3 0-16,0-9 0 0,-3-1 0 0,6 1 0 15,4-4 0-15,-4 2-272 0,1-6-136 0,-1-3-88 0,-3-2-88 16,3 1-65-16,-10-4-30 0,10 3-26 0,-10-3-22 16,14 0 95-16,-10-2 80 0,-4-2 31 0,10 5 89 15,-3 1 33-15,0 0 71 0,-4 2 8 0,11 0 63 0</inkml:trace>
  <inkml:trace contextRef="#ctx0" brushRef="#br0" timeOffset="90395.77">22663 7422 366 0,'0'0'505'0,"0"0"95"0,0 2 80 0,0 2 48 15,0-6 0-15,0 5-120 0,3-3-64 0,-3 6-72 16,7-6-48-16,-4 5-57 0,4-2-38 0,0 1-41 15,-3-2-33-15,6-2-30 0,4 2-17 0,-11-2-24 0,11 2-33 16,-11-4-15-16,8 4-32 0,-4-8 0 0,-1 5-8 16,-6-4-7-16,4 0-89 0,-4 1 0 0,0 0 0 15,0 1 0-15,0 2 0 0,0-6 0 0,-4 3 0 0,-2 4 0 16,-1-2 0-16,3 2 0 0,-3 4 0 0,4 3 0 16,-11-1 0-16,4 2 0 0,-1 0 0 0,1 6 0 0,-4-1 0 15,4 2 0-15,7 2 0 0,-4 1 0 0,0-3 0 16,7 0 0-16,-4 1 0 0,-3-4 0 0,7 2 0 0,0-3 0 15,11 0 0-15,-11-5 0 0,14 3 0 0,-4-4 0 16,0 0 0-16,1-3-16 0,6 1-393 0,0-1-6 0,4-2-57 16,3-3-113-16,-4-1-94 0,-2 0-121 0,6-2 40 15,-4 2 80-15,1-5 80 0,3 1 71 0,-3 0 65 0,3-3 24 16,-3 0 81-16,3 2 15 0,-4-2 64 0,5 1 8 16</inkml:trace>
  <inkml:trace contextRef="#ctx0" brushRef="#br0" timeOffset="90808.69">23345 7389 223 0,'7'-5'512'0,"-7"-1"-8"0,3 2 8 0,-3 4 32 16,7-2 23-16,-7 1-22 0,0 1 15 0,0 0 0 0,-7 0-64 15,7-3-56-15,0 6-40 0,0-3-32 0,-3 0-56 16,-4 3-32-16,0 0-40 0,3 1-17 0,-9 1-22 0,2 5-18 15,8 1-14-15,-14 0-18 0,10 3-23 0,-4 1-55 16,4 2-73-16,4-1 0 0,3-1 0 0,-7-2 0 16,7 0 0-16,0-1 0 0,0 0 0 0,0-5 0 0,0 2 0 15,0-5 0-15,7 0 0 0,-4-4 0 0,-3 1 0 16,14-1 0-16,-14 2 0 0,4-2 0 0,6-2 0 0,4 2 0 16,-11-6 0-16,8 3 0 0,-5-2 0 0,5-4 0 0,-4 1 0 15,0-2 0-15,-7 2 0 0,3-5 0 0,-3 3 0 16,0 0 0-16,0 2 0 0,0 4 0 0,0 2 0 15,0-1 0-15,0 0 0 0,0 3 0 0,0 0 0 0,0 3 0 16,0 0 0-16,0 3 0 0,7 3 0 0,-7-3 0 16,0 5 0-16,0-2 0 0,0 3 0 0,-7 2 0 0,7 1 0 15,0-2 0-15,0-1 0 0,0 3-9 0,0-7-343 16,7 3-79-16,-4-4-58 0,4 0-62 0,0-4-81 16,-3-2-48-16,2-1-40 0,5-3 16 0,-1-3 79 0,4-3 74 15,0-2 63-15,-1-2 48 0,1-2 48 0,3 2 31 16,-6-5 66-16,6 0 39 0</inkml:trace>
  <inkml:trace contextRef="#ctx0" brushRef="#br0" timeOffset="91087.95">23610 7362 223 0,'-3'-4'600'0,"3"3"63"15,0 0 50-15,3 1 22 0,-3 0-15 0,0 4-119 16,0-2-81-16,0-1-40 0,-3 2-65 0,3 2-39 0,0-1-55 16,0 2-25-16,0 2-33 0,0 0-46 0,0 1-17 15,0-2-32-15,0 2-17 0,3 1-15 0,-3-4-8 0,14 2-23 16,-11-1-9-16,8 1-32 0,-5-2-64 0,5 1 0 15,-1-1 0-15,4 2 0 0,3-1 0 0,-13 1 0 16,6-1 0-16,4-1 0 0,-11-1 0 0,-3-1 0 0,0 2 0 16,7-3 0-16,-4 2 0 0,-3-3 0 0,-10-2 0 0,10 5 0 15,-3-5 0-15,-11 3 0 0,4 4 0 16,6-4 0-16,-10 1 0 0,-3 2 0 0,7-3 0 0,-7 4 0 16,3 0 0-16,-3-2 0 0,3 3 0 0,3-1-97 0,-6-1-318 15,7 1-114-15,6-2-142 0,-9 1-121 0,2-3-56 16,11-1 80-16,0 3 88 0,-3-3 80 0,3 1 72 0,0-3 56 15,3 0 48-15,8-3 48 0,2-1 40 0,-9-1 32 16,20 2 48-16</inkml:trace>
  <inkml:trace contextRef="#ctx0" brushRef="#br0" timeOffset="91601.64">24416 7204 239 0,'0'-6'648'15,"0"-3"64"-15,0 2 39 0,0-1 33 0,0 2-79 16,0 0-122-16,0 2-54 0,0 2-50 0,0-1-46 0,0 2-49 15,0 0-64-15,0 1-41 0,0 1-6 0,0 3-33 16,0-1-48-16,0 3-24 0,0 3 7 0,0-1-46 0,0 0 6 16,0 5-102-16,0 2-33 0,0 0 0 0,0 1 0 15,0 2 0-15,0 0 0 0,0 0 0 0,0 0 0 0,0 3 0 16,0-1 0-16,0 1 0 0,0 0 0 0,0 0 0 16,0 0 0-16,0 0 0 0,0-2 0 0,0-1 0 15,0-1 0-15,0-2 0 0,0 0 0 0,0-5-16 0,0-1-424 16,0-4-105-16,0-2-126 0,0-2-113 0,0 1-64 15,0-5 47-15,0-3 122 0,10-1 71 0,-10-1 80 0,14 0 31 16,-10-2 82-16,3 2 39 0,3-2 40 0,0-1 32 16,4-1 56-16</inkml:trace>
  <inkml:trace contextRef="#ctx0" brushRef="#br0" timeOffset="91803.1">24585 7395 430 0,'0'-9'680'0,"0"2"41"0,0 0-1 15,0 0 24-15,3 2-80 0,4 1-112 0,-3 1-48 16,-4 1-64-16,0 1-48 0,0 1-40 0,7 0-48 0,-7 0-25 15,0 3-38-15,0 1-25 0,0 2-32 0,-7 2-16 16,14-1-16-16,-7 1-32 0,0 3-9 0,0 1-14 0,0 3-18 16,0-1-38-16,0-3-41 0,0 1 0 0,0-2 0 15,0-1-16-15,0 0-176 0,0-6-64 0,0 2-104 16,0-2-65-16,0-2-86 0,0-1-97 0,0 2-89 0,0-4-71 16,0 2 33-16,0-4 110 0,0-4 50 0,0 4 87 15,0-2 47-15,0-3 65 0,0-2 40 0,0-1 25 0,0-2 55 16</inkml:trace>
  <inkml:trace contextRef="#ctx0" brushRef="#br0" timeOffset="92493.78">24733 7195 7 0,'7'-5'664'0,"-7"4"56"16,0 0 32-16,3 1 0 0,-3-2-32 0,0 2-120 16,0 2-64-16,0-1-64 0,0 0-48 0,0 4-56 0,0 0-41 15,7-1-30-15,-7 4-33 0,0-2-40 0,0 5-33 16,7 1-6-16,-14 3-33 0,14-1 8 0,-14 2-32 0,7 1-25 15,0 1-6-15,0 3-49 0,0 0-48 0,0 0 0 16,-7 1 0-16,7 0 0 0,-3-1 0 0,3 1 0 0,0-1 0 16,0-5 0-16,0 3 0 0,-7-5 0 0,7-1 0 15,-7-8 0-15,7 5 0 0,7-5 0 0,-7-3 0 0,0 0 0 16,0-2 0-16,7-4 0 0,-7-5 0 0,3 2 0 16,-3-2 0-16,14 1 0 0,-10-4 0 0,3-1 0 15,3-3 0-15,0 1 0 0,1-3 0 0,-5 4 0 0,5-1 0 16,-1 1 0-16,-3-1 0 0,3 3 0 0,-3 1 0 15,4 4 0-15,-11 2 0 0,6-3 0 0,-2 5 0 0,-4 0 0 16,0 1 0-16,0 0 0 0,0 2 0 0,0 4 0 16,0-1 0-16,-4 2 0 0,8 1 0 0,-4-1-24 15,0 0-208-15,0 1-8 0,0 0-65 0,0 0-7 0,0-1-23 16,0-4-1-16,0 0 23 0,0 1 1 0,0 0 9 16,0-2 38-16,0 0 25 0,0-2 9 0,0 2 62 0,0-2 34 15,0 8 47-15,0-3 16 0,0 3 64 0,0-2 64 16,0 1 72-16,0 2 16 0,0-1 56 0,0 1 48 15,0-2 31-15,0-1 25 0,0-4 49 0,0 3-34 0,0 0-39 16,7-3-23-16,0 0-25 0,-4 0-32 0,4 0-24 16,3-1-16-16,-3 5-24 0,10-4-8 0,-6 1-25 0,-8 1-6 15,14-5-10-15,-10 4-54 0,11-1-33 0,-15 2 0 0,14-2 0 16,-6 0 0-16,2-4 0 0,-9-1 0 0,6 1 0 16,4-1 0-16,-4 0 0 0,-6-2 0 0,10-2 0 15,-11 0 0-15,7-2 0 0,-3 2 0 0,0-1 0 0,-7 0 0 16,4 3 0-16,-4 0 0 0,0 3 0 0,0-1 0 15,6 4 0-15,-6-1 0 0,-6 0 0 0,6 2 0 0,0 0 0 16,0 5 0-16,0-2 0 0,-4 5 0 0,-3-4 0 16,0 2 0-16,4-1 0 0,-7 3 0 0,3 1 0 15,-4 0 0-15,1 4 0 0,-4-3 0 0,14 1 0 0,-10 1 0 16,6-2 0-16,4 1 0 0,-7 2 0 0,1-1 0 16,6 0 0-16,0-2 0 0,0 2 0 0,0-1 0 0,0-4 0 15,6 1 0-15,1 0 0 0,-3-5 0 0,3-2 0 16,-4 2 0-16,11-2 0 0,-4 1 0 0,1-6-152 15,-1-1-288-15,7 1-72 0,-6-4-80 0,2 0-80 0,1-2-104 16,0-2-8-16,-4 0 55 0,7-2 114 0,-13-2 46 16,13 3 74-16,-7-2 70 0,8-2 42 0,-8-1 38 0,4 2 34 15,0-2 47-15</inkml:trace>
  <inkml:trace contextRef="#ctx0" brushRef="#br0" timeOffset="92726.66">25384 7078 567 0,'0'-1'735'0,"0"-1"18"0,0 5-1 0,4 0-32 0,-4 2-72 16,0-1-104-16,0 1-64 0,0 4-56 0,0-2-48 16,0 4-48-16,0 1-32 0,0 1-25 0,0 2-30 15,0 0-41-15,0 3-16 0,0 2-33 0,0 1-6 0,0 0-10 16,0 3-14-16,0 1-34 0,0 1-54 0,0-2-33 16,-4 3 0-16,4-1 0 0,0 0 0 0,0 1 0 0,0-4 0 15,0-2 0-15,0-2 0 0,0-3-232 0,-7 1-160 16,7-3-80-16,7-5-80 0,-7-5-80 0,0 1-80 15,0-5-65-15,4 3 58 0,-4-3 79 0,13-5 80 0,-13-2 40 16,4 0 79-16,6-4 34 0,4 0 71 0,-11 0 16 16,8-1 56-16</inkml:trace>
  <inkml:trace contextRef="#ctx0" brushRef="#br0" timeOffset="93113.64">25501 7409 143 0,'0'0'696'15,"0"0"24"-15,0 2 48 0,0 2 8 0,0 1-81 16,0 0-102-16,0 1-73 0,0 3-64 0,0 2-56 0,0 0-41 15,0 1-30-15,0 3-49 0,0-1-33 0,0-2-22 0,0-2-33 16,0 4-24-16,0-2-25 0,0-2-6 16,0-1-25-16,0 0-8 0,0-5-17 0,0 4-46 0,0-5-41 15,0 0 0-15,4 1 0 0,-4-4 0 0,10 0 0 0,-3 0 0 16,0-2 0-16,-4-3 0 0,11 7 0 0,-10-7 0 16,6 5 0-16,4 0 0 0,-11 0 0 0,4-1 0 15,3-1 0-15,-3 2 0 0,4-2 0 0,-1 7 0 0,-3-2 0 16,3 6 0-16,1 0 0 0,-1 0 0 0,4 5 0 15,-4 1 0-15,7 3 0 0,-13 3 0 0,6 3 0 0,4-1 0 16,-4 2 0-16,0-1 0 0,1 1 0 0,-4 1 0 16,0 1 0-16,-7-2 0 0,3 1 0 0,-3-2 0 0,0-2 0 15,0-1 0-15,-3-3 0 0,-4 0 0 0,0-2 0 16,-4-6 0-16,8-2 0 0,-11-1 0 0,4-7 0 16,-7-2 0-16,13-3 0 0,-10-2 0 0,4-4 0 0,0-2 0 15,-1 0 0-15,1-5-64 0,3 0-120 0,0 0-32 16,7 0-8-16,-3-2-25 0,3 4-55 0,0 0-40 0,0 0-63 15,3 1-25-15,-3 2-72 0,14 1-97 0,-10-2-47 16,2 1-40-16,5-1 89 0,-1 2 79 0,0-1 55 16,8-2 57-16,-1 0 48 0,0 1 41 0,0-1 39 0,1-1 16 15</inkml:trace>
  <inkml:trace contextRef="#ctx0" brushRef="#br0" timeOffset="93449.77">26146 7056 423 0,'0'-5'704'0,"3"4"64"16,-3-1 0-16,7 2-17 0,-7-3-87 0,0 3-111 16,3 3-65-16,-3-1-48 0,0 1-48 0,-3 0-49 0,6 3-47 15,-3-2-40-15,0 2-24 0,0 1-32 0,0 3-31 16,0 0-25-16,0-1-48 0,0 1-113 0,0 0-78 0,0-2-106 16,0 2-86-16,0-3-89 0,0-1-97 0,-3-3-87 15,3-1-63-15,0-1-74 0,0 1-23 0,0-5 89 16,-7-2 55-16,7-2 64 0,7-1 87 0,-4-1 41 0,11-1 56 15,-10-1 9-15,9 1 63 0</inkml:trace>
  <inkml:trace contextRef="#ctx0" brushRef="#br0" timeOffset="93594.39">26273 7026 15 0,'4'-4'512'0,"2"2"79"0,1-1 50 0,-7 6 15 15,0-2 32-15,4 5-48 0,-4-1-64 0,0 3-56 16,-4 0-56-16,4 3-64 0,0-2-48 0,0 2-40 16,0 1-48-16,0 1-40 0,0-2-80 0,0 3-88 0,4 0-40 15,-4-1-112-15,0 2-48 0,0 0-112 0,0 2-96 16,7-4-113-16,-7 2-103 0,3 0-111 0,-3-2-41 0,14 2 72 15,-14-4 56-15,3 0 87 0,4-1 41 0,-3-2 73 16,9-1 39-16,-9-4 24 0,10 2 56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33:31.151"/>
    </inkml:context>
    <inkml:brush xml:id="br0">
      <inkml:brushProperty name="width" value="0.05292" units="cm"/>
      <inkml:brushProperty name="height" value="0.05292" units="cm"/>
      <inkml:brushProperty name="color" value="#FF0000"/>
    </inkml:brush>
  </inkml:definitions>
  <inkml:trace contextRef="#ctx0" brushRef="#br0">1361 6039 199 0,'7'4'808'0,"-7"0"48"0,-7 1-25 16,7 1-86-16,0-3-90 0,0 1-110 0,0-1-58 15,0-3-62-15,0 2-41 0,0 1-56 0,0-3-33 0,0 0-38 16,7-3-25-16,-7-1-32 0,3-2-40 0,11-4 0 16,-11-2-24-16,4-3-16 0,11-3-8 0,-15-4-16 0,14-5-9 15,0-1-14-15,1-4-73 0,-1-1 0 0,-3-4 0 16,10-3 0-16,-7 1 0 0,0-3 0 0,4 2 0 16,-4-2 0-16,0 0 0 0,-3-1 0 0,3 1 0 0,1 0 0 15,6 1 0-15,-14 4 0 0,0 1 0 0,8 1 0 16,-8 2 0-16,0 4 0 0,4 3 0 0,-11 5 0 0,4 1 0 15,-3 4 0-15,-4 3 0 0,0 2 0 0,7 3 0 16,-7 2 0-16,0 5 0 0,0-2 0 0,-7 3 0 16,7-2 0-16,0 6 0 0,7 0 0 0,-7 4 0 0,0 0 0 15,7 4 0-15,-4 2 0 0,4 2 0 0,-4 4 0 16,11 5 0-16,-3 3 0 0,-1 6 0 0,7 2 0 0,-7 3 0 16,8 4 0-16,-1 4 0 0,0 1 0 0,0 4 0 15,-3 1 0-15,0-1 0 0,0-1 0 0,-1-3 0 16,5 0 0-16,-15-4 0 0,14-2 0 0,-6-6 0 0,-1-2 0 15,-3-4 0-15,3-4 0 0,1-5 0 0,-5-3 0 16,1-3 0-16,-3-4 0 0,-4-3 0 0,7-3 0 0,-7-2 0 16,-7 0 0-16,3-5 0 0,-3-1 0 0,1-3 0 15,-8-2 0-15,-3-2 0 0,-1-2 0 0,-2-2 0 0,-15 1 0 16,1-5 0-16,-1-3 0 0,-3 0 0 0,1 0 0 16,-1 0 0-16,-4 2 0 0,4 1 0 0,0 1 0 15,4-1 0-15,0 3 0 0,3 2 0 0,-4 5 0 0,8-1 0 16,-8 5 0-16,8-3 0 0,-1 2 0 0,-3 3 0 0,0-1 0 15,0 2 0-15,-3-2 0 0,6 1 0 0,-7-1 0 16,4-1 0-16,-3-1 0 0,13 2 0 0,-6-2 0 0,-4 0 0 16,17 0 0-16,-10 2 0 0,7-2 0 0,-1 0 0 15,8 0 0-15,7-1 0 0,-4 1 0 0,14-2 0 16,-4 0 0-16,7-3 0 0,8-3 0 0,9 0 0 0,1-2 0 16,6-5 0-16,11-1 0 0,0 0 0 0,10-4 0 15,0-4 0-15,7 1 0 0,0-1 0 0,-3-1 0 16,10 3 0-16,-11-2 0 0,4 3 0 0,0 0 0 0,-7 5 0 15,-3 2 0-15,-4-1 0 0,-3 5 0 0,-7 3 0 16,3 1 0-16,-10 3 0 0,-3 0 0 0,-1 5 0 0,-9 2 0 16,6-2 0-16,-7 1 0 0,-7 2 0 0,1-1 0 15,-5 2 0-15,-2-1 0 0,3 2 0 0,-7-2 0 16,3 0 0-16,-3 3 0 0,0-1 0 0,0 0 0 0,0 2 0 16,0 1 0-16,0 0 0 0,-3 1 0 0,-4 0 0 15,7 1 0-15,-4 2 0 0,4 0 0 0,-13 0 0 0,9 2 0 16,-6 1 0-16,-4 0 0 0,4 3 0 0,-7 0 0 15,6 3 0-15,-6 3 0 0,-4 0 0 0,-3 2 0 0,-7 2 0 16,4 3 0-16,-15 4 0 0,11 2 0 0,-13 5 0 16,-1 3 0-16,0 3 0 0,-7 2 0 0,4 0 0 15,-4 3 0-15,8 2 0 0,-5-2 0 0,5-2 0 0,-1-3 0 16,10-1 0-16,-3-7 0 0,11-2 0 0,-1-5 0 0,8-7 0 16,2-3 0-16,5-5 0 0,2-3 0 0,1-3 0 15,10-3 0-15,0-3 0 0,0-1 0 0,0-2 0 0,7 0 0 16,-4 0 0-16,8 0 0 0,-4-2 0 0,-1-1-201 15,-2-1-342-15,10-2-169 0,-11 1-184 0,4-1-24 16,-4-2 144-16,4-2 72 0,0 0 96 0,-3-3 56 0,-4 2 72 16,0 0 40-16,7 1 55 0,-7-3 41 0,0 0 40 15,0 1 33-15</inkml:trace>
  <inkml:trace contextRef="#ctx0" brushRef="#br0" timeOffset="3884.3">3304 6322 446 0,'0'0'521'15,"0"0"22"-15,0 0-30 0,0 0 7 0,0 0-8 0,0 0-56 16,0 0 8-16,0 0-24 0,0 0 0 0,0 0 8 15,0 0-40-15,0 0-64 0,7 0-32 0,-7 0-40 0,7 0-24 16,-4 1-40-16,-3 1-17 0,7-2-22 0,0 2-42 16,-4-2 10-16,-3 2-17 0,11 0-9 0,-4 1-22 0,0-1-10 15,-4 1-6-15,4-3-73 0,-4 1 0 0,4 4 0 16,4-4 0-16,-11 2 0 0,10-3 0 0,-3 3 0 0,3 1 0 16,-3-3 0-16,0-1 0 0,-4 1 0 0,8 1 0 15,-4-4 0-15,-1 2 0 0,-2 3 0 0,6-1 0 16,-3-2 0-16,0 0 0 0,3 0 0 0,-3 0 0 0,-3 2 0 15,6-2 0-15,-10 0 0 0,14 0 0 0,-11 0 0 16,8-2 0-16,-5 2 0 0,1 0 0 0,4 0 0 0,-8 0 0 16,11 0 0-16,-11 0 0 0,11-2 0 0,-10 2 0 15,6-1 0-15,-3-2 0 0,3 2 0 0,-3-3 0 0,-4 1 0 16,4 0 0-16,0-1 0 0,-3 1 0 0,9 3 0 16,-9-3 0-16,-4 3 0 0,10 0 0 0,-10 0 0 15,14 0 0-15,-11 0 0 0,4 0 0 0,-3 0 0 0,3 0 0 16,0 0 0-16,-4 0 0 0,4 0 0 0,-4 0 0 15,4 0 0-15,4 0 0 0,-11 0 0 0,6 0 0 0,-6 0 0 16,7 0 0-16,-3 0 0 0,-4 0 0 0,10 0 0 16,-10 0 0-16,14 0 0 0,-14 0 0 0,3 0 0 15,4 0 0-15,-3 0 0 0,3 0 0 0,0 0 0 0,-4 0 0 16,7-2 0-16,-10 2 0 0,7 0 0 0,4-3 0 16,-11 1 0-16,13 1 0 0,-9 1 0 0,-4 0 0 0,10-1 0 15,4 1 0-15,-11 0 0 0,8 0 0 0,-4-4 0 0,3 4 0 16,4 0 0-16,-4-1 0 0,7 0 0 0,-13-2 0 15,13 0 0-15,-7-1 0 0,7 0 0 0,-6 1 0 16,6-1 0-16,-7 2 0 0,4 1 0 0,0-2 0 0,3-2 0 16,0 5 0-16,-6-1 0 0,6 1 0 0,0-2 0 15,0 1 0-15,-6 1 0 0,13 0 0 0,-14-3 0 16,7 3 0-16,-3-2 0 0,3 1 0 0,-3-1 0 0,0-1 0 16,3 3 0-16,-6 0 0 0,6-2 0 0,0 2 0 15,-7 0 0-15,8 0 0 0,-1-1 0 0,-7 2 0 0,7-2 0 16,4 2 0-16,-4-1 0 0,0 0 0 0,1 0 0 15,-1 0 0-15,4-1 0 0,-4 1 0 0,0 0 0 0,4 0 0 16,-4 0 0-16,0 0 0 0,7-1 0 0,4-2 0 16,-14 3 0-16,17 0 0 0,-18-2 0 0,15 2 0 15,-4 0 0-15,-3-1 0 0,6-1 0 0,-9 1 0 0,9-1 0 16,1 2 0-16,-4-3 0 0,-4 0 0 0,8-1 0 16,0 1 0-16,-4 0 0 0,3 0 0 0,-6-1 0 0,6-1 0 15,1 3 0-15,3-1 0 0,-3 2 0 0,-1-1 0 16,-6 2 0-16,6-3 0 0,1 3 0 0,0-4 0 15,-1 4 0-15,1-1 0 0,-1 1 0 0,4 1 0 0,-3-2 0 16,-1 1 0-16,-6-2 0 0,13 2 0 0,-6 0 0 0,0 2 0 16,6-2 0-16,-6 0 0 0,3-2 0 0,-4 2 0 15,1 0 0-15,3 0 0 0,0 0 0 0,-4 0 0 0,1 0 0 16,-1 0 0-16,1 0 0 0,0 0 0 0,3 0 0 16,-4 0 0-16,-6 0 0 0,6 0 0 0,1 0 0 15,-4 0 0-15,-3 0 0 0,6 0 0 0,1 0 0 0,-4 0 0 16,-3 0 0-16,6 0 0 0,1 0 0 0,-1 0 0 15,-3 0 0-15,4 0 0 0,-7 0 0 0,6 0 0 0,1 0 0 16,-1 0 0-16,4 0 0 0,-3 2 0 0,-1 0 0 16,-6 1 0-16,7 0 0 0,-1-1 0 0,1 1 0 15,-1 0 0-15,1 1 0 0,-1-1 0 0,4 0 0 0,-3-3 0 16,0 2 0-16,-1-2 0 0,1 1 0 0,-8-1 0 16,8 0 0-16,0-1 0 0,-1 1 0 0,1 0 0 0,-4 0 0 15,-4 0 0-15,8 1 0 0,3-1 0 0,-10 0 0 16,-1 0 0-16,8 2 0 0,3-2 0 0,-10 3 0 15,-1 0 0-15,11-1 0 0,-10 2 0 0,0-1 0 0,6 0 0 16,4 1 0-16,-10 0 0 0,0 0 0 0,6 0 0 16,4-2 0-16,-3-2 0 0,-1 3 0 0,1-2 0 15,-1 1 0-15,4-2 0 0,0 1 0 0,-3 1 0 0,-1-2 0 16,4 0 0-16,-6 1 0 0,2-1 0 0,1 0 0 16,-1 0 0-16,1 2 0 0,-7-2 0 0,10 0 0 0,-4-2 0 15,-6 2 0-15,6 0 0 0,1 0 0 0,-4 2 0 0,-3-2 0 16,6 3 0-16,-3-2 0 0,-3 1 0 0,7-2 0 15,-4 0 0-15,3 0 0 0,-6 0 0 0,6 3 0 0,-2-3 0 16,-5 0 0-16,8-3 0 0,-1 3 0 0,-2 0 0 16,2 0 0-16,-6 0 0 0,6 0 0 0,1 0 0 15,-4 0 0-15,-3-2 0 0,6 2 0 0,1-3 0 0,-1 2 0 16,1-2 0-16,-4 0 0 0,-3 1 0 0,6 1 0 16,1 1 0-16,-4-2 0 0,-3 2 0 0,6-1 0 0,-3 1 0 15,-3 1 0-15,3-1 0 0,-3 0 0 0,3-1 0 16,-3 1 0-16,3-3 0 0,3 0 0 0,-6 1 0 15,3-2 0-15,-10 1 0 0,10-2 0 0,-3 2 0 0,6-2 0 16,-3 3 0-16,-3-3 0 0,3 2 0 0,-3 0 0 16,6 0 0-16,-3 1 0 0,-3 1 0 0,7 0 0 0,-4 0 0 15,-4 1 0-15,1 0 0 0,-4-2 0 0,1 4 0 16,6-2 0-16,-11 0 0 0,1 0 0 0,3 0 0 16,-6 0 0-16,-8 0 0 0,11 0 0 0,-11 0 0 0,-3 0 0 15,7 0 0-15,-3 0 0 0,-4 0 0 0,0 0 0 16,0 0 0-16,0 0 0 0,0 0 0 0,0 0 0 0,0 0 0 15,0 0 0-15,0 0 0 0,-4 0-176 0,4 1-312 16,-7 1-105-16,7 0-151 0,-3 1-120 0,3 2 49 16,-7-2 86-16,0 0 90 0,7-1 70 0,0 3 41 0,0-3 73 15,-3-1 46-15,3 1 50 0,0-2 47 0,3 3 16 0</inkml:trace>
  <inkml:trace contextRef="#ctx0" brushRef="#br0" timeOffset="44254.87">7104 10669 135 0,'-3'-6'512'0,"-4"-2"8"0,3 1 7 0,-3 1 18 15,0 0 7-15,4 0-24 0,-4 0-8 0,4 0-32 0,-11 0-9 16,4 0-14-16,3-1-49 0,-4 1-48 0,8 0-24 15,-11 1-40-15,4-2-32 0,-1-1-48 0,-6 2-9 0,14-1-38 16,-14 2-9-16,3-2-33 0,0 1 2 0,-3 0-10 16,0 0-94-16,-1 1-33 0,1-1 0 0,0 1 0 15,3 2 0-15,-10-1 0 0,3 1 0 0,-3 1 0 0,7-2 0 16,-11 2 0-16,8 2 0 0,-4-1 0 0,-4-1 0 0,0 2 0 16,1 0 0-16,6 0 0 0,-6 0 0 0,-1 0 0 15,1 0 0-15,-1 0 0 0,-3 0 0 0,3 0 0 16,1 2 0-16,-1-1 0 0,1 5 0 0,-1-4 0 0,-3 1 0 15,0 4 0-15,0-2 0 0,-3 1 0 0,13 0 0 16,-13 0 0-16,-1 0 0 0,14 0 0 0,-6-1 0 0,-1 2 0 16,4-2 0-16,4 1 0 0,-5-2 0 0,5 2 0 15,-4 0 0-15,10-3 0 0,-3 3 0 0,6-1 0 0,-13-1 0 16,14 1 0-16,-7 1 0 0,6 0 0 0,1 0 0 16,-14 1 0-16,13 0 0 0,-6 2 0 0,7-1 0 15,0 1 0-15,-8 3 0 0,1 0 0 0,0 0 0 0,0 0 0 16,6 0 0-16,-6 2 0 0,7 1 0 0,-7-4 0 15,-1 6 0-15,8 1 0 0,3-2 0 0,-3 0 0 0,-1 2 0 16,5 0 0-16,2 0 0 0,-3 1 0 0,4-1 0 16,-4 0 0-16,7 1 0 0,-7-1 0 0,7-1 0 15,0 1 0-15,0 0 0 0,-3-3 0 0,3 2 0 0,0-2 0 16,0 1 0-16,3 0 0 0,-6-1 0 0,6-1 0 16,-3 1 0-16,0 0 0 0,0 0 0 0,14 0 0 15,-14 0 0-15,3-1 0 0,-3 2 0 0,11-3 0 0,-5 3 0 16,1-3 0-16,-3 2 0 0,6-2 0 0,-3 1 0 15,3 0 0-15,4 1 0 0,0-1 0 0,0-2 0 0,-4 4 0 16,0-3 0-16,8-1 0 0,-1 2 0 0,0-1 0 0,-3-1 0 16,3 0 0-16,0 0 0 0,7 0 0 0,-10-1 0 15,3 1 0-15,1 0 0 0,6 0 0 0,-11-1 0 0,5 0 0 16,6 1 0-16,-10 1 0 0,3-3 0 0,0 1 0 16,7 0 0-16,-3 0 0 0,-4-4 0 0,4 4 0 15,-4-4 0-15,7 2 0 0,-10-1 0 0,3-1 0 0,7 1 0 16,-3-1 0-16,-4 2 0 0,4 0 0 0,-4 0 0 15,0-2 0-15,7-3 0 0,-3 2 0 0,3 0 0 0,-10 0 0 16,10 0 0-16,-3-2 0 0,6-1 0 0,-3 0 0 16,4-1 0-16,0 1 0 0,-1 2 0 0,1 0 0 15,-1-3 0-15,8-2 0 0,-4 1 0 0,3-1 0 0,-6 0 0 16,6 3 0-16,1-3 0 0,-4 0 0 0,-4-3 0 16,8 3 0-16,-1 0 0 0,-13-1 0 0,13-1 0 0,-6 2 0 15,-8-3 0-15,8 1 0 0,0 2 0 0,-1 0 0 16,-3 0 0-16,-3-1 0 0,3 0 0 0,-3 2 0 15,3-2 0-15,-4 1 0 0,8 1 0 0,-4-1 0 0,-3-3 0 16,3 0 0-16,3 2 0 0,-6-2 0 0,7-2 0 16,-4 0 0-16,3-2 0 0,1-1 0 0,0 1 0 15,-1 0 0-15,1 0 0 0,6 1 0 0,-6-2 0 0,-8 2 0 0,8 1 0 16,-1 1 0-16,1-1 0 0,-4 1 0 0,-3-1 0 16,3 1 0-16,-3 1 0 0,3 0 0 0,-11 3 0 15,1-2 0-15,0 1 0 0,3-4 0 0,-6 5 0 0,-5 0 0 16,12-1 0-16,-8-1 0 0,0-1 0 0,8-1 0 15,-8-4 0-15,4 4 0 0,0-2 0 0,3 0 0 16,-3-2 0-16,-1-2 0 0,5 2 0 0,-1 2 0 0,-7-1 0 16,7 1 0-16,7-1 0 0,-13-1 0 0,6 2 0 15,-3-1 0-15,3 1 0 0,-3 1 0 0,0 2 0 0,-1-2 0 16,1 2 0-16,0-1 0 0,3 1 0 0,-7 0 0 16,8 0 0-16,-15-2 0 0,7-1 0 0,4 2 0 0,-3-3 0 15,-1 0 0-15,0-2 0 0,4 0 0 0,-11-2 0 16,8 1 0-16,3 0 0 0,-4-1 0 0,0 2 0 15,1 1 0-15,6-3 0 0,-7 4 0 0,4-2 0 0,0 1 0 16,0 0 0-16,-4 1 0 0,0 1 0 0,1-2 0 16,2 1 0-16,-9-1 0 0,6-1 0 0,-3 2 0 0,0-1 0 15,-4-1 0-15,4 0 0 0,-3 0 0 0,3-2 0 16,-1 2 0-16,-6-4 0 0,4 3 0 0,-4-2 0 16,0 1 0-16,0-1 0 0,0 0 0 0,0 2 0 0,0-2 0 15,0 0 0-15,0 0 0 0,0 1 0 0,0-3 0 16,0 5 0-16,0-4 0 0,0 3 0 0,0-2 0 0,0 0 0 15,0 0 0-15,-4 1 0 0,-2-1 0 0,-1 0 0 0,7 0 0 16,-4 0 0-16,-3-1 0 0,4-1 0 0,-11 0 0 16,11 1 0-16,-4 0 0 0,3 1 0 0,-9-2 0 15,9 1 0-15,-10-1 0 0,4 2 0 0,0 0 0 0,-1 1 0 16,1 0 0-16,-4 2 0 0,4-2 0 0,0 2 0 16,-1 0 0-16,-3-2 0 0,1 4 0 0,-1 0 0 0,3-2 0 15,1 1 0-15,-7-1 0 0,10 0 0 0,-7 2 0 16,0-2 0-16,1 0 0 0,-1 1 0 0,0-2 0 15,0 1 0-15,-3-2 0 0,7 4 0 0,-7-1 0 0,3 0 0 16,-3-3 0-16,3 4 0 0,0-2 0 0,-10 2 0 16,7 0 0-16,3-1 0 0,-10 1 0 0,7-1 0 0,-1 1 0 15,5 2 0-15,-12-1 0 0,5-1 0 0,-4 1 0 16,6-1 0-16,-2 2 0 0,-4 2 0 0,10-2 0 16,-10 4 0-16,3-3 0 0,-3 3 0 0,7-1 0 0,-4 0 0 15,0 0 0-15,4 2 0 0,-7-1 0 0,7-1 0 16,-4-1 0-16,0-2 0 0,-3 1 0 0,4-2 0 0,-4 4 0 15,6-5 0-15,-9 3 0 0,6-1 0 0,-3 1 0 16,3 2 0-16,-3 1 0 0,10-3 0 0,-13 4 0 16,3 0 0-16,6 0 0 0,-2 0 0 0,-4 2 0 0,10 0 0 15,-10-2 0-15,7 1 0 0,-1-1 0 0,5 4 0 0,-12-3 0 16,15 1 0-16,-7-2 0 0,10 0 0 0,-3 4 0 16,-8-4 0-16,15 2 0 0,-7-3 0 0,3 2 0 0,0-1 0 15,-3-1 0-15,10 0 0 0,-7 1 0 0,3 0 0 16,-3 0 0-16,7 0 0 0,0 0 0 0,0 2 0 15,-3 0 0-15,3-1 0 0,0 5 0 0,3-4-616 0,-3 1-320 16,0 0-56-16,11 1 120 0,-11 0 80 0,13 0 87 16,-9-4 66-16,13 0 87 0,-7 2 64 0,8-1 56 0,-1-1 56 15,0 0 40-15,0 0 40 0</inkml:trace>
  <inkml:trace contextRef="#ctx0" brushRef="#br0" timeOffset="52806.23">4027 10872 527 0,'0'-5'600'0,"0"0"7"16,0 1 26-16,0 0 31 0,0-4-16 0,-6 3-48 15,2-2-73-15,-3 3-62 0,7-3-49 0,-10 0-48 0,3-1-48 16,4 3-16-16,-8-2-49 0,4-2-22 0,-3 3-17 16,3 1-41-16,-3 0 2 0,-1-3-33 0,-2 3-24 0,-1 0-1 15,-3-2-46-15,6 2-73 0,-13-1 0 0,7 1 0 16,-4 0 0-16,-3 0 0 0,3 4 0 0,-3-2 0 16,4 1 0-16,-1 0 0 0,-7 2 0 0,4-1 0 0,-3 1 0 15,6 0 0-15,-10 3 0 0,10 2 0 0,1-4 0 0,-8 5 0 16,-3-2 0-16,17 3 0 0,-13 0 0 0,-4 1 0 15,10 1 0-15,1 1 0 0,-8-1 0 0,-3-2 0 16,10 6 0-16,-6-5 0 0,6 3 0 0,-10 0 0 0,10-2 0 16,-6 1 0-16,3 2 0 0,-4 0 0 0,1 0 0 15,6 0 0-15,-3-1 0 0,-4 4 0 0,1-1 0 0,-1 0 0 16,1 1 0-16,-1 3 0 0,-6-3 0 0,6 2 0 16,0 2 0-16,1-1 0 0,-1 0 0 0,1 2 0 0,-1-1 0 15,7 2 0-15,-3 0 0 0,-3 0 0 0,6 2 0 16,-3-1 0-16,3 1 0 0,-3-2 0 0,7 0 0 15,-4 0 0-15,4 0 0 0,-4-2 0 0,4 2 0 0,0-1 0 16,0-2 0-16,0 0 0 0,3 0 0 0,-3 2 0 16,-1-4 0-16,1 2 0 0,7 0 0 0,-7 0 0 0,-1 1 0 15,1 1 0-15,7 1 0 0,-8 0 0 0,1-1 0 16,-3 2 0-16,2 2 0 0,-2 3 0 0,-4-2 0 16,6 2 0-16,-2 0 0 0,-4 0 0 0,3 0 0 0,4 1 0 15,-4-1 0-15,4-2 0 0,0 0 0 0,-1-2 0 16,8-1 0-16,-7-1 0 0,13 0 0 0,-9-1 0 0,2-1 0 15,1 1 0-15,0-1 0 0,-4-1 0 0,10 0 0 16,-6 2 0-16,3-4 0 0,-3 2 0 0,-1 0 0 16,5 0 0-16,-1 0 0 0,-4 2 0 0,4-2 0 0,4 1 0 15,-7 1 0-15,3 1 0 0,0 0 0 0,3 0 0 0,-3 0 0 16,4 3 0-16,-4-4 0 0,0 2 0 0,-3 1 0 16,10-1 0-16,-10 0 0 0,3 0 0 0,-4 3 0 0,11-4 0 15,-7 4 0-15,-3-3 0 0,7-1 0 0,3 2 0 16,-14 1 0-16,14-1 0 0,-4-1 0 0,-2 0 0 15,2 0 0-15,4 2 0 0,-7-2 0 0,0 0 0 0,7 3 0 16,0-2 0-16,0 0 0 0,0 0 0 0,-3-1 0 16,3 1 0-16,0-1 0 0,0-1 0 0,0 0 0 0,0 0 0 15,-7-1 0-15,7 0 0 0,0 0 0 0,0 0 0 16,0-2 0-16,0 3 0 0,0-3 0 0,0-1 0 0,0 5 0 16,0-4 0-16,0 0 0 0,0 3 0 0,0-2 0 15,0 1 0-15,0 3 0 0,0-3 0 0,0 2 0 16,0-2 0-16,0-2 0 0,7 3 0 0,-7-3 0 0,0 1 0 15,3-1 0-15,-3 0 0 0,7 2 0 0,0-2 0 16,-3 0 0-16,-4 1 0 0,6 1 0 0,-6-1 0 16,4 3 0-16,3-5 0 0,0 3 0 0,-7 0 0 0,3-4 0 15,-3 2 0-15,7 0 0 0,-4-1 0 0,4-1 0 16,0 1 0-16,-3-1 0 0,9 1 0 0,-9-2 0 0,3-1 0 16,-4 3 0-16,11-3 0 0,-11-1 0 0,8-1 0 15,-4 0 0-15,0 0 0 0,3 0 0 0,-7 0 0 0,4-2 0 16,4 1 0-16,-4-2 0 0,-1 0 0 0,-2 2 0 15,6-4 0-15,4 2 0 0,-11 0 0 0,8 0 0 0,-4-1 0 16,3 1 0-16,-3-2 0 0,3 0 0 0,1 1 0 16,2 0 0-16,-9 0 0 0,13-1 0 0,-7 0 0 15,1-1 0-15,2 0 0 0,5 2 0 0,-8-3 0 0,7 3 0 16,-6 1 0-16,6-1 0 0,-3-2 0 0,-1 1 0 16,8 1 0-16,-11-1 0 0,8-2 0 0,-1 1 0 0,7 0 0 15,-10-2 0-15,3 1 0 0,0 1 0 0,4-4 0 16,-4 3 0-16,0 0 0 0,1-2 0 0,-1 1 0 0,0 1 0 15,-3 1 0-15,3-3 0 0,0 3 0 0,7-1 0 16,-10 0 0-16,3 1 0 0,1-1 0 0,-1 0 0 0,0 2 0 16,0-1 0-16,-3-1 0 0,10 3 0 0,-7-3 0 15,1 0 0-15,-5 2 0 0,11-3 0 0,-6 5 0 16,-1-4 0-16,4 1 0 0,-4 0 0 0,3-2 0 0,-2 1 0 16,6-2 0-16,-10 1 0 0,3-1 0 0,7 0 0 15,-3 0 0-15,3 2 0 0,-10-4 0 0,3 4 0 16,7-3 0-16,-3 3 0 0,-4 0 0 0,3-2 0 0,-2 1 0 15,6 0 0-15,-4 1 0 0,-2 0 0 0,6 1 0 16,-4-2 0-16,1 2 0 0,-4-3 0 0,7 3 0 0,-3-1 0 16,3 1 0-16,-10-2 0 0,3-1 0 0,0 0 0 15,8-1 0-15,-15 1 0 0,7-3 0 0,-6 1 0 0,-1 1 0 16,0-2 0-16,4 0 0 0,-11-2 0 0,4 4 0 16,-3-4 0-16,3 4 0 0,0-2 0 0,-7 1 0 15,3-1 0-15,-3 0 0 0,0 0 0 0,0 2 0 0,0-2 0 16,7 1 0-16,-7-1 0 0,0 0 0 0,0 2 0 0,0-4 0 15,0 2 0-15,0 0 0 0,0 0 0 0,0 0 0 16,0 0 0-16,0 0 0 0,0 0 0 0,0 0 0 0,0 0 0 16,0 0 0-16,0 0 0 0,0 0 0 0,0 0 0 15,0-3 0-15,0 2 0 0,-7-2 0 0,7-2 0 16,0 1 0-16,0-2 0 0,0 0 0 0,-3 0 0 0,3-3 0 16,-7 0 0-16,0 0 0 0,3-1 0 0,4 2 0 15,-7 2 0-15,4-4 0 0,3 3 0 0,-14 1 0 16,14-1-16-16,0-1 23 0,-3 5 2 0,-4-3-9 0,0 2 0 15,7 1 0-15,-3-2 0 0,-4 1 0 0,7-1 0 16,-4 1 0-16,4-1 0 0,-7-1 0 0,0 2 0 0,7 1 0 16,-3-4 0-16,3 5 0 0,-7-3 0 0,7 2 0 15,0 2 0-15,0-1 0 0,0 2 0 0,0 0 0 16,0 0 0-16,0 0 0 0,0 0 0 0,0 0 0 0,0 0 0 16,0 0 0-16,0 0 0 0,0 0 0 0,0 2 0 15,0-2 0-15,10 1 0 0,-10-1 0 0,14 2 0 0,-10-1 0 16,6 3 0-16,7-1 0 0,0 1 0 0,1-1 0 15,-1-2 0-15,4 2 0 0,-4 0 0 0,7 1 0 0,3-2 0 16,-13 3 0-16,17-1 0 0,-17-1 0 0,14 3 0 0,-11-1 0 16,7 1 0-16,-3 0 0 0,-11 0 0 0,7 0 0 15,0 2 0-15,-6-1 0 0,2 0 0 0,-2 1 0 16,-8-2 0-16,4 0 0 0,0 1 0 0,-7 1 0 0,0-1 0 16,0 1 0-16,-14 0 0 0,14 0 0 0,-10 0 0 15,6 1 0-15,-9 0 0 0,9 0 0 0,-3 0 0 0,-3 0 0 16,0 1 0-16,-4-1 0 0,4 0 0 0,6 0 0 15,-10-1 0-15,11 0 0 0,-4 2 0 0,0-2 0 16,4-1 0-16,-4-1 0 0,3 0 0 0,4-2 0 0,-7 1 0 16,7-4 0-16,0 4 0 0,0-1 0 0,0-3 0 15,0 4 0-15,0-3 0 0,7-1 0 0,-7 1-120 16,0-1-456-16,4-1-144 0,-4 3-168 0,0-3-25 0,10-1 105 16,-10-1 105-16,7 2 63 0,3 0 80 0,-3 0 56 15,4 0 63-15,-5 0 50 0,5 0 39 0,-1 0 40 0</inkml:trace>
  <inkml:trace contextRef="#ctx0" brushRef="#br0" timeOffset="121310.87">10249 9789 215 0,'11'0'303'0,"-4"-2"-6"0,0-1 15 0,-4-1-9 15,7-2 26-15,-10-2-49 0,14-2 24 0,-10 1-16 0,9-3 40 16,-9-2 32-16,6-2 8 0,4-1 39 0,-11 1 65 16,8-2 9-16,-4 0-49 0,-1-2-48 0,-2 1-40 15,3-2-41-15,-4 1-22 0,-3 1-17 0,0-2-24 0,0 3-32 16,-3 0-16-16,-4 1-24 0,3 4-8 0,-9 0-25 15,9 0-102-15,-6 2-33 0,-4 4 0 0,4 2 0 0,-1 1 0 16,1 2 0-16,-7 1 0 0,0 2 0 0,-1 4 0 16,1 3 0-16,0 3 0 0,-4 3 0 0,4 4 0 15,-4 5 0-15,-3 2 0 0,7 4 0 0,-4 6 0 0,4 2 0 16,0 0 0-16,0 1 0 0,3 0 0 0,0 2 0 16,4 0 0-16,10-2 0 0,-4-4 0 0,4 2 0 0,0-3 0 15,4-1 0-15,6-3 0 0,4 0 0 0,-4-2 0 16,1-3 0-16,13-3 0 0,-10-1 0 0,10-2 0 15,3-3 0-15,-6-6 0 0,6 2 0 0,1-4 0 0,3-3 0 16,-3-3 0-16,3-2 0 0,-4-3 0 0,1-3 0 16,-1 0 0-16,-3-4 0 0,-3 3 0 0,7-3 0 0,-11-1 0 15,7 0 0-15,-7 0 0 0,-3 0 0 0,0 2-425 16,-11-1-158-16,4-1-90 0,-3 3-86 0,-4-1-65 16,0-3 32-16,0 2 80 0,0-3 88 0,0 2 80 0,0 0 63 15,0-1 57-15,6 0 33 0,5 0 38 0,-11 0 49 16,14 1 33-16</inkml:trace>
  <inkml:trace contextRef="#ctx0" brushRef="#br0" timeOffset="121499.87">10690 9796 95 0,'4'-4'808'0,"6"1"80"0,4 1-32 0,-11 2-96 0,-3 0-81 0,11 2-94 15,-4 3-89-15,0 3-48 0,-4-2-41 0,-3 5-46 16,7 2-41-16,0-1-41 0,-4 5-30 0,-3 2-25 16,7 1-48-16,-3-1-9 0,-4 1-15 0,6 1-15 0,1 0-42 15,-7-3-86-15,4-4-9 0,-4 1 0 0,0-4 0 16,7 0 0-16,-4-4 0 0,-3-2 0 0,0-2-120 15,0-5-256-15,0-4-129 0,0-3-103 0,-10-2-87 0,10-2-89 16,-4-3-40-16,4-4 111 0,-7-1 74 0,7-2 62 16,-6-2 73-16,6 1 81 0,-4 0 39 0,4 2 31 0,0 1 58 15,0 0 23-15</inkml:trace>
  <inkml:trace contextRef="#ctx0" brushRef="#br0" timeOffset="121794.1">10939 9751 335 0,'10'11'583'0,"4"3"18"0,-11-1 23 15,7 3 16-15,4-1-16 0,-3 2 0 0,-1-1-65 16,-3 2-70-16,-4-2-49 0,4 3-56 0,0-1-40 0,-7-3-33 16,3-2-30-16,-3 1-33 0,0-4-33 0,0-1-14 15,0-1-17-15,0-6-41 0,0 2-23 0,0-2-7 16,0-2-18-16,0-6-62 0,0 1-33 0,0 0 0 0,0-2 0 16,0-4 0-16,0 1 0 0,0-1 0 0,7-2 0 0,-3-1 0 15,-4-2 0-15,7 3 0 0,0 3 0 0,-4-1 0 16,4 0 0-16,-4 3 0 0,11-2 0 0,-10 3 0 15,2 2 0-15,5 3 0 0,-4-1 0 0,3 2 0 0,-3-1 0 16,-4 2 0-16,8 3 0 0,2 0-41 0,-9 2-230 16,3-1-57-16,-4 1-64 0,4 0-56 0,3 1-56 0,-3 1-33 15,0-2-38-15,4 0-25 0,-8-2-24 0,11-1 0 16,-11-1 56-16,14 1 48 0,-6 0 63 0,-1-7 42 16,-3 1 46-16,10 0 26 0,-6-1 70 0,-1-2 26 0</inkml:trace>
  <inkml:trace contextRef="#ctx0" brushRef="#br0" timeOffset="122241.4">11348 9817 63 0,'14'-10'360'16,"-14"-3"64"-16,4 5 47 0,-4-3 82 0,7 1 63 0,-7 2 24 15,6-1 31-15,-6 3-78 0,0-1-49 0,0 5-80 16,0-1-56-16,0 2-32 0,-13 2-32 0,13 1-40 0,0 2-57 16,-4 0-30-16,4 4-25 0,-7 1-17 0,0 2-22 15,4-1-1-15,-4 4-8 0,4 1-64 0,3 0-80 16,-7 3 0-16,7-2 0 0,-7 1 0 0,7 0 0 0,0 0 0 16,0-1 0-16,0 0 0 0,0-1 0 0,7-2 0 15,0 1 0-15,-4-7 0 0,4 4 0 0,-4-4 0 0,11-1 0 16,-3-1 0-16,-1-3 0 0,7 2 0 0,0-4 0 0,1-4 0 15,-8 2 0-15,7-3 0 0,0-4 0 0,-3 1 0 16,3-2 0-16,-6 0 0 0,6-3 0 0,-7-1-73 16,4-1-335-16,3-2-95 0,-13 1-65 0,6-1-56 15,4 1-24-15,-11-1-57 0,8 0 10 0,-4 0 38 0,3 0 58 16,-3 4 63-16,0-2 63 0,-4 1 58 0,7 1 46 16,-10 1 57-16,7 1 49 0,0 2 47 0,-7 0 120 0,4 1 143 15,-4 3 138-15,0 3 119 0,7 1 71 0,-7-3 121 16,0 4 72-16,0 2 89 0,0 1 55 0,0 3-64 0,0 1-81 15,0 3-54-15,0 0-49 0,0 2-48 0,0 2-48 16,0 1-40-16,0 3-57 0,0 0-31 0,0 0-7 0,0 3-57 16,0-2 8-16,0-1-24 0,0 2-16 0,3-2-40 15,4-2-104-15,0 0 0 0,-4-2 0 0,8-2 0 16,-5-1 0-16,5-4 0 0,3-2 0 0,-1-1 0 0,5-1 0 16,-8-4 0-16,7-4 0 0,-3-2 0 0,0-4 0 15,3-3 0-15,-7-2 0 0,4-5 0 0,0 1 0 16,-7-5 0-16,3-4-185 0,-10 1-239 0,7-2-71 0,-7 0-82 15,7 0-38-15,-7-2-66 0,0 3-46 0,0-1-17 16,0 1 104-16,-7 1 55 0,7 1 73 0,0 1 65 0,0 4 46 16,0-1 34-16,0 4 63 0,0-1 40 0</inkml:trace>
  <inkml:trace contextRef="#ctx0" brushRef="#br0" timeOffset="122420.95">11917 9322 446 0,'0'3'576'0,"0"0"9"15,0 0 54-15,0 5 26 0,0 1 15 0,0 0-64 16,0 4-72-16,0 0-64 0,0 1-56 0,0 4-57 0,0 2-30 15,0 1-49-15,0-1-32 0,0 5-16 0,7 0-40 16,-7 5-32-16,0 1-17 0,3 0-22 0,-3 2-26 16,7-1-54-16,-3 0-90 0,3 1-70 0,3-3-89 0,-3-1-81 15,-4-5-119-15,11-2-72 0,-11-2-87 0,8-6-130 16,3-1-86-16,-4-1 31 0,0-8 80 0,1 1 95 0,6-3 73 16,-7 0 40-16,4-3 56 0,3-5 49 0,-7 0 39 15,8-5 40-15</inkml:trace>
  <inkml:trace contextRef="#ctx0" brushRef="#br0" timeOffset="122909.17">12182 9718 366 0,'-10'-3'921'16,"10"1"-9"-16,-7 6-177 0,-3-2 2 0,6 1-65 15,-10 4-112-15,11-1-64 0,-7 1-80 0,3 1-48 0,0 0-32 16,-3 2-24-16,6 0-32 0,-10 1-32 0,14 1-32 16,-3-1-25-16,-4 0-22 0,7-1-17 0,0 2-48 15,0 1-104-15,0 0 0 0,0 2 0 0,7-3 0 0,-4 2 0 16,-3-2 0-16,14 0 0 0,-10-2 0 0,6 1 0 0,-3-6 0 15,3 0 0-15,0-2 0 0,8-3 0 0,-8 2 0 16,4-2 0-16,-4-2 0 0,0-2 0 0,1-5 0 16,-4-2 0-16,0 4 0 0,-4-4 0 0,-3-1 0 0,0-1 0 15,0-3 0-15,0 0 0 0,-3 1 0 0,3-1 0 16,-14 4 0-16,3 0 0 0,8 1 0 0,-4 0 0 0,0 6 0 16,4-3 0-16,-4 3 0 0,7 3 0 0,-7-1 0 15,7 1 0-15,0 2 0 0,0 0 0 0,7 4 0 16,0-3 0-16,-4 3 0 0,4-1 0 0,0 2 0 0,-4-1 0 15,4 2 0-15,4 0 0 0,-1 4 0 0,0-2 0 16,4 0 0-16,-4 2 0 0,1 1 0 0,6 2 0 0,-7-2 0 16,14-1 0-16,-13 5 0 0,-1-1 0 0,7-1 0 15,-6 1 0-15,6-1 0 0,-7-1 0 0,1-1 0 16,2-2 0-16,-13-3 0 0,4-1 0 0,-4-1 0 0,7-2 0 16,-7-4 0-16,-7-4 0 0,7-3 0 0,-4 0 0 15,-2-4 0-15,-1-3 0 0,-4 3 0 0,8-5 0 0,3 0 0 16,-7-5 0-16,0 4 0 0,7-3 0 0,0 1 0 15,0 3 0-15,0-2 0 0,14 3 0 0,-11-1 0 0,4 3 0 16,4 1 0-16,-5 1 0 0,-2 3 0 0,6 1-64 16,-3 3-376-16,0 0-72 0,-4 4-64 0,4 0-112 15,0 0-64-15,-3 2-24 0,-4 0 56 0,0 0 55 0,10 2 105 16,-3-2 57-16,0 0 39 0,-4 4 79 0,8-1 26 0,2 0 47 16,5 1 32-16</inkml:trace>
  <inkml:trace contextRef="#ctx0" brushRef="#br0" timeOffset="123624.27">13243 9551 463 0,'14'7'768'0,"0"3"63"0,0 1-14 15,-11 2-89-15,4 2-72 0,-4 0-120 0,-3 2-64 16,0 2-40-16,0 1-48 0,0-4-40 0,0 2-56 0,0 0-8 15,-3 0-32-15,-4-3-32 0,7 0-48 0,0-4 8 16,0-1-16-16,0-2-48 0,-3-3 0 0,3-1-112 0,0-4 0 16,0-4 0-16,0 0 0 0,0-2 0 0,0-6 0 15,0 2 0-15,0-4 0 0,0-1 0 0,3-3 0 0,-3-2 0 16,7 0 0-16,3-1 0 0,-3-2 0 0,4 2 0 16,-1 1 0-16,0 1 0 0,7 1 0 0,-6 3 0 15,6 2 0-15,-7 2 0 0,4 4 0 0,-3 2 0 0,-1 2-16 16,0 2-368-16,4 4-72 0,-11 0-40 0,4 4-64 15,-3 1-41-15,3 0-22 0,0 3-41 0,-4-2-16 0,-3 2 64 16,10 0 56-16,-10-1 31 0,7 0 97 0,4-2 64 16,-5-1 72-16,1 1 137 0,4-2 167 0,-1 1 168 15,0-1 120-15,1 0 103 0,2-3 74 0,-9 1 71 0,10 1 71 16,-4-3 41-16,0-1-103 0,1 1-50 0,-4-2-54 16,3-2-57-16,-3-1-40 0,3-2-40 0,-6 0-40 0,9-1-33 15,-2-5-30-15,-4 2-9 0,6-4-17 0,1 0-38 16,-10-5-9-16,13 3-25 0,-7-1-6 0,4 0-17 0,-11 1-64 15,4 0-24-15,-3 3 0 0,3 1 0 0,-7 0 0 16,6 4 0-16,-12 1 0 0,6 3 0 0,-7-1 0 16,3 6 0-16,-3 0 0 0,4 6 0 0,-4-2 0 0,0 4 0 15,4 2 0-15,-11 0 0 0,10 2 0 0,-6 4 0 0,3-2 0 16,0 2 0-16,7-2 0 0,0 1 0 0,-3 0 0 16,3-2 0-16,0 0 0 0,3-2 0 0,-3 1 0 15,7-2 0-15,4-2 0 0,-5-1 0 0,-2-3 0 0,10-2 0 16,3 0 0-16,-7-2-217 0,7-4-175 0,-3-2-47 15,3-3-73-15,1 2-41 0,6-5-87 0,-4-2-63 0,1 0-49 16,7-2 79-16,-11 0 82 0,11-4 71 0,-4 1 32 16,-4-1 79-16,4 1 49 0,-6 0 17 0,2 0 70 15,-9-1 17-15</inkml:trace>
  <inkml:trace contextRef="#ctx0" brushRef="#br0" timeOffset="124230.2">14156 9450 406 0,'-7'0'712'0,"7"0"57"15,0 3 63-15,-3 2-80 0,-4-3-64 0,0 4-136 16,-3-1-64-16,3 4-64 0,-3 0-16 0,6 3-72 15,-3 0-16-15,-3 3-65 0,3 0-22 0,4 0-25 0,-11-1-24 16,14 3-8-16,-10-3-8 0,10 1-25 0,0-2-15 16,0-1-119-16,0-1-9 0,0-3 0 0,6 0 0 0,-2-2 0 15,10-4 0-15,-11 1 0 0,7-2 0 0,4-4 0 16,-10 0 0-16,6-3 0 0,7-4 0 0,-3-1 0 0,-11-1 0 16,15-4 0-16,-8 2 0 0,0-6 0 0,4 1 0 15,-4-2 0-15,1 5 0 0,-1-2 0 0,-3 3 0 16,0-2 0-16,-4 5 0 0,-3 1 0 0,7 3 0 0,-7 0 0 15,0 6 0-15,0 1 0 0,0 0 0 0,0 2 0 0,-7 2 0 16,7 3 0-16,-3 2 0 0,3 4 0 0,-7 0 0 16,0 2 0-16,4-1 0 0,-4 2 0 0,7 3 0 15,-4 0 0-15,4-4 0 0,0 1 0 0,0-2 0 0,0-3 0 16,0-1 0-16,4 0 0 0,6-3 0 0,-3-1 0 16,0-2 0-16,3-1 0 0,1-2 0 0,-1 0 0 0,0-4-16 15,7 1-312-15,-3-3-48 0,-3-3-17 0,-1 0 2 16,0-1-10-16,1-3 2 0,2 1 7 0,-2-4 23 15,-1 3 42-15,0-3 39 0,-3 2 64 0,4-1 23 0,-5 0 42 16,-2 2 71-16,-4 0 40 0,7 1 72 0,-7 1 79 16,0 4 65-16,0 3 89 0,0-1 79 0,0 2 72 0,0 1 24 15,-7 2-40-15,14 2-49 0,-14 1-30 0,7 2-25 16,-4 1-56-16,-2 1-1 0,6-2-38 0,-4 1-42 16,4 1-6-16,0 2-2 0,0 0-22 0,-7-1-17 0,14-1-88 15,-7-1-16-15,4 2 0 0,6 1 0 0,4-5 0 16,-11 2 0-16,8 0 0 0,2 0 0 0,5 0 0 0,-5 0 0 15,5 0 0-15,-8 0 0 0,7 1 0 0,-7 0 0 16,8-1 0-16,-5 1 0 0,-2-1 0 0,-8 0 0 0,11 1 0 16,-11-2 0-16,4 1 0 0,-3 0 0 0,-4-1 0 15,0 1 0-15,-4-2 0 0,-3 0 0 0,4 1 0 0,-4 0 0 16,0-1 0-16,-3 0 0 0,0 0 0 0,-1-3 0 16,-3 4 0-16,4-5 0 0,0 0 0 0,-1 0 0 0,5 3 0 15,2-3 0-15,-10 0-128 0,11 0-280 0,3-3-97 16,-7 3-70-16,7-2-97 0,0-2-96 0,0 0-16 15,7-3 48-15,-4 1 112 0,11-4 71 0,-10-1 65 0,6 1 32 16,4-5 48-16,-4 2 73 0,7-1 39 0,4 0 8 16</inkml:trace>
  <inkml:trace contextRef="#ctx0" brushRef="#br0" timeOffset="124490.06">14763 9450 143 0,'3'-3'744'0,"7"0"120"0,-10 1 0 16,7 2-80-16,-14-2-112 0,7 4-81 0,-3 3-63 0,-4 1-71 15,7 1-66-15,-3-2-22 0,-11 1-65 0,14 4-40 16,-4-2 0-16,-2 4-56 0,-1 0-24 0,7-3 0 0,0 4-49 15,0-3 2-15,0 1-33 0,0 0-104 0,7-2 0 16,-1 0 0-16,-2-2 0 0,10 1 0 0,-11-1 0 16,4-4 0-16,10 0 0 0,-6-1 0 0,-1-2 0 0,0-2 0 15,7-3 0-15,1 0 0 0,-8-1 0 0,14-4 0 16,-14-3 0-16,1-1 0 0,6-2 0 0,-7-2 0 0,1-1 0 16,3 1 0-16,-14-2 0 0,3 1 0 0,-3 1 0 15,7 1 0-15,-7 2 0 0,-7 2-24 0,7 2-272 16,-3 2-8-16,-11 5-64 0,3-1-40 0,8 2-16 0,-4 3-56 15,0-1-104-15,4-1-57 0,-4 2-62 0,7 2 22 0,-7-1 73 16,7-1 89-16,0-3 62 0,0-1 42 0,7 0 30 16,0 2 74-16,3-3 22 0,-3 2 33 0</inkml:trace>
  <inkml:trace contextRef="#ctx0" brushRef="#br0" timeOffset="124781.31">15062 9366 102 0,'11'9'721'0,"-1"3"78"0,0 2-6 0,-3-2-9 15,0 1-81-15,-3 0-118 0,3-1-65 0,-4 0-48 16,-3 1-56-16,0 0-73 0,0 0-38 0,7-2-33 0,-7-2-32 15,-7 0-24-15,7-2-24 0,0-1-9 0,0-5-38 16,7 3-17-16,-7-3-16 0,0-2-9 0,7-3-46 16,-7-1-57-16,3-2 0 0,-3 0 0 0,7-3 0 0,-3-1 0 15,2-1 0-15,1-3 0 0,-3 0 0 0,3 0 0 16,-4 2 0-16,4-1 0 0,3-1 0 0,4 3 0 0,-10 1 0 16,6 0 0-16,4 8 0 0,-11-3 0 0,7 1 0 15,4 4 0-15,-10-1 0 0,9 2 0 0,-9 0 0 0,-4 3 0 16,7 3 0-16,-7 0 0 0,3 0 0 0,-3 5 0 15,0-4 0-15,0 5 0 0,0 0 0 0,0 2 0 16,0 1 0-16,0-2 0 0,0-1 0 0,0 0 0 0,0-2 0 16,0 1-168-16,0 0-441 0,0-5-166 0,0 0-153 15,0-2 32-15,0-3 104 0,0 1 88 0,0-5 88 0,0-3 80 16,0-1 56-16,0-5 56 0,7-1 48 0,0-1 40 16,-7-1 40-16</inkml:trace>
  <inkml:trace contextRef="#ctx0" brushRef="#br0" timeOffset="124963.83">15507 9290 718 0,'10'0'873'16,"1"5"7"-16,-5 0-97 0,5-2-102 0,-4 2-65 16,-4 0-96-16,7 3-80 0,-10 1-40 0,7 0-48 0,-7 4-33 15,0-2-55-15,0-2-23 0,7 4-26 0,-7-1-30 16,4-1-26-16,-4-1-31 0,0 1-23 0,7-2-65 0,-7-2-72 16,0-1-120-16,3-1-96 0,-3-3-104 0,-3 0-113 15,3 0-86-15,-7-1-105 0,7-4-96 0,0-1 8 0,0-2 48 16,0 0 111-16,-4-1 66 0,4 0 46 0,0-2 42 15,0-1 71-15,0-2 24 0,0 0 63 0,4 0 17 16</inkml:trace>
  <inkml:trace contextRef="#ctx0" brushRef="#br0" timeOffset="125253.07">15683 9342 487 0,'10'10'727'0,"-10"-4"25"0,7 5 49 0,0 1-66 16,-7 0-71-16,3 3-119 0,4-4-57 0,0 2-40 15,-7-3-57-15,0 1-38 0,0-1-57 0,3 1-33 0,-3-4-38 16,0 2-17-16,0-1-33 0,0-2-6 0,0-5-9 15,0 4-41-15,0-5-23 0,0 3-7 0,0-6-89 0,0 0 0 16,0 0 0-16,0-3 0 0,0-3 0 0,0 0 0 0,0 0 0 16,0-2 0-16,-3-2 0 0,3-1 0 0,0 2 0 15,0 1 0-15,0-2 0 0,3 3 0 0,-3-1 0 16,11 1 0-16,-11 2 0 0,13 4 0 0,-9 1 0 0,6 0 0 16,-3 3 0-16,3-4 0 0,1 3 0 0,-4 6 0 15,0-1 0-15,-4 1 0 0,4 4 0 0,0-5 0 0,-4 4 0 16,-3 1 0-16,7-1 0 0,-7 3-9 0,0 0-334 15,0-2-66-15,4-3-79 0,-4 0-95 0,-4-4-106 16,4 0-86-16,4 0-9 0,-4-1 96 0,13-1 80 0,-9 0 64 16,3-1 47-16,3-1 82 0,-3-2 23 0,10 3 72 15,-13-4 16-15,13 1 56 0</inkml:trace>
  <inkml:trace contextRef="#ctx0" brushRef="#br0" timeOffset="125493.93">15962 9342 230 0,'-7'-3'465'0,"14"3"-18"0,-7 1 18 16,0-1-26-16,0 2-6 0,0-5-81 0,0 6-40 15,3-5-32-15,-3 2-32 0,0 0-33 0,0-1-23 0,0 1-15 16,0 0-17-16,0 0-9 0,7 0 34 0,0 0-9 16,-7 5 0-16,0-5 47 0,0 5 10 0,3 0-10 15,-3-1 33-15,0 4-8 0,0-2-24 0,14 3 1 0,-14-2-10 16,0 2-15-16,0-3-15 0,0 4-57 0,4-2 8 16,2 0-56-16,-2-2-16 0,-4 1-33 0,7-1-46 0,-7 1-25 15,7-2-64-15,-7 0-16 0,0-2-48 0,3-2-64 0,-3 2-24 16,0-1-48-16,0-2-32 0,0 0-33 0,0 0-38 15,0 0-57-15,0-3-40 0,7 3-33 0,-7-3-14 16,-7 3-17-16,7-6 15 0,0 1 66 0,0 4 78 0,0-5 50 16,0 1 39-16,0-1 15 0,7 6 58 0</inkml:trace>
  <inkml:trace contextRef="#ctx0" brushRef="#br0" timeOffset="126203.09">16072 9285 415 0,'0'-2'559'0,"0"-2"66"0,0 4 31 0,0-1 64 0,0-1-1 16,0 2-110-16,0 0-65 0,0 0-80 0,0 2-24 15,0-1-72-15,0-2-8 0,-7 1-57 0,4 0-30 0,-4 2-50 16,3 3 2-16,-3 2-25 0,0 1-16 0,-3 2-48 16,7 2 8-16,-11 3-120 0,14 3-24 0,-4 2 0 15,-2 0 0-15,6 2 0 0,0-1 0 0,-4-2 0 0,4 2 0 16,0-1 0-16,4-2 0 0,-4-5 0 0,6 1 0 16,-2-4 0-16,-4-1 0 0,14-2 0 0,-11-4 0 0,7 1 0 15,4-2 0-15,0-6 0 0,-7-1 0 0,3-1 0 16,4-1 0-16,-4-5 0 0,1 0 0 0,-1-1 0 0,0-4 0 15,-3-1 0-15,0 0 0 0,3-3 0 0,-3 4 0 16,-3-1 0-16,3 1 0 0,-4 0 0 0,-3 4 0 16,0 2 0-16,7 3 0 0,-7 3 0 0,0 2 0 0,0 1 0 15,7 1 0-15,-7-1 0 0,0 7 0 0,3 1 0 16,-3 1 0-16,11 4 0 0,-4-2 0 0,-1 3 0 16,5 2 0-16,-1 4 0 0,0 6 0 0,8-1 0 0,-8 6 0 15,7-1 0-15,0 5 0 0,1 2 0 0,-1 2 0 0,0 3 0 16,4 3 0-16,-4-1 0 0,0 0 0 0,0 0 0 15,-6-2 0-15,6-4 0 0,-13-4 0 0,2-1 0 0,-2-4 0 16,3-3 0-16,-14-5 0 0,-3-2 0 0,6-5 0 16,-13-6 0-16,0 0 0 0,-8-3 0 0,5-4 0 15,-1-6 0-15,-6-1 0 0,-8-4 0 0,1-4 0 0,6 2 0 16,1-4 0-16,-1 0 0 0,7-2 0 0,-10-2 0 16,11 0 0-16,-1 2-704 0,-3-3-320 0,14 2 64 0,-1-1 96 15,-3-2 104-15,4 1 80 0,10-1 72 0,-3-1 72 16,3 0 80-16,0-4 39 0,0 3 50 0,0-5 47 15,0-2 32-15</inkml:trace>
  <inkml:trace contextRef="#ctx0" brushRef="#br0" timeOffset="126376.14">15693 8848 831 0,'-4'-8'935'0,"-2"1"-94"0,6 1-97 0,-4 1-88 0,-3 2-81 15,0 3-230-15,7-2-193 0,0 2-240 0,-3 0-272 16,-4 0-280-16,4 0-48 0,3 0 71 0,-7 0 74 0,0 2 87 16,-4-4 39-16,11 2 57 0,-6 0 33 0,6 0 31 0,-4 0 32 15</inkml:trace>
  <inkml:trace contextRef="#ctx0" brushRef="#br0" timeOffset="126559.15">15107 8827 487 0,'-17'0'671'0,"-7"2"-38"0,7-1-81 15,-4 1-16-15,4-4-64 0,-4 2-112 0,4-3-96 16,0 0-104-16,-1-2-120 0,8 5-129 0,0-4-118 16,3 3-97-16,0-1-128 0,-3 1-112 0,10-2 15 0,0 1 58 15,-4 2 54-15,4 0 74 0,4 0 31 0,2 0 24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37:22.179"/>
    </inkml:context>
    <inkml:brush xml:id="br0">
      <inkml:brushProperty name="width" value="0.05292" units="cm"/>
      <inkml:brushProperty name="height" value="0.05292" units="cm"/>
      <inkml:brushProperty name="color" value="#FF0000"/>
    </inkml:brush>
  </inkml:definitions>
  <inkml:trace contextRef="#ctx0" brushRef="#br0">18022 6807 279 0,'0'0'784'16,"0"-5"63"-16,0 4-14 0,0-3-97 0,0 4-72 16,0-2-112-16,7 2-41 0,-7 0-62 0,0-2-73 0,3 0-8 15,-3 1-72-15,0 4-1 0,0-5-63 0,7 4 9 16,0 0-58-16,-7 2 10 0,0 1-49 0,3 2 16 16,-3 5-112-16,0 1-48 0,0 4 0 0,0 2 0 0,0 6 0 15,0 0 0-15,0 2 0 0,-3 2 0 0,3-1 0 16,-7 2 0-16,0 0 0 0,7-5 0 0,-3 4 0 15,-4-3 0-15,0-4 0 0,7-2 0 0,0-2 0 0,-3-6 0 16,3 1 0-16,0-8 0 0,0 0 0 0,0-1-168 16,0-9-416-16,0-1-136 0,0-1-169 0,3-5 10 0,-3 0 103 15,7-6 72-15,0 3 80 0,-4-4 80 0,11-1 64 0,-11-3 56 16,15 1 32-16,-8 2 48 0,7-1 56 0,0-3 24 16</inkml:trace>
  <inkml:trace contextRef="#ctx0" brushRef="#br0" timeOffset="300.2">18332 6615 735 0,'0'-12'856'0,"0"1"0"16,0-1-81-16,0 2-87 0,0 1-71 0,0 1-106 15,0 1-46-15,0 2-73 0,0-2-49 0,0 1-38 0,-4 1-17 16,-2 2-24-16,6 0-24 0,0 3-32 0,0-2-24 16,-4 2-17-16,-3 0-22 0,0 2-41 0,7 1-56 0,-10 2-48 15,10 1 0-15,-3-1 0 0,-11 2 0 0,10 4 0 16,4 2 0-16,-13 0 0 0,9 4 0 0,-6 2 0 15,3 1 0-15,0 1 0 0,-3 6 0 0,6 1 0 0,-3 4 0 16,0-1 0-16,4 4 0 0,-4 2 0 0,0 1 0 16,7-2 0-16,0 1 0 0,-3-1 0 0,3-3 0 0,0-3 0 15,3-1 0-15,-3-2 0 0,14-5 0 0,-11-4 0 16,-3-1 0-16,7-5 0 0,0-2 0 0,-3-2 0 16,6-4-312-16,-10 1-257 0,0-4-151 0,0-4-143 0,0 0-2 15,7-3 65-15,-7 0 129 0,0-1 63 0,-7-2 55 0,4 0 89 16,-4 0 57-16,3-2 31 0,4 0 56 0,-14 3 40 15,11-2 32-15</inkml:trace>
  <inkml:trace contextRef="#ctx0" brushRef="#br0" timeOffset="462.77">18122 7032 799 0,'-4'-5'967'15,"4"4"-118"-15,0-1-82 0,0-1-94 0,0 2-66 0,0-1-102 16,0 2-57-16,0 0-72 0,4 2-40 0,3-1-16 16,-4 2-64-16,11-3 0 0,-4 0-64 0,7 0 8 0,-3 0-48 15,3 0-16-15,1 0-8 0,6 0-41 0,-10-3-70 16,3-1-105-16,-3 1-152 0,-1-2-160 0,1-1-208 15,-10-1-152-15,-4-1-136 0,6-2 104 0,-6-3 64 0,0 2 103 16,0-3 50-16,-6 2 79 0,6-1 71 0,-4-2 50 16,-10 0 30-16,11 0 50 0,-4-3 39 0</inkml:trace>
  <inkml:trace contextRef="#ctx0" brushRef="#br0" timeOffset="606.9">18167 6661 167 0,'-7'-4'887'15,"7"3"33"-15,0-1-87 0,0 2-106 0,0 0-71 16,0 0-119-16,0-4-58 0,0 4-62 0,0-4-49 0,0-1-57 15,0 7-63-15,0-4-111 0,0 1-145 0,0 0-161 16,0-2-126-16,13 3-122 0,-13 0-118 0,4 0-169 16,6 0-16-16,4 3 72 0,-11-4 72 0,15 1 40 0,-8-2 64 15,14 2 79-15,-7 0 33 0,1 3 33 0,-5 1 39 0</inkml:trace>
  <inkml:trace contextRef="#ctx0" brushRef="#br0" timeOffset="1156.44">19117 7038 174 0,'4'-3'817'0,"-4"1"79"0,7-1-48 16,0 2-104-16,-4 1-80 0,-3 3-112 0,10 3-64 0,-10 3-48 15,14 0-48-15,-10 6-56 0,3 0-17 0,3 7-55 16,-3 1-39-16,3 4-25 0,-3 1-25 0,-4 4-14 16,8-1-17-16,-11 1-24 0,7 2 15 0,0-1-38 0,-7-2-97 15,0-1 0-15,0-3 0 0,0-1 0 0,0-5 0 16,0-3 0-16,-7-3 0 0,7-3 0 0,7-6 0 0,-7-4 0 16,0-2 0-16,0-3 0 0,-7-6 0 0,0-2 0 15,3-2 0-15,-3-5 0 0,4-2 0 0,-11-4 0 0,4-1 0 16,6-4 0-16,-9-1 0 0,9 0 0 0,-10-3 0 0,14-2 0 15,0 0 0-15,0 2 0 0,0-2 0 0,0 0 0 16,14 3 0-16,-10 2 0 0,9 1 0 0,1 4 0 16,0 1 0-16,0 4 0 0,3 1 0 0,7 3 0 0,-3 5 0 15,-4 2 0-15,4 1 0 0,-4 5 0 0,0 1 0 16,0 4 0-16,-6 1 0 0,13 2 0 0,-14 4 0 16,7 0 0-16,-13 0 0 0,10 0 0 0,-11 4 0 0,7-2 0 15,-10 1 0-15,7 1 0 0,0-2 0 0,-14 1 0 16,0 0 0-16,7 0 0 0,-10 0 0 0,7-3 0 0,-11 1 0 15,-3 1 0-15,6-4 0 0,-6 1 0 0,7-2 0 16,-8-2 0-16,5-1 0 0,-1-1 0 0,-3 0 0 0,6-2 0 16,1 0 0-16,0 0 0 0,3 0 0 0,3 0 0 15,-9-2 0-15,13 2 0 0,0 0-16 0,-4-2-480 16,4-1-105-16,4-1-118 0,-4-1-129 0,0-1 16 0,13 0 63 16,-9-4 113-16,6 2 65 0,4-2 63 0,-4-1 47 15,7 4 66-15,1-3 63 0,-5 2 24 0,5-2 40 16,6 2 48-16</inkml:trace>
  <inkml:trace contextRef="#ctx0" brushRef="#br0" timeOffset="1318.53">19572 6960 383 0,'7'0'856'0,"-3"1"48"16,2 1-96-16,-2-4-88 0,-4 2-80 0,14-1-104 0,-11-1-64 15,4 1-40-15,0-2-64 0,3 1-40 0,1-1-24 16,-1-3-56-16,7 2-25 0,-7-2-15 0,15 0-23 0,-8-3-50 16,-3 6-6-16,3-3-34 0,0 0-30 0,0 3-137 15,-6 1-136-15,-1-1-161 0,4 2-166 0,-14-1-185 16,3 2-129-16,-3 0 34 0,7 0 95 0,-14 2 56 0,7-1 72 15,0-2 96-15,0 1 56 0,7 0 23 0,-4-4 74 16,11-1 15-16,-10 0 39 0</inkml:trace>
  <inkml:trace contextRef="#ctx0" brushRef="#br0" timeOffset="1554.4">20024 6793 535 0,'0'6'903'0,"0"3"-14"0,0 0-97 15,3-1-88-15,-3 2-56 0,7 1-136 0,-7 2-32 16,3 4-80-16,-3-5-40 0,7 3-48 0,0 0-8 0,-14 1-48 15,14 1-49-15,-7-3 10 0,0 4-57 0,0-5 16 16,0 2-25-16,0-4-46 0,0 0-25 0,4-2-80 0,-4-1 0 16,0-2 0-16,0-3 0 0,6 0 0 0,1-3 0 15,-7 1 0-15,4-2 0 0,3-1 0 0,-4-2 0 16,4-1 0-16,0-1 0 0,-4-1 0 0,8 1 0 0,2-2-176 16,-9 1-169-16,6-4-111 0,4 1-47 0,3-1-58 15,-6 0-110-15,6 0-65 0,-3-1 0 0,-1 0 55 0,5 0 66 16,-5 1 103-16,1 1 32 0,0-2 79 0,3 3 34 0,-7-2 39 15,4 2 56-15,-3 0-1 0</inkml:trace>
  <inkml:trace contextRef="#ctx0" brushRef="#br0" timeOffset="1887.04">20371 6833 302 0,'-3'2'672'0,"3"-3"41"0,0 2 63 16,3 5 0-16,-6-1-80 0,3 1-120 0,-14 1-57 0,14 4-54 16,-3-1-42-16,-4 2-47 0,3 3-47 0,-9 0-42 15,9-1-30-15,-3 1-34 0,0-3-46 0,7 0-25 16,-3-2 8-16,-4 1-16 0,7-1-24 0,7-2-72 0,-7-2-48 15,3-5 0-15,-3 2 0 0,7-1 0 0,0-1 0 16,-3-1 0-16,3-3 0 0,-1 0 0 0,-2-1 0 16,6-2 0-16,-3-2 0 0,0 1 0 0,-4-4 0 0,8 1 0 15,-4-2 0-15,0 0 0 0,-7 0 0 0,3 0 0 0,-3 3 0 16,0-2 0-16,7 5 0 0,-7 3 0 0,0 0 0 16,-7 2 0-16,7-1 0 0,0 2 0 0,7 0 0 15,-14 3 0-15,7 2 0 0,0 1 0 0,0-2 0 0,0 2 0 16,0 1 0-16,0 3 0 0,0 0 0 0,0 3 0 15,0-1 0-15,0 1 0 0,0-1 0 0,0-1 0 0,-3 0 0 16,6-2 0-16,-3 2 0 0,0-4 0 0,0 1 0 16,0-2 0-16,7-3 0 0,0-2-208 0,-7-1-320 15,3-3-129-15,4-1-135 0,-7-1-95 0,4-5 79 0,-4-1 104 16,6-2 63-16,5-5 66 0,-4 1 87 0,-4-4 32 0,11 2 80 16,-4-5 15-16,1-2 66 0,-1-1 31 0</inkml:trace>
  <inkml:trace contextRef="#ctx0" brushRef="#br0" timeOffset="2115.96">20626 6589 495 0,'0'-3'832'0,"0"0"64"0,0 2-97 0,0 1-63 16,0 3-103-16,0 4-81 0,0-1-72 0,0 2-56 15,0 1-64-15,0 1-17 0,0 5-38 0,0 2-33 16,0 4-56-16,0 3-1 0,0 0-46 0,0 1 6 0,0 3-23 16,0 3-48-16,0-1-71 0,0 1-33 0,0-1 0 15,0 2 0-15,0-5 0 0,0-2 0 0,0-1 0 0,14-4 0 16,-14-2 0-16,4-3 0 0,6-3 0 0,-3-5 0 15,0-2 0-15,3-1 0 0,-3-3 0 0,-4-1 0 0,4-2-152 16,-3-1-241-16,-4-4-63 0,0-1-79 0,7-1-74 16,-7 0-78-16,0-2-121 0,7-1 48 0,-7-1 88 15,3 2 96-15,4-2 48 0,-4 1 87 0,11-1 25 0,-4 1 81 16,1-3 30-16,-1 3 17 0</inkml:trace>
  <inkml:trace contextRef="#ctx0" brushRef="#br0" timeOffset="2550.82">20816 6927 87 0,'-4'7'736'0,"8"2"79"0,-4 2 50 15,0 0-97-15,0-1-72 0,0-2-104 0,0 0-72 16,0 0-56-16,0-1-48 0,0-1-81 0,0-1-6 0,0-1-42 16,0 2-38-16,7-3-25 0,-4 2-49 0,4-1-23 15,0 1 17-15,-4-4-25 0,11 1-24 0,-10-1-72 0,6-1-48 16,4 0 0-16,-4-3 0 0,0 0 0 0,1-1 0 16,-1-2 0-16,-3-2 0 0,3 1 0 0,-3-1 0 15,4-2 0-15,-1-1 0 0,-3 1 0 0,3-1 0 0,-3 0 0 16,-4 0 0-16,11 2 0 0,-14 0 0 0,4 0 0 15,-4 1 0-15,0 2 0 0,7 3 0 0,-7 0 0 0,0 2 0 16,0-1 0-16,-7 1 0 0,7 1 0 0,0 0 0 16,0 0 0-16,0-2 0 0,0 4 0 0,0-4 0 15,0 0 0-15,0 2 0 0,0-1 0 0,0 1 0 0,0-1 0 16,0 1 0-16,0 0 0 0,0 1 0 0,-4-1 0 16,4 0 0-16,-7-1 0 0,0 1 0 0,-3 0 0 0,10 0 0 15,-3 2 0-15,-11-2 0 0,10 5 0 0,-2 0 0 16,6-2 0-16,-4 3 0 0,4 0 0 0,0 1 0 15,0 0 0-15,0 3 0 0,0-3 0 0,0 4 0 0,0-3 0 16,0 2 0-16,0 0 0 0,0-1 0 0,0 0 0 16,0 0 0-16,0-1 0 0,4-1 0 0,2-1 0 0,-2 0 0 15,3 0 0-15,0-3 0 0,-4-3 0 0,7 2 0 0,4-1 0 16,-10-1 0-16,6-3 0 0,-3 2 0 0,3-4-425 16,-3-1-151-16,0 0-128 0,-3 0-127 0,6-1-25 15,4-1 96-15,-11-2 64 0,4-1 104 0,3 2 40 0,1 0 87 16,2-1 41-16,1 1 41 0,0-1 62 0,0 3 34 15,3 0 15-15</inkml:trace>
  <inkml:trace contextRef="#ctx0" brushRef="#br0" timeOffset="3507.79">20888 6912 366 0,'7'-2'688'0,"3"-1"32"0,-3 2 49 16,-3-2-9-16,-4 3-65 0,7 0-134 0,-4 0-65 0,-3 0-48 15,0 3-56-15,0 1-40 0,0 1-24 0,7-2-57 16,-7 6-30-16,0 0-33 0,7 2-16 0,-7 3-17 0,3 0-39 15,-3 1 9-15,7-2-17 0,0 1-24 0,-3-1-88 16,2-1-16-16,-2-1 0 0,10-4 0 0,-11 1 0 0,4-5 0 16,3 0 0-16,-3 0 0 0,7-3 0 0,0-3 0 15,-11 0 0-15,11-3 0 0,-4-3 0 0,8-2 0 16,-15-1 0-16,7 0 0 0,4-1 0 0,-3-2 0 0,-1-2 0 16,0 2 0-16,-3-1 0 0,0 2 0 0,-7 1 0 0,3 1 0 15,-3 0 0-15,0 1 0 0,0 2 0 0,0 0 0 16,0 3 0-16,0-1 0 0,0 1 0 0,0 3 0 0,0-4 0 15,0 2 0-15,0 3 0 0,0 1 0 0,0-1 0 16,0-1 0-16,0 2-304 0,0 1-56 0,0 0-32 16,0-4-48-16,0 6-48 0,0 0-16 0,0-4-40 0,0 0-9 15,0 1-30-15,0 4 14 0,0-3 1 0,0 0 56 16,7 0 48-16,-3 2 40 0,-4 1 40 0,7 1 48 16,0 2 72-16,-7-1 17 0,3 1 62 0</inkml:trace>
  <inkml:trace contextRef="#ctx0" brushRef="#br0" timeOffset="3816.99">21212 6876 7 0,'0'4'336'0,"4"4"48"16,2-4 39-16,1 2 49 0,-3-3 73 0,-4 2-18 0,7 1 66 15,3-2 38-15,-3 1-54 0,-7-4-73 0,3 4-65 16,4-3-38-16,-3 2-33 0,3-1-65 0,-1 0-22 16,-2-2-25-16,10-1-32 0,-11 1-24 0,7-1-32 0,4 2-9 15,0-2-22-15,0 0-9 0,-11-2-16 0,8 0-96 16,6-4-16-16,-3 1 0 0,-11 0 0 0,7 0 0 0,-3-4 0 16,0 0 0-16,-7-1 0 0,0 0 0 0,0-2 0 15,0 3 0-15,0-1 0 0,0 1 0 0,-7 0 0 0,0 1 0 16,-3 2 0-16,10 2 0 0,-10 1 0 0,-1 1 0 15,-2 4 0-15,2 1 0 0,1 6 0 0,-7-2 0 16,13 4 0-16,-10 1 0 0,4 3 0 0,7-2 0 0,-11 2 0 16,10 2 0-16,4-2 0 0,-6-1 0 0,-1 1 0 0,7-3 0 15,0 1 0-15,7-1 0 0,-1-2 0 0,5-1 0 16,-1 0 0-16,0 0 0 0,4-3 0 0,0-3 0 0,0 0 0 16,0 0 0-16,3-3 0 0,7 0-120 0,-7-5-376 15,4 1-104-15,-4-2-112 0,4 0-128 0,-4-4 16 16,11 2 64-16,-4-1 112 0,-4 0 48 0,8-4 64 0,-1 5 95 15,-2-2 50-15,-5-1 47 0,8 1 8 0,-4 1 39 16,-3 0 58-16</inkml:trace>
  <inkml:trace contextRef="#ctx0" brushRef="#br0" timeOffset="4161.1">22032 6796 279 0,'14'-1'544'0,"-11"-1"39"16,4 2 34-16,-3 0-1 0,9 0 48 0,-9 2-49 16,-4-2-38-16,10 0-73 0,-10 0-65 0,0-2-47 15,7 2-32-15,-7 0-47 0,7 0-25 0,-7 0-48 0,0 3-32 16,0 2 8-16,0-2-25 0,0 3-22 0,0 1-49 0,3 1 8 15,-3 1-16-15,7 1-96 0,0 2-16 0,-7 3 0 16,0-3 0-16,0 2 0 0,0-1 0 0,0-1 0 0,4 2 0 16,-8-3 0-16,8 0 0 0,-4 1 0 0,-4-4 0 15,8-1 0-15,-8 1 0 0,4-5-80 0,0 0-296 16,0-1-105-16,0-1-62 0,0-1-90 0,0 0-86 0,0-1-89 16,0-3 55-16,0 0 114 0,0 1 71 0,0-2 72 15,0 1 23-15,0-2 82 0,0 1 23 0,0-4 64 16,0 2 8-16,4-2 64 0</inkml:trace>
  <inkml:trace contextRef="#ctx0" brushRef="#br0" timeOffset="4578">22284 6654 159 0,'0'-9'583'15,"6"5"25"-15,-6 2 25 0,0-1 23 0,0 3-17 0,4-2-7 16,-4 2-63-16,-4 0-57 0,4 2-48 0,0-2-48 15,0 0-64-15,0 0-48 0,0 0-16 0,0 0-25 0,0-2-46 16,0 2-25-16,0 4-33 0,0-1-7 0,0 2-24 0,0-1 0 16,0 3-7-16,-6 0-105 0,-1 2-16 15,7-1 0-15,-4 2 0 0,-3 2 0 0,0-3 0 0,7-1 0 16,-10 2 0-16,10 0 0 0,0-2 0 0,0 3 0 0,0-2 0 16,-3-2 0-16,3 2 0 0,0-2 0 0,3-1 0 15,-6-1 0-15,6-3 0 0,-6 1 0 0,3 1 0 0,0-1 0 16,0 1 0-16,3-2 0 0,-3-2 0 0,10 3 0 15,-3 2 0-15,0 1 0 0,4 0 0 0,-1 0 0 16,0-1 0-16,7 0 0 0,-6 0 0 0,6 4 0 0,-3 0 0 16,0-3 0-16,-1 1 0 0,1 1 0 0,0 1 0 15,-4-2 0-15,1 2 0 0,-1 0 0 0,-3-2 0 0,0 3 0 16,-4-3 0-16,4 2 0 0,-7-1 0 0,-7 0 0 16,7-1 0-16,-3-1 0 0,-15 0 0 0,5 0 0 15,2-3 0-15,-6-2 0 0,-4 1 0 0,1-1-368 0,3-2-224 16,-11-2-129-16,4-4-119 0,7-1-39 0,-11-3 119 15,11-4 87-15,-4-3 66 0,1-3 63 0,2-6 79 0,1-5 50 16,7 0 47-16,-4-2 24 0,11-4 64 0,-4 3 8 16</inkml:trace>
  <inkml:trace contextRef="#ctx0" brushRef="#br0" timeOffset="4710.64">22122 6547 246 0,'-4'-6'896'16,"4"3"49"-16,0 0-105 0,0 2-96 0,0 1-96 16,0-1-112-16,0 1-48 0,0 1-57 0,0 1-79 0,-7 0-31 15,7-2-57-15,0 0-65 0,0 3-134 0,0-3-106 0,7 0-102 16,-3 5-42-16,3-1-87 0,-4 2-119 0,11-3-65 15,-11 2-96-15,14 1-80 0,-6-4-33 0,6 3 41 16,7-2 48-16,-10 5 97 0,10-7 30 0,-3-1 74 0,6 1 15 16,1-1 64-16,3 5 40 0</inkml:trace>
  <inkml:trace contextRef="#ctx0" brushRef="#br0" timeOffset="5319.54">23238 6854 191 0,'7'5'663'0,"0"-2"2"15,3-1 71-15,0-2 31 0,1 4-54 0,-11 0-114 0,10 4-71 16,4-3-64-16,-11 2-47 0,8 2-34 0,-5 0-54 16,1-1-33-16,-3 7-40 0,3-1-41 0,0 0-7 0,-4 3-15 15,-3 1-25-15,0 0-16 0,0 0-16 0,7 0-24 16,-4 0-112-16,-3 3 0 0,0-4 0 0,0-5 0 0,7 1 0 15,0-1 0-15,-3-6 0 0,2-2 0 0,-2-3 0 16,10-2 0-16,-14-6 0 0,3-1 0 0,11-5 0 0,-4-1 0 16,-6-2 0-16,3-2 0 0,-1-3 0 0,5-3 0 15,-1 3 0-15,-3-2 0 0,7-1 0 0,0 3 0 0,-11 0 0 16,14 0 0-16,-6 3 0 0,6 2 0 0,-7 1 0 16,7 1 0-16,-6 1 0 0,6 6 0 0,-3 3 0 15,-4 0 0-15,0 2 0 0,1 1 0 0,-1 4 0 0,4 4 0 16,-11 1 0-16,4 2 0 0,0 2 0 0,-3-3 0 15,2 3 0-15,-2 3 0 0,-4 2 0 0,7 1 0 0,0-2 0 16,-7 1 0-16,0 0 0 0,0 1 0 0,0 0 0 16,0 0 0-16,0-1 0 0,0 0 0 0,3-5 0 15,-3 3 0-15,0-5 0 0,10-1 0 0,-10-4 0 0,14-2 0 16,-14-3 0-16,11-3 0 0,-8-3 0 0,11-5 0 16,-11 0 0-16,14-3 0 0,-6-3 0 0,3-2 0 0,-1 1 0 15,1-3 0-15,3-1 0 0,-3 3 0 0,0-1 0 16,0 4 0-16,3 1 0 0,0 3 0 0,0 3 0 0,-6 3 0 15,6 2 0-15,-7 1 0 0,7 3 0 0,-6 1 0 16,3 5 0-16,-4 0 0 0,-7 3 0 0,11 0 0 16,-10 3 0-16,6-1 0 0,-10 2 0 0,7 3 0 0,0 1 0 15,-7-2 0-15,0-1 0 0,0 1 0 0,0-2 0 0,0 1 0 16,0-4 0-16,0 1 0 0,0-2 0 0,0-3 0 16,0 0 0-16,0-4 0 0,-7 0 0 0,0 0 0 15,7-2-232-15,0-4-224 0,-3 0-97 0,-4-3-55 0,7 2-127 16,0-2-57-16,0-1 39 0,0 0 82 0,0 0 79 15,0-2 64-15,0 2 31 0,0 0 90 0,0 1 47 0,0-2 32 16,0 0 32-16,0 2 24 0</inkml:trace>
  <inkml:trace contextRef="#ctx0" brushRef="#br0" timeOffset="5920.45">23045 6858 527 0,'3'-6'760'0,"-3"3"23"0,0-3 26 15,0 3-81-15,0 1-64 0,0 2-129 0,0 0-62 16,0 0-65-16,0-3-17 0,0-1-38 0,0 4-58 16,0-2-46-16,0 4-2 0,-3-4-39 0,-4 4-47 0,4 2 7 15,-4 1-16-15,0 2-17 0,-4 5-14 0,1 1-97 16,3 0-24-16,-3 2 0 0,0 1 0 0,-1 2 0 16,11-3 0-16,0 0 0 0,-7-1 0 0,7-1 0 0,0-1 0 15,7-3 0-15,-3-1 0 0,3-1 0 0,-1 1 0 16,8-5 0-16,-7 1 0 0,3-1 0 0,8 0 0 0,-1-1 0 15,0-1 0-15,0 1 0 0,-3 1 0 0,0-3 0 16,0 3 0-16,3 0 0 0,-7 0 0 0,8 0 0 0,-5 3 0 16,-9-2 0-16,6 4 0 0,4 1 0 0,-14 0 0 15,3 1-24-15,-3 1-72 0,0-2-25 0,0 1-31 16,0 2-39-16,0-3-42 0,-3 2-6 0,3-2-81 0,-14 0-57 16,14 0-23-16,-10-3-71 0,6 1-73 0,-3-2-96 0,-3-2-40 15,3-2 24-15,0 1 104 0,-3-1 63 0,7 0 33 16,3-2 73-16,-7 1 39 0,0 0 32 0,7-1 24 0</inkml:trace>
  <inkml:trace contextRef="#ctx0" brushRef="#br0" timeOffset="6525.87">24526 6804 55 0,'0'-2'647'0,"0"2"25"0,0 0 65 0,0 0 23 0,0 0-32 0,0 2-120 15,-3-4-64-15,-4 7-72 0,4-2-40 0,-11 1-32 16,3 4-48-16,1-1-48 0,0 2-57 0,-4 2 9 0,0 1-31 16,0 3-41-16,4-1-33 0,0 2 10 0,-1-4-50 15,5 6 18-15,-1-3-113 0,3-2-16 0,-3 2 0 16,7-1 0-16,0-1 0 0,0-4 0 0,0 0 0 0,11 0 0 15,-4-3 0-15,-1-3 0 0,5 0 0 0,-4-3 0 16,3-1 0-16,7-4 0 0,-6-1 0 0,-1-3 0 16,0-1 0-16,4-3 0 0,0-3 0 0,0 1 0 0,-4-1 0 15,0-2 0-15,1 3 0 0,-1 0 0 0,-3-1 0 16,3 5 0-16,-10 0 0 0,7 2 0 0,-7 6 0 0,0-1 0 16,7 3 0-16,-7-1 0 0,0 2 0 0,-7 0 0 15,7 0 0-15,0 0 0 0,0 4 0 0,0-1 0 0,0 2 0 16,0 1 0-16,7-1 0 0,-7 8 0 0,0-3 0 15,3 5 0-15,-3 0 0 0,7 1 0 0,-3 1 0 16,-4 0 0-16,14 1 0 0,-11-2 0 0,-3-1 0 0,10-1 0 16,-3-1 0-16,0-1 0 0,-3-3 0 0,6-2 0 15,4-3 0-15,-11-1-64 0,4 0-393 0,0-6-78 0,-4 0-121 16,4-3-120-16,-3-3-65 0,-4 0 73 0,0-5 88 16,0-1 81-16,13-1 63 0,-13-2 64 0,4-3 56 15,3 0 47-15,-4-2 49 0,11 1 33 0,-4-2 31 0</inkml:trace>
  <inkml:trace contextRef="#ctx0" brushRef="#br0" timeOffset="6738.3">24850 6631 518 0,'7'-13'769'0,"-7"6"79"0,0 5-41 16,0-3-78-16,0 1-73 0,0 4-104 0,0 4-64 15,0 3-48-15,0 0-57 0,0 3-38 0,0 1-41 16,0 0-48-16,0 4-49 0,0 4-14 0,0 1 7 0,0 6-56 16,0 0 7-16,0 2-39 0,4 2-23 0,-4 2-89 15,6 2 0-15,-2-2 0 0,3-1 0 0,3 1 0 0,-3-4 0 16,3-2 0-16,1-4 0 0,2-5 0 0,-2-4 0 15,-8-5 0-15,11-7 0 0,-4-2 0 0,1-9-48 16,-1-3-456-16,-3-3-136 0,-4-7-112 0,4-1-96 0,0-4 8 16,-3-2 79-16,9 0 122 0,-9-3 71 0,3 2 56 15,3-3 47-15,-3 1 74 0,7 0 39 0,0 3 24 16,-4 0 64-16,0 2 8 0</inkml:trace>
  <inkml:trace contextRef="#ctx0" brushRef="#br0" timeOffset="6926.8">25202 6504 695 0,'0'-5'864'0,"3"6"24"0,4 5-113 16,-14-1-62-16,7 6-74 0,0 0-110 0,-3 2-65 15,3 3-48-15,0 2-72 0,0 2-40 0,0 3-25 0,3 3-30 16,-6 0-49-16,3 5 8 0,0 1-40 0,-7 2-16 16,7 2-16-16,0 2-41 0,0-1-22 0,7 1-73 0,-7 1 0 15,3-3 0-15,4 1 0 0,-4-2 0 0,11-2 0 16,-10-5 0-16,3-1 0 0,3-1-241 0,-3-2-78 0,-4-6-113 16,4-1-80-16,-3-1-88 0,-4-5-128 0,6-1-80 15,-6-5 80-15,0-2 80 0,0 1 47 0,0-3 97 0,-6-1 56 16,6 0 32-16,0 0 73 0,0 3 39 0,0 0 32 15,0 2 8-15</inkml:trace>
  <inkml:trace contextRef="#ctx0" brushRef="#br0" timeOffset="45122.68">19434 7822 246 0,'4'-9'593'0,"10"0"39"0,-4 0 40 15,-7 2 39-15,11-2 10 0,-10 2-121 0,3 2-56 16,-4-1-73-16,4 1-31 0,0 2-55 0,-4-1-58 0,-3 2-38 16,7 1-26-16,-3-1-14 0,-4 2-49 0,0 0-9 15,0 2-6-15,6 1-25 0,-6 1-16 0,0 2-17 16,0 0-86-16,7 3-41 0,-7 2 0 0,0 2 0 0,0 5 0 16,-7 2 0-16,1 1 0 0,2 5 0 0,-3 3 0 15,4 3 0-15,-11 1 0 0,4 3 0 0,-1 2 0 0,-6 0 0 16,14 1 0-16,-11 3 0 0,3 0 0 0,5-1 0 15,-5-4 0-15,8 0 0 0,-11-3 0 0,14-3 0 16,-3-4 0-16,-4 0 0 0,7-6 0 0,0-1 0 0,0-6 0 16,0-1 0-16,7-1 0 0,-4-3 0 0,-3-2 0 15,14-1 0-15,-11-1 0 0,8-2 0 0,2-1 0 0,-2-2 0 16,6 2 0-16,0 0 0 0,-3-2 0 0,10 0 0 16,-3 0 0-16,6 0 0 0,-3-2 0 0,-3 2 0 15,7-3 0-15,-1-1 0 0,1 2 0 0,3 1 0 0,-4-4 0 16,-13 0 0-16,17 5 0 0,-10-2 0 0,-4-1 0 15,0 3 0-15,-3-2 0 0,0 2 0 0,-11 0 0 0,4-1 0 16,0 2 0-16,-7 1-80 0,0-7-336 0,0 1-89 0,-7-2-62 16,0-2-97-16,4 0-105 0,-11 0-54 0,11-3 110 15,-4-2 57-15,-4-1 105 0,1-2 39 0,0 4 79 16,-4-3 33-16,4 0 73 0,6 0 7 0,-3 1 64 0</inkml:trace>
  <inkml:trace contextRef="#ctx0" brushRef="#br0" timeOffset="45404.44">19727 8258 78 0,'-3'-5'704'0,"-4"0"48"0,0 2 73 15,7 2-33-15,-3-3-72 0,3 4-120 0,0-1-72 16,0 2-56-16,0-1-56 0,0 0-65 0,3 2-54 0,-3 0-17 16,14-1-17-16,-11 2-31 0,8-1-23 0,2 1-33 15,-2-2-16-15,6 3-41 0,0 0-6 0,-3-1-9 0,0 1-104 16,6 2 0-16,-2 2 0 0,-1-2 0 0,0 1 0 16,-3 1 0-16,3 5 0 0,0-3 0 0,-6 6 0 15,2-3 0-15,-2 2 0 0,-1 2 0 0,-3-2 0 0,-7 3 0 16,3 0 0-16,-3-3 0 0,0 3 0 0,0 2 0 15,0-6 0-15,0 2 0 0,-3 0 0 0,3-3 0 0,-7-1 0 16,0-1 0-16,7 1 0 0,-10-2 0 0,6-2 0 16,-3 2 0-16,1-4 0 0,-5-1 0 0,4 1 0 15,-3-4 0-15,7 2 0 0,-11-3-176 0,10-1-305 0,-3 0-103 16,-3-1-112-16,3 1-111 0,4-4-17 0,-11 0 87 16,4 0 82-16,10-2 71 0,0-3 72 0,-4 1 56 0,4-2 23 15,0-1 81-15,4 2 33 0,3-3 38 0,3 2 10 0</inkml:trace>
  <inkml:trace contextRef="#ctx0" brushRef="#br0" timeOffset="46735.43">20489 8284 78 0,'0'-8'528'15,"0"-2"57"-15,6 2 39 0,-6 3 24 0,0-3 48 0,4 2-40 16,3 0-73-16,-7 3-70 0,0 0-57 16,7 2-41-16,-4-1-47 0,-3 2-32 0,0-2-40 0,0 4-31 0,7 3-26 15,-3-1-30-15,-4 2-25 0,0 2-16 0,6-1-48 16,-6 5 15-16,0 3-46 0,0 0-89 0,0 4 0 16,7-1 0-16,-7 2 0 0,-7 4 0 0,7 0 0 0,0 1 0 15,0 0 0-15,0-1 0 0,0 0 0 0,0-1 0 16,0-1 0-16,0-1 0 0,0-3 0 0,0-3 0 0,0-3 0 15,0 0 0-15,7-5 0 0,-7-3 0 0,0 0-160 16,0-4-320-16,0-4-161 0,0-3-110 0,0-2-137 16,0-6 72-16,0-3 96 0,0-3 80 0,0-5 48 0,4-3 95 15,3-4 50-15,-4-2 46 0,11-1 34 0,-4-1 63 16,1 2 40-16</inkml:trace>
  <inkml:trace contextRef="#ctx0" brushRef="#br0" timeOffset="47032.65">20668 8020 294 0,'0'-9'848'0,"0"2"65"0,-7 2-82 0,0 3-79 15,7 0-79-15,0 0-129 0,0 2-64 0,-3 0-41 16,3 0-54-16,0 0-41 0,-7 2-40 0,7 2-40 0,7 1-57 16,-4 0-22-16,11 1-25 0,-11 3 0 0,4 0-8 15,3 2-16-15,1 3-16 0,6 0-120 0,0 3 0 16,-6-2 0-16,13 3 0 0,-4 2 0 0,-2 1 0 0,2-1 0 16,-3 3 0-16,8 3 0 0,-5-4 0 0,4 7 0 0,-10-3 0 15,3 3 0-15,1 0 0 0,6-2 0 0,-14 1 0 16,7 2 0-16,-6-1 0 0,-8 0 0 0,11 1 0 0,-11-4 0 15,4 1 0-15,0-1 0 0,-7-2 0 0,0 0 0 16,-7-3 0-16,0-2 0 0,4-2 0 0,-11-2 0 16,11-2 0-16,-8-1 0 0,-3-4 0 0,4-1 0 0,-7-3 0 15,7-2 0-15,-1 1 0 0,1-3 0 0,-4-3 0 16,4 0-504-16,6-3-176 0,-3 0-177 0,1-3-55 16,2 0 72-16,-3 2 96 0,7-5 88 0,0 1 105 0,0 1 54 15,0-2 66-15,7 0 47 0,-3 1 15 0,9 1 74 16,1-1 6-16</inkml:trace>
  <inkml:trace contextRef="#ctx0" brushRef="#br0" timeOffset="47509.91">21395 8424 671 0,'7'1'911'0,"-4"-2"-38"0,4 1-89 0,-4-3-96 16,4 1-72-16,0 2-112 0,3 0-56 0,-6-3-32 0,3-1-48 16,0 0-48-16,3 3-40 0,-3-5-32 0,3 3-24 0,7 2-48 15,-3-7-8-15,0 1-16 0,0 1-16 0,0 0-17 16,3 0-30-16,-7-2-89 0,1-2 0 0,-1 4 0 16,0-5 0-16,-3 2 0 0,0 2 0 0,-7-2 0 0,3 0 0 15,-3 1 0-15,0-1 0 0,-3 3 0 0,-4-3 0 16,0 3 0-16,-3-3 0 0,6 5 0 0,-9-1 0 0,2 2 0 15,8 2 0-15,-11-1 0 0,-3 2 0 0,7 6 0 16,-1 2 0-16,1-1 0 0,-1 7 0 0,-2-1 0 0,2 2 0 16,1 2 0-16,0-1 0 0,-4 4 0 0,14-2 0 15,-4-2 0-15,-2 1 0 0,6-1 0 0,0-1 0 16,0-1 0-16,0-1 0 0,0 1 0 0,6-1 0 0,-2-1 0 16,3 1 0-16,0-3 0 0,-4 0 0 0,11 0 0 15,-4-2 0-15,7-3 0 0,-13 0 0 0,13 0 0 0,-6-3 0 16,6 1 0-16,-7-2 0 0,7-1 0 0,-6 0 0 15,2-4 0-15,1-3 0 0,0 2 0 0,-4-3 0 16,1 1 0-16,-1-1 0 0,4 0 0 0,-11 0-201 0,8-3-127 16,2 2-48-16,-9 3-55 0,-4 1-65 0,7-1-81 15,-4 1-46-15,-3 5-97 0,0-3 16 0,0 1 72 0,0 0 72 16,0 2 63-16,0-1 58 0,0 1 55 0,0 0 40 0,0 0 40 16,0 1 8-16,0-1 55 0</inkml:trace>
  <inkml:trace contextRef="#ctx0" brushRef="#br0" timeOffset="48029.55">21849 8301 423 0,'11'-6'752'0,"-11"3"47"0,7 0 26 15,0 1-81-15,-7 1-80 0,0-1-128 0,0 2-32 0,-7 0-88 16,14 0-41-16,-7 5-22 0,0-1-65 0,3 2-9 15,4-1-54-15,-4 2-1 0,4 6-32 0,0-2-41 16,-3 3 1-16,2 2-8 0,1 1-23 0,-7-1-97 0,0-1-24 16,4 0 0-16,-4-1 0 0,0-2 0 0,0-1 0 15,0-1 0-15,7-8 0 0,-14 3-64 0,7-2-336 16,0-6-128-16,7-4-113 0,-7-4-126 0,-7-4-89 0,7-3 64 16,0-5 80-16,0-2 112 0,0-2 40 0,0-4 63 15,0-2 57-15,7-1 57 0,-4 3 47 0,4 0 40 0,0 2 32 16</inkml:trace>
  <inkml:trace contextRef="#ctx0" brushRef="#br0" timeOffset="48916.21">22022 7981 294 0,'0'-3'600'0,"7"2"-8"0,-4 1 48 0,-3 0 1 15,7 1-17-15,0 1-17 0,-7 1-54 0,3 0-57 0,-3 0-56 16,7 0-48-16,-3 1-48 0,9 2-40 0,-13-1-24 0,11 3-40 16,-8-1-33-16,4 2-6 0,0 2-10 0,-4-2-22 15,11 5-17-15,-10 3-17 0,3 1-46 0,-4 3-89 0,11 3 0 16,-11 1 0-16,8 1 0 0,-5 2 0 0,1 1 0 15,-3-1 0-15,10-1 0 0,-11 0 0 0,4-1 0 16,-4-4 0-16,4-1 0 0,0-3 0 0,-3-4 0 0,-4-1 0 16,6-4 0-16,-6-3 0 0,0-1 0 0,4-4-320 15,-8-1-137-15,4-3-70 0,0-6-66 0,-6 0-54 0,2-1-57 16,4-5-49-16,-14 1 74 0,11 1 47 0,-7-4 96 16,3-4 39-16,-4 4 81 0,-2-5 25 0,2 4 70 15,1-1 26-15,3 1 127 0,-3 0 136 0,6-2 175 0,4 2 138 16,-14 2 79-16,14 0 96 0,-3 2 87 0,3 0 90 15,0 1 71-15,0 1-64 0,0 1-72 0,0 2-72 0,0 2-48 16,0-2-56-16,3 3-41 0,-3 1-39 0,7 0-31 16,0 2-41-16,-3-1-9 0,6 3-22 0,-3-1-25 15,3 2-24-15,1-1-16 0,2 1-41 0,-2 1-14 0,-1 2-89 16,0 3 0-16,8 0 0 0,-8 3 0 0,4 3 0 16,-4 0 0-16,0 2 0 0,1 2 0 0,2 3 0 0,-9-1 0 15,6 4 0-15,4-2 0 0,-11-1 0 0,8 0 0 16,-11 0 0-16,14-2 0 0,-14-1 0 0,3 0 0 0,4-4 0 15,-7-2 0-15,7-1 0 0,-7-1 0 0,3-5 0 16,-3 1 0-16,0-3 0 0,0-1 0 0,11-2 0 0,-11-4 0 16,6 3 0-16,1-5 0 0,-7-1 0 0,4-2 0 15,3 2 0-15,-4-4 0 0,4 1 0 0,3 0 0 0,-10 1 0 16,11 1 0-16,2 1 0 0,-9 5 0 0,10 1 0 16,-11 0 0-16,7 0 0 0,4 3 0 0,-10-2 0 15,6 2 0-15,4 5 0 0,-11-1 0 0,8 3 0 0,2-3 0 16,-9 2 0-16,3 1 0 0,0 2 0 0,3 0 0 15,-7 2 0-15,11 0 0 0,-10-1 0 0,6-3 0 0,-3 3 0 16,3-5 0-16,4-1 0 0,-11-1 0 0,8 2 0 16,3-3 0-16,-4-1 0 0,7-1 0 0,-13-3 0 15,6 0 0-15,4-4 0 0,-11 0 0 0,11 0 0 0,-11-3 0 16,4-2 0-16,-3-2 0 0,-4 1 0 0,7-4 0 16,-7 4 0-16,6-3 0 0,-6 3 0 0,-6 1 0 0,6 0 0 15,-7 1 0-15,7 2 0 0,0 1 0 0,0 0 0 16,-11 2 0-16,8 3 0 0,3 2 0 0,-14-2 0 0,11 3 0 15,-4 0 0-15,0 0 0 0,-3 3 0 0,10 3 0 16,-4-2 0-16,4 3 0 0,0-4 0 0,0 3 0 16,0 3 0-16,-7 0 0 0,14 2 0 0,-7-3 0 0,4 2 0 15,2 0 0-15,-2-2 0 0,10 4 0 0,-11-1 0 16,11-1 0-16,0-1 0 0,3 0 0 0,0-1 0 0,-7 2 0 16,8-3 0-16,-1-2 0 0,0 3 0 0,0-7 0 15,-6 3 0-15,6-2 0 0,-7 0 0 0,-3-2 0 0,3 0 0 16,-6 0 0-16,3-3 0 0,-7-2 0 0,7-2 0 15,-7 1 0-15,0-4 0 0,0-1 0 0,0-1 0 0,-7-2 0 16,7-1 0-16,0-3 0 0,0 3 0 0,0-1 0 16,0 1 0-16,7 1 0 0,-7 1 0 0,3 0 0 15,-3 1 0-15,7 1 0 0,-4 1 0 0,4 2 0 0,0 0-128 16,-3 1-273-16,3-1-78 0,-1 3-49 0,-6 3-56 16,0-1-80-16,0 1-96 0,4 1 15 0,3 1 65 0,-4 0 105 15,4 3 39-15,0 1 88 0,3 1 40 0,1 1 32 16,-1 0 64-16,7 1 16 0,1 1 40 0</inkml:trace>
  <inkml:trace contextRef="#ctx0" brushRef="#br0" timeOffset="49430.4">23679 8142 591 0,'3'1'872'0,"-3"2"8"0,7 5-80 0,-7-3-81 16,0 6-86-16,7 2-105 0,-3 0-56 0,-4 5-64 16,6 3-64-16,-2 4-9 0,-4 2-71 0,7 1 1 0,0 3-33 15,-4 2-24-15,7 0-40 0,-3 0 0 0,4-3-56 16,-4-1 16-16,-4-3-64 0,14-2-64 0,-3-4 0 15,-4-4 0-15,8-4 0 0,-5-6 0 0,5-1 0 0,-1-3 0 16,0-6 0-16,0-3 0 0,0-1 0 0,-3-1 0 16,3-3 0-16,-3-3 0 0,0 2 0 0,0-4 0 0,-11 1 0 15,8-2 0-15,-5 5 0 0,1 0 0 0,-3 1 0 16,-4 2 0-16,0 4 0 0,0 3 0 0,7 0 0 16,-7 4 0-16,0 1 0 0,0 5 0 0,-7-1 0 0,14 3 0 15,-14 2 0-15,7 2 0 0,0-2 0 0,0 3 0 16,0-3 0-16,0 0 0 0,7 1 0 0,0-5 0 0,-7-1 0 15,10-1 0-15,-10-2 0 0,3-2 0 0,11-1 0 16,-10-3 0-16,6-2 0 0,4-2 0 0,-4-2 0 0,7-1 0 16,-6-1 0-16,-1 0 0 0,14-7 0 0,-10-4 0 15,3 1 0-15,7 0 0 0,-7 0 0 0,-3-1 0 0,3 2 0 16,8 1 0-16,-8-1 0 0,-7 5 0 0,0 0-152 16,1 6-296-16,-1 0-96 0,-3 2-40 0,0 1-56 0,-7 4-57 15,0 1-46-15,0 1 39 0,0-2 56 0,0 2 72 16,0 0 87-16,0 2 42 0,0-2 70 0,0 0 42 0,0 0 39 15,0 0 40-15,0-2 32 0</inkml:trace>
  <inkml:trace contextRef="#ctx0" brushRef="#br0" timeOffset="49687.73">24368 8265 223 0,'0'6'487'0,"3"-2"90"16,-3 5 71-16,7-1 96 0,-7-1 16 0,4 3-128 0,-4-2-64 15,13 2-72-15,-13-4-72 0,11-1-32 0,-4-3-57 16,-4 0-22-16,7-2-42 0,4-4-30 0,0-1-17 0,0-2-48 16,3 0-8-16,-3-5-24 0,3 4-8 0,7-4-32 15,-10-3 0-15,3-3-80 0,0 0-24 0,-6 3 0 16,6 0 0-16,-10 1 0 0,-4-2 0 0,-3 5 0 0,0 0 0 15,0 2 0-15,-10 3 0 0,7 3 0 0,-11 3 0 16,3 3 0-16,8 3 0 0,-14 3 0 0,3 2 0 0,0 1 0 16,0 4 0-16,1 3 0 0,-1-1 0 0,3 3 0 15,1 0 0-15,0 0 0 0,10 1 0 0,-7-2 0 16,0-1 0-16,7-1 0 0,0-1 0 0,14-2 0 0,-11-1 0 16,11-1 0-16,-4-2 0 0,8-2-89 0,-8-6-318 15,7 0-98-15,4-2-46 0,3 2-89 0,-3-3-80 0,-1 2-64 16,8-6 32-16,-4-1 104 0,4-1 88 0,-1-2 40 15,1 2 79-15,-1-2 34 0,1-2 55 0,6-2 48 0,1 0 16 16</inkml:trace>
  <inkml:trace contextRef="#ctx0" brushRef="#br0" timeOffset="50189.4">25605 8151 446 0,'10'-8'745'0,"-3"4"23"0,0-1 48 0,-4 2-72 0,-3 0-73 16,0 1-110-16,0 2-81 0,-3-1-33 0,-4 1-54 15,0 1-49-15,-3 1-48 0,6 1-40 0,-9 2-1 16,9-2-54-16,-6 4-1 0,-4 1-16 0,10 1-48 0,-6 2 8 16,-4 0-49-16,11 3-86 0,-4-1-9 0,0 1 0 15,7 0 0-15,0 0 0 0,-3 0 0 0,3-1 0 0,0-1 0 16,0-1 0-16,0-2 0 0,3-5 0 0,4 1 0 15,0-2 0-15,-7-1 0 0,10-2 0 0,-3 0 0 16,3-2 0-16,-6-6 0 0,10 2 0 0,-4-3 0 0,0 3 0 16,-3-3 0-16,-3-2 0 0,-4 1 0 0,7-2 0 0,-7 0 0 15,0 3 0-15,3 6 0 0,-3-1 0 0,-3 0 0 16,3 3 0-16,0 0 0 0,3 3 0 0,4 3 0 0,0 1 0 16,-4 5 0-16,4-1 0 0,0 4 0 0,-3-1 0 15,2 5 0-15,5 3 0 0,-4 2 0 0,-4 1 0 16,4-1 0-16,-4 3 0 0,-3 0 0 0,7-1 0 0,-7 1 0 15,7-2 0-15,-7 1 0 0,0-1 0 0,0-3 0 16,-14-1 0-16,11-2 0 0,-4-1 0 0,4-6 0 0,-11 0 0 16,4-3 0-16,-8-3 0 0,8-2 0 0,-7-1 0 15,0-2 0-15,3-5 0 0,-4-2 0 0,1-1 0 16,7-1 0-16,-4-1 0 0,0-2 0 0,14 3 0 0,-13-5 0 16,13-1 0-16,0 2 0 0,-4-1-361 0,8 1-79 15,2 0-80-15,1 0-40 0,4 0-56 0,-1-2-104 0,0-1-39 16,4 3 55-16,0-3 96 0,3-1 64 0,7-2 63 15,-3 1 58-15,3 0 47 0,-3-2 48 0,-1 0 40 16,5 0 7-16</inkml:trace>
  <inkml:trace contextRef="#ctx0" brushRef="#br0" timeOffset="50758.43">25849 8220 630 0,'0'-3'825'0,"7"3"63"0,-7-2-88 16,4 7-96-16,-4 1-48 0,-11-2-136 0,11 2-32 16,-3 0-64-16,3 0-73 0,-7 4-6 0,7 0-73 15,-7 0 0-15,7 5-64 0,0-4-24 0,-3 0-16 0,3 1-24 16,3 1 8-16,-3 0-49 0,0 1-46 0,14-1-57 0,-14-3 0 15,3 3 0-15,8-4 0 0,2 1 0 0,-2-6 0 16,6 1 0-16,-7-2 0 0,8-1 0 0,-1-5 0 16,-7-2 0-16,7-2 0 0,-13-6 0 0,13-1 0 0,-10-3 0 15,-4 4 0-15,4-5 0 0,0-3 0 0,-7 0 0 16,0 1 0-16,-7-1 0 0,0 2 0 0,4 1 0 0,-4 0 0 16,4 2 0-16,-11 0 0 0,10 3 0 0,-3-1 0 15,-3 4 0-15,0-1 0 0,3 4 0 0,0 2 0 0,-3 1 0 16,10 2 0-16,-4-1 0 0,4 2-168 0,0 1-176 15,-7 0-49-15,7 0-70 0,0 1-42 0,0 0-62 16,0-1-41-16,0-1-40 0,7 1-40 0,-7-1 24 0,4 1 72 16,-4 0 96-16,10-3 32 0,4-2 48 0,-11 1 80 15,8-4 32-15,2 2 24 0,5-2 127 0,-8 3 114 0,-7-1 175 16,11-2 152-16,-10 4 88 0,6 1 111 0,-3 1 98 16,0 4 71-16,-4 1 56 0,-3 2-64 0,7 3-81 15,-4-1-47-15,-3 1-47 0,7 3-57 0,0-1-49 0,-7 4-38 16,4 2-42-16,-4 2-30 0,14 0-50 0,-11 1-23 15,4 1-7-15,-4 1-33 0,11 2-8 0,-10-1-24 0,2 1-48 16,5 0-64-16,-4-3 0 0,-4-2 0 0,7 0 0 16,4-4-16-16,-14 1-200 0,0-5-88 0,4-5-49 15,-4 1-79-15,0-8-23 0,0-1-9 0,-4-1 8 0,-3-4 16 16,0-1 0-16,-3-3 48 0,0-2 23 0,-7-2 74 0,6 1 87 16,-6-4 79-16,-4 1 66 0,7 0 95 0,1-2 72 15,-5 1 72-15,8 1 64 0,-4 1 72 0,4 1 40 0,7 0 8 16,-4 6 24-16,0-3 24 0,7 5-48 0,0 1-32 15,0 4-40-15,0-2-32 0,7 4-16 0,0-1-49 16,3 0-54-16,-7 2-90 0,4 0-78 0,4 2-105 0,-1-2-72 16,7-2-80-16,0 0-105 0,1-1-46 0,-1-2-89 15,4 1-64-15,3-2-73 0,-4 1 10 0,4-1 55 0,4 3 72 16,0-4 32-16,-8 4 87 0,8 1 50 0,-4 1 22 16,3 1 25-16,-9-2 49 0</inkml:trace>
  <inkml:trace contextRef="#ctx0" brushRef="#br0" timeOffset="51133.44">26979 8004 575 0,'14'4'695'0,"0"3"41"0,-4 4 33 16,7 1-25-16,-13 4-88 0,10 1-104 0,-14 2-48 15,3 4-80-15,-3 0-41 0,7 0-30 0,-7 3-41 16,0-2-40-16,0 0-25 0,0 1-30 0,0-2-25 0,-10 0-25 16,10-3-15-16,0-4-39 0,-7-2-1 0,7-3-96 15,-7-5-16-15,7 0 0 0,-4-3 0 0,-2-4 0 0,-1-6 0 16,7 2 0-16,0-8 0 0,0 2 0 0,0-5 0 16,0 2 0-16,0-3 0 0,0-1 0 0,0-3 0 15,7 0 0-15,-7 0 0 0,6 0 0 0,-2 2 0 0,3-2 0 16,3 3 0-16,0 3 0 0,4 0 0 0,-3 1 0 15,6 1 0-15,-14 3 0 0,15 3 0 0,-8-1 0 0,4 5 0 16,-1 1 0-16,1-1 0 0,-10 3 0 0,6 1-344 16,4 3-73-16,-14-1-63 0,3 2-39 0,4 0-65 15,-3 2-57-15,-4-2-22 0,0-1-41 0,6 2 32 0,1-2 88 16,-3 0 80-16,10-3 32 0,-11 1 79 0,7-2 50 16,-3 0 15-16,4 0 64 0,-1 0 23 0</inkml:trace>
  <inkml:trace contextRef="#ctx0" brushRef="#br0" timeOffset="51389.27">27379 8118 95 0,'0'4'576'0,"3"0"87"15,-3 1 49-15,0 0 17 0,7-5-2 0,-7 0-102 0,0 0-81 16,0 0-56-16,0-2-64 0,0-1-48 0,0-4-41 16,0 1-47-16,0 1-24 0,0-1-39 0,0-1-18 0,0 1-14 15,0-3-41-15,0 4-9 0,0 1-15 0,0 0-23 16,4 3-2-16,-8 1-23 0,-3 3-71 0,7 2-9 16,-3-1 0-16,-11 5 0 0,11 2 0 0,-4 1 0 0,-3 1 0 15,-1 2 0-15,1 1 0 0,3 1 0 0,0 1 0 0,4-1 0 16,3-1 0-16,0-1 0 0,-7 0 0 0,7-1 0 15,7-1 0-15,-4-2 0 0,4-2 0 0,3 0 0 0,-3-7 0 16,10 3 0-16,-13-3 0 0,13 0 0 0,0-4-73 16,1-3-295-16,-1-1-72 0,-3-3-31 0,3-1-82 0,0-4-46 15,0 4-58-15,0-5-15 0,1-2 1 0,-5-2 39 16,5 1 80-16,-1 0 40 0,0 0 80 0,0 0 48 16,1-1 24-16,-8 1 63 0,0 2 42 0,1 1 7 0</inkml:trace>
  <inkml:trace contextRef="#ctx0" brushRef="#br0" timeOffset="51736.93">27682 8025 246 0,'0'-5'464'0,"0"2"96"0,0 1 65 0,-3 2 71 15,3 2 56-15,-14 1-104 0,11 2-57 0,-4 1-63 0,3 1-71 16,-10 1-49-16,4-1-65 0,7 2-38 0,-11 3-9 16,10-1-65-16,-6 1-22 0,3-1-1 0,0 0-32 0,4 3-40 15,-4-1 16-15,0-2-49 0,7 2-46 0,0 0-57 16,0-2 0-16,0 1 0 0,0-1 0 0,7-2 0 16,0-2 0-16,-4-1 0 0,4-3 0 0,4 0 0 0,-5-1 0 15,5-2 0-15,-1-3 0 0,0-2 0 0,4-4 0 16,-3 0 0-16,-1-3 0 0,0 2 0 0,4-4 0 0,-11-1 0 15,8-1 0-15,3-4 0 0,-14 4 0 0,3-1 0 16,7 2 0-16,-10 1 0 0,7 1 0 0,0 3 0 0,-7-1 0 16,0 4 0-16,0 1 0 0,0 3 0 0,0 1 0 15,0-1 0-15,0 3 0 0,0 3 0 0,0 1 0 0,0 3 0 16,0 0 0-16,-7 2 0 0,7 2 0 0,0 1 0 16,-7 1 0-16,7 5 0 0,0-1 0 0,0 1 0 0,0 0 0 15,-3-2 0-15,6 2 0 0,4-2 0 0,0 1 0 16,-7-5 0-16,10 3 0 0,-3-5 0 0,-3-2 0 15,6-2 0-15,4-2 0 0,-11-2-176 0,8 1-320 0,2-3-56 16,-9-5-105-16,3 0-86 0,3-6-73 0,0-1 32 16,-3-1 95-16,4-1 105 0,-1-4 65 0,7-2 63 0,-6-6 39 15,6 0 50-15,0-1 31 0,0 0 63 0,-6-1 10 16</inkml:trace>
  <inkml:trace contextRef="#ctx0" brushRef="#br0" timeOffset="51965.77">28106 7677 279 0,'0'-20'743'0,"3"5"73"0,-3 3 25 0,0 4-81 0,0 5-80 15,-3-1-112-15,6 8-80 0,-6-2-24 0,3 6-57 16,0 2-70-16,0 1-9 0,0 2-64 0,0 1 0 0,0 2-64 16,0 4 7-16,0 0-14 0,0 1-26 0,0 5-30 15,0-2-89-15,0 3-48 0,0 1 0 0,0 3 0 16,0 3 0-16,0-2 0 0,0 1 0 0,0 2 0 0,0-5 0 16,0 2 0-16,3-3 0 0,-3-5 0 0,0 1 0 0,7-4 0 15,0-5 0-15,-3-3 0 0,3-3 0 0,-1-4 0 16,-2-3 0-16,6-3-64 0,-3-3-393 0,0-5-94 15,-7-2-121-15,3-5-97 0,-3-1-78 0,0-2 78 0,0-2 65 16,7-1 89-16,-3-3 95 0,3-2 48 0,0 3 39 16,3-2 50-16,0-2 47 0,1 2 39 0,2-2 33 0</inkml:trace>
  <inkml:trace contextRef="#ctx0" brushRef="#br0" timeOffset="52548.21">28326 7761 223 0,'14'-21'695'0,"-3"1"113"16,-8 4 49-16,4 2-82 0,0 4-71 0,-7 4-111 0,3 1-73 15,-3 4-88-15,0 4-17 0,0 0-70 0,-3 4-17 16,3 1-65-16,0 4 1 0,0 1-63 0,0 4 7 0,0-1-56 15,-7 4 15-15,0 2-46 0,7 2-1 0,-3 2-120 16,-4 0 0-16,3 3 0 0,-3 1 0 0,0 0 0 0,7 0 0 16,-3-1 0-16,-4 0 0 0,7-4 0 0,0 3 0 15,0-5 0-15,0-2 0 0,0-1 0 0,7-2 0 16,-4-3 0-16,4-4 0 0,0-2 0 0,-3 0-256 0,6-4-145 16,4-4-38-16,-11 2-74 0,11-1-31 0,-4-5-56 15,-6-2-55-15,3-2-34 0,3 2-6 0,0-4 71 16,4-1 104-16,-10 0 56 0,6 1 55 0,4-6 49 0,-11 1 40 15,11 0 41-15,-4-1 63 0,-6 2 128 0,9-1 143 16,-2 1 154-16,-8 1 87 0,11-1 96 0,-11 5 63 0,-3-2 89 16,0 2 65-16,7 3 47 0,0 2-16 0,-7 1-56 0,0 0-56 15,0 0-56-15,0 2-56 0,0 0-57 0,0 3-54 16,0 2-10-16,0 1-62 0,-7 0-1 0,7 1-56 16,-7 1 15-16,7 0-38 0,-3 3-1 0,3 3-32 0,0 1-120 15,0-3 0-15,0 0 0 0,-7-2 0 0,7 1 0 16,0-1 0-16,0-1 0 0,7-2 0 0,-7 0 0 0,0-4 0 15,3-1 0-15,-3-2 0 0,0 2 0 0,7 0 0 16,0-6 0-16,-3 2 0 0,3-1 0 0,-4-2 0 0,-3 2 0 16,7-2 0-16,0 4 0 0,-4 0 0 0,4-2 0 15,-3 1 0-15,9 1 0 0,-9 2 0 0,6 1 0 16,4 5 0-16,-11 1 0 0,15 0 0 0,-8 7 0 0,4-4 0 16,0 6 0-16,3-1 0 0,-7 5 0 0,7 0 0 15,1 5 0-15,-8-5 0 0,7 3 0 0,-7-1 0 0,4 2 0 16,-3 0 0-16,-5-1 0 0,-2 2 0 0,-4-4 0 15,0 1 0-15,0-5 0 0,-4 4 0 0,-2-4 0 16,-5-1 0-16,-3-5 0 0,4-2 0 0,-7-2 0 0,7-4 0 16,-8-1 0-16,1-5 0 0,3 0 0 0,-10-6 0 15,14 1 0-15,0-2 0 0,-8-2 0 0,8 1 0 16,3-1 0-16,0-1 0 0,7 2 0 0,-3-2-265 0,3 1-127 0,0-1-87 16,0 1-49-16,0 0-96 0,0-2-96 0,3 0-80 15,-6 1 88-15,3-1 80 0,0 0 64 0,0 0 63 16,0 0 73-16,0 1 25 0,0 0 71 0,0 0 16 0,0 4 31 15</inkml:trace>
  <inkml:trace contextRef="#ctx0" brushRef="#br0" timeOffset="53552.11">29587 7966 246 0,'0'-8'721'0,"7"1"54"0,0 4 41 15,-7 0-48-15,4 2-80 0,-4 4-120 0,0 1-71 0,0 3-65 16,0 3-16-16,0 0-64 0,0 4-25 0,0 2-54 16,0 1-25-16,0 2-24 0,0 2-24 0,0 0-24 0,7-1-16 15,-4 0-24-15,4 0-16 0,0-3-72 0,-4 1-48 16,11-6 0-16,-4-1 0 0,8 0 0 0,-8-4 0 15,7-2 0-15,0-2 0 0,-3-3 0 0,3-4 0 0,1-2 0 16,-8-5 0-16,14-1 0 0,-14-2 0 0,8-2 0 16,-8-5 0-16,0 1 0 0,1-2 0 0,-5 0 0 0,1 2 0 15,-7-4 0-15,0 3 0 0,4 3 0 0,-8 0 0 0,4 3 0 16,-7 0 0-16,1 4 0 0,2 1 0 0,-3 0-312 16,7 4-128-16,-3 1-57 0,3 0-70 0,-7 4-65 15,0 0-48-15,7-2-25 0,0 3 10 0,7 0 54 0,0 0 66 16,-4 0 87-16,4 0 31 0,-3 0 82 0,9 0 14 15,-2 0 74-15,6 2 31 0</inkml:trace>
  <inkml:trace contextRef="#ctx0" brushRef="#br0" timeOffset="53855.81">30004 7938 326 0,'14'6'481'0,"-11"1"39"15,8 0 63-15,-4 3 65 0,0 0 9 0,-4 1-10 0,11-1-62 16,-14 2-65-16,10 1-49 0,-10-1-46 0,4 1-73 16,-4 0-48-16,0 1-16 0,0-1-32 0,0-2-17 0,0 1-30 15,0-2-33-15,0 2-33 0,0-3-14 0,0 0-9 16,0-4-24-16,0-1-80 0,0-1-16 0,6-3 0 15,-6-3 0-15,0-1 0 0,7-2 0 0,-7-5 0 0,4-1 0 16,3 0 0-16,-4-1 0 0,4-1 0 0,0-3 0 16,-4 3 0-16,8 0 0 0,3 1 0 0,-11-1 0 0,11 4 0 15,-11 0 0-15,4 3 0 0,-3 1 0 0,9 3 0 16,-9 0 0-16,6 5 0 0,-10 2 0 0,14 1 0 16,-11 3 0-16,-3 4 0 0,11 3 0 0,-11-3 0 0,7 6 0 15,-7 2 0-15,6 0 0 0,-6 1 0 0,0-2 0 0,0 1 0 16,0 0 0-16,0-2 0 0,0-1 0 0,0-2 0 15,0-3 0-15,0-1 0 0,0-5-312 0,0-1-208 0,0-3-88 16,0-4-105-16,0-2-111 0,0-3 17 0,0-1 94 16,0-4 82-16,0-1 71 0,0-2 63 0,4-3 58 15,3 1 47-15,0-1 24 0,-4-3 63 0,7-1 18 0</inkml:trace>
  <inkml:trace contextRef="#ctx0" brushRef="#br0" timeOffset="54148.55">30476 7554 230 0,'0'-9'633'16,"14"0"23"-16,-14 0 16 0,3 3 40 0,11 3 0 0,-10 1-89 15,3 1-78-15,-7 2-73 0,3 4-49 0,-3-2-55 16,0 4-31-16,0 3-41 0,0 5-33 0,7-1-15 16,-7 2-24-16,0 6-39 0,-7 0-34 0,14 2-7 0,0 2 1 15,-7 1-17-15,0 4-104 0,0 0-24 0,0 0 0 16,0 0 0-16,0 1 0 0,0-1 0 0,0 1 0 0,0-2 0 15,0 0 0-15,0-1 0 0,0-2 0 0,0-5 0 16,0-3 0-16,0 1 0 0,0-7 0 0,0-1 0 16,0-4 0-16,0-4 0 0,0 1 0 0,0-4 0 0,0-4-176 15,0 0-184-15,0-1-33 0,0-4-62 0,0 4-42 0,0-4-62 16,0 2-66-16,0 0-62 0,0-1-9 0,0-1 31 16,0 2 105-16,0 2 41 0,0-1 87 0,3 1 23 0,-3-2 50 15,7 1 62-15,-3 0 34 0</inkml:trace>
  <inkml:trace contextRef="#ctx0" brushRef="#br0" timeOffset="54455.75">30645 7965 23 0,'4'-5'479'0,"-4"-1"34"0,6 2 14 15,1 1 18-15,-7-2 15 0,4 3-32 0,-4 2 16 16,7-1 8-16,-4 0-8 0,-3-1-73 0,7 2-54 16,-7 0-58-16,7 3-30 0,-7 0-50 0,0 2 1 0,3-1-47 15,-3 3-17-15,0 1-16 0,0 1-25 0,-3 2-14 16,3-1-17-16,0 3-32 0,3 2-112 0,-3-3 0 0,-3 3 0 15,6-2 0-15,-3-1 0 0,14 1 0 0,-14-1 0 16,4-1 0-16,6-2 0 0,4-2 0 0,-11-1 0 0,7-4 0 16,4 1 0-16,-3-2 0 0,-1-2 0 0,0-2 0 15,4-3 0-15,-4 0 0 0,-6-3 0 0,13-2 0 16,-10 1 0-16,-4-2 0 0,11 0 0 0,-10-5 0 0,-4 4 0 16,0-2 0-16,6 1 0 0,-6 2 0 0,0-1 0 0,0 5 0 15,-6-2 0-15,6 4-248 0,-4 2-144 16,4 2-48-16,0-1-65 0,-7 3-46 0,0 0-57 0,7 3-40 0,-3-1-57 15,3 2 2-15,0 0 103 0,0 1 72 0,0-2 64 16,0 1 24-16,0-1 79 0,3 2 18 0,4-2 63 16,0-3 32-16</inkml:trace>
  <inkml:trace contextRef="#ctx0" brushRef="#br0" timeOffset="54734.52">31021 7944 38 0,'13'-8'353'0,"-9"1"7"0,10-1 24 16,-11 1-9-16,4-1-7 0,-4 1-7 0,-3 0 15 0,0 0 23 15,7 3 18-15,-7-1 38 0,0 3 10 0,0 2 15 16,0-4-8-16,0 4-56 0,-7 2-41 0,4 0-31 16,3 1-47-16,-10 3-25 0,3 1-25 0,0 0-30 0,-4 0-26 15,5 4-23-15,-8 1-15 0,0 1-18 0,11-2-62 16,-8 3-73-16,4-1 0 0,0 1 0 0,4-2 0 0,-4 4 0 16,4-3 0-16,3-2 0 0,0 1 0 0,-7 1 0 15,14-2 0-15,-7-2 0 0,3 0 0 0,4-1 0 0,3-1 0 16,-3-2 0-16,4-2 0 0,-8-2 0 0,14 1 0 15,-6-1 0-15,2-4 0 0,-9-1-137 0,10-1-262 16,-1-2-81-16,-6-2-56 0,4-2-104 0,-1 1-104 0,4-4-72 16,-11-1 96-16,11-5 56 0,0 6 104 0,0-4 39 0,-11 0 89 15,14-1 48-15,-6 0 17 0,-1-1 55 0,4 2 56 16</inkml:trace>
  <inkml:trace contextRef="#ctx0" brushRef="#br0" timeOffset="55653.65">31289 7608 567 0,'0'-9'679'15,"0"4"49"-15,0 2 65 0,0-2-58 0,0 9-71 16,0-1-111-16,0 3-49 0,0 1-64 0,0 1-72 16,0 0-16-16,0 5-48 0,0-1-41 0,-7 3-30 0,7 1-26 15,0 1-22-15,0 3-33 0,-3 0 8 0,-4-1-16 16,0 4-32-16,4 0-64 0,-4 1-48 0,3 1 0 0,4 0 0 16,-13-3 0-16,13-1 0 0,0 1 0 0,0-3 0 15,0-2 0-15,-4-3 0 0,8-2 0 0,-4-4 0 0,0-2 0 16,13-4 0-16,-13 1 0 0,4-3 0 0,3-5 0 15,-4 1 0-15,11-3 0 0,-11-2 0 0,8-2 0 16,3-2 0-16,-11-1 0 0,11-1 0 0,-11-3 0 0,4 0 0 16,-3 0 0-16,9 0 0 0,-9 0 0 0,-4 2 0 15,7 1 0-15,-4 2 0 0,-3 2 0 0,0 2 0 0,0 4 0 16,0 1 0-16,-3 2 0 0,-4 5 0 0,7 2 0 16,-4 2 0-16,-3 2 0 0,1 2 0 0,2 2 0 15,-6 2 0-15,3-1 0 0,0 6 0 0,4-6 0 0,-4 2 0 16,0 1 0-16,7 0 0 0,0-1 0 0,-4-1 0 0,4 0 0 15,0 0 0-15,0-3 0 0,0 2 0 0,4-3 0 16,3 2 0-16,0 0 0 0,-4-3 0 0,4 1 0 16,0 0 0-16,3-1 0 0,0-1 0 0,1 0 0 0,-1-1 0 15,4-2 0-15,-4 0 0 0,-3-5 0 0,7 2 0 16,0-2 0-16,-11 1 0 0,7-5 0 0,4-1 0 0,-10-2 0 16,3 0 0-16,-4-2-160 0,11-1-232 0,-14-1-40 15,3-1-40-15,4-2-64 0,0-2-16 0,-7 2-32 0,10-2-17 16,-10 3-22-16,4-3 38 0,3 2 1 0,0 1 81 15,-4 0 55-15,4 0 31 0,-4 3 50 0,4-2 55 16,0 3 64-16,-3-2 96 0,2 3 48 0,1 3 63 0,-3-1 98 16,3 2 95-16,-7 1 56 0,0 0 48 0,3 0 56 15,-3 2 39-15,0 0 26 0,7 0 31 0,-7 0 0 0,7 0 63 16,-7 2 10-16,0-4 38 0,0 2 18 0,0 0-42 16,0 0-46-16,3 0-49 0,-3 0-41 0,0 0-54 15,0 2-34-15,0 1-15 0,0-1-39 0,7 2-17 0,-7 2-32 16,4 0-32-16,-4 1-17 0,0 2 2 0,0 2-41 0,0-1-80 15,0 1 0-15,0 2 0 0,0-1 0 0,0 2 0 16,0-4 0-16,0 2 0 0,0 1 0 0,0-2 0 0,7-2 0 16,-7 0 0-16,6-3 0 0,-6 0 0 0,0-3 0 15,4 0 0-15,-4-2 0 0,7-1 0 0,-4-2 0 16,4-3 0-16,-7 1 0 0,7-1 0 0,-7-2 0 0,4 1 0 16,-4-2 0-16,0 1 0 0,0-3 0 0,6 3 0 15,-6 0 0-15,0-1 0 0,0 1 0 0,0 2 0 16,7-2 0-16,-7 2 0 0,0 4 0 0,0-2 0 0,4 3 0 15,3 3 0-15,-7 3 0 0,3 1 0 0,4 4 0 16,0 3 0-16,-4 5 0 0,8 4 0 0,2 0 0 0,-2 3 0 16,-1 5 0-16,0 1 0 0,8 2 0 0,-8 4 0 15,4-2 0-15,0 0 0 0,-8 0 0 0,5-2 0 16,-11 1 0-16,14-1 0 0,-14-5 0 0,0-1 0 0,0-4 0 16,0-4 0-16,-7-2 0 0,0-3 0 0,3-5 0 15,-3-3 0-15,-3-5 0 0,0-4 0 0,-4-2 0 0,11-3 0 16,-8-2 0-16,-3-5 0 0,4 2 0 0,3-6 0 15,4 2 0-15,-4-2 0 0,7-3 0 0,0 0 0 0,0 0 0 16,10 1 0-16,-3-2 0 0,0 0 0 0,10 2 0 0,-6-1 0 16,6 3 0-16,-3 0 0 0,3 0 0 15,0 1 0-15,7 2 0 0,-10 2-336 0,3-1-136 0,7 2-65 16,-7 0-30-16,-3 1-82 0,3 2-22 0,1 0-17 0,-8 1 8 16,4 0 40-16,-4 2 95 0,-6 2 49 0,2 1 49 15,1 1 47-15,-14 2 47 0,1-3 73 0,6 0 17 0</inkml:trace>
  <inkml:trace contextRef="#ctx0" brushRef="#br0" timeOffset="57566.59">21784 9187 575 0,'0'0'752'0,"0"-6"72"0,0 5-9 16,0-1-94-16,0 2-81 0,-7 3-105 0,7-1-62 0,-3 2-34 16,-11 3-71-16,4-2-39 0,6 4-18 0,-13 3-54 0,3 3-1 15,0 1-40-15,1 5-48 0,2-3 16 0,-6 5-24 16,14 1-49-16,-11-1-54 0,14 2-57 0,-4-2 0 0,-3 1 0 15,14 0 0-15,-3-4 0 0,3 2 0 0,3-1 0 16,4-3 0-16,-4-2 0 0,7-2 0 0,-3-2 0 16,3-4 0-16,11-1 0 0,-11-6 0 0,11-1 0 0,-4-5 0 15,-4-3 0-15,5-3 0 0,-12-4 0 0,11-3 0 16,-3-1 0-16,-7-2 0 0,0-3 0 0,-1 0 0 0,-9-2 0 16,-4-1 0-16,7 0 0 0,-14 1 0 0,7 3 0 15,-4-3 0-15,-9 2 0 0,2 0 0 0,8 3 0 16,-11 2 0-16,4 2 0 0,-1 2 0 0,1 3 0 0,-4 2 0 15,11-1 0-15,-4 8 0 0,4-1 0 0,3 1 0 16,0 3 0-16,-7 3 0 0,7 1 0 0,0 2 0 0,7 2 0 16,-7 1 0-16,10 3 0 0,-7-3 0 0,11 2 0 15,-4 3-224-15,1 3-81 0,-1-2-30 0,7 0-10 16,1 1-23-16,-1 1-8 0,0-2-15 0,-7 3 7 0,1 0 40 16,13-2 40-16,-14 1 7 0,1-1 66 0,-1 1 47 15,0-3 48-15,4-1 71 0,-11 0 73 0,4-2 80 0,0-4 73 16,-7-1 55-16,0-1 71 0,0-3 50 0,0-2 71 15,0-1-17-15,0-3-47 0,0-4-31 0,0 0-25 16,0-7-49-16,4 1-14 0,-4-6-33 0,10 1-16 0,-3-8-24 16,3-2-16-16,1-1 0 0,6 0-17 0,0-4-46 0,11 1-73 15,-4 0 0-15,3 1 0 0,-6 3 0 0,6 1 0 16,1 4 0-16,-4 3 0 0,4 3 0 0,-8 4 0 16,4 3 0-16,-6 2-112 0,-5 6-201 0,5 1-39 0,-11 2-80 15,-4 2-40-15,4 4-39 0,0 1-41 0,-7 1-64 16,0 1-40-16,-7 3-33 0,7 0 82 0,-7 0 71 0,-3 1 64 15,6 2 24-15,-3 2 79 0,-10 0 17 0,7 0 65 16,-7 4 7-16</inkml:trace>
  <inkml:trace contextRef="#ctx0" brushRef="#br0" timeOffset="58131.16">20806 10140 207 0,'-11'4'911'0,"1"-8"17"0,3 8-112 15,-3-8-63-15,-4 4-113 0,10 6-96 0,-6-2-40 16,10-3-88-16,-14 3-41 0,14-3-46 0,-3-2-17 16,-4 4-48-16,7 1-49 0,0-4 1 0,0 3-31 0,7-5-26 15,-4 2-22-15,4 5-17 0,0-6-24 0,3 1-32 16,-6 1-64-16,10-2 0 0,3 1 0 0,-14 2 0 0,15-2 0 16,-8 0 0-16,0 2 0 0,4-4 0 0,-11 6 0 15,11-1 0-15,-10 1 0 0,3 2 0 0,-4 2 0 16,4-1 0-16,0 5 0 0,-7 0 0 0,3 2 0 0,-3 1 0 15,11 0 0-15,-11 0 0 0,6 0 0 0,-6-1 0 16,7 1 0-16,-3-1 0 0,-4 1 0 0,10-1 0 0,-10-2 0 16,14 1 0-16,-14-1 0 0,3 0 0 0,11 0 0 15,-10-1 0-15,2-1 0 0,-2-1 0 0,10-2 0 0,-11 2 0 16,7-4 0-16,4-1 0 0,-3 1 0 0,6-1 0 16,-7-4 0-16,1 2 0 0,13-2 0 0,-14-1 0 15,11 0 0-15,-4-1 0 0,7-2 0 0,-3 4 0 0,-1-4 0 16,11 1 0-16,-10 0 0 0,0 1 0 0,10-2 0 0,-11 4 0 15,1-3 0-15,7 1 0 0,-11 0 0 0,7-3 0 16,-3 1 0-16,-4 1 0 0,-7-3 0 0,7-3-9 0,-6 3-414 16,2-6-89-16,-9-2-88 0,-4-1-88 0,7 0-88 15,-7-3-40-15,3-2 80 0,-6 3 96 0,-4-5 87 16,3 3 65-16,4-3 57 0,-13-1 22 0,9-1 74 0,-6-2 15 16,-4 0 64-16</inkml:trace>
  <inkml:trace contextRef="#ctx0" brushRef="#br0" timeOffset="58439.84">21305 9765 735 0,'-3'-8'903'0,"3"1"-38"0,0 1-106 0,-7 1-78 0,7 2-73 16,0 2-88-16,0 1-56 0,0 0-48 0,0 0-49 15,-7-2-46-15,14 2-34 0,-7 0-38 0,7 0-25 0,-4 3-24 16,7 0-25-16,4 0-23 0,-10 2-15 0,20 1-18 16,-10 1-110-16,3 2-9 0,10 3 0 0,-3 0 0 15,4 2 0-15,-7 2 0 0,6 1 0 0,1-1 0 0,3 2 0 16,-4 3 0-16,-6 2 0 0,0 1 0 0,3 1 0 15,-7 3 0-15,0 5 0 0,-3-3 0 0,0 4 0 0,-11 0 0 16,4 1 0-16,0 0 0 0,-7 0 0 0,0 0 0 0,-7-2 0 16,0-1 0-16,4-1 0 0,-11-1 0 15,4-3 0-15,-1 0 0 0,1-4 0 0,0 0 0 0,-7-3 0 16,3-2 0-16,3-5 0 0,1-1 0 0,-7-1 0 0,13-4 0 16,-9-2 0-16,2-3 0 0,8 0 0 0,-11 0-104 15,14-6-392-15,-3 2-120 0,3-3-121 0,-7 1-134 0,7-4 15 16,0 1 127-16,7 1 58 0,-7 0 103 0,3-3 40 15,11 0 87-15,0 1 42 0,-1-1 31 0,1 0 48 16,10 1 56-16</inkml:trace>
  <inkml:trace contextRef="#ctx0" brushRef="#br0" timeOffset="59837.71">22332 10040 302 0,'-4'-1'889'0,"-3"-1"15"0,7-3-80 15,0 3-80-15,0-4-80 0,0 6-129 0,0-5-62 0,0 4-57 16,0-5-48-16,0 0-40 0,0 3-16 0,11-5-32 16,3 3-57-16,-11-1 2 0,14 0-57 0,7-3 7 0,4 2-46 15,3-1 14-15,3 0-54 0,4-1-89 0,7-3 0 16,0 2 0-16,-7 0 0 0,7 0 0 0,-4 0 0 0,0-1 0 15,-6 0 0-15,-8 4 0 0,-3 0 0 16,-10 1 0-16,3 0 0 0,-3 2 0 0,-14 4-256 0,0-2-152 16,-7 2-72-16,0-3-40 0,-3 3-1 0,0-2-38 0,-1 1-1 15,-6-1 24-15,7-1 39 0,-7 0 66 0,6 0 79 0,-6 0 120 16,3 0 112-16,4 2 64 0,6 1 96 16,-9-2 56-16,2 2 56 0,11 0 48 0,-3 2 96 0,3-2 72 15,0 3 55-15,0 3 58 0,0-2-1 0,3 2-49 0,-3 3-39 16,0 1-55-16,0 5-33 0,0 1-48 0,0 0 0 15,0 5-57-15,0 3-15 0,0 1 1 0,0 3-17 0,0 3-48 16,0 4 16-16,0-2-112 0,0 6-24 0,0 0 0 16,0 1 0-16,0 1 0 0,-3-4 0 0,3 2 0 15,0-5 0-15,0 0 0 0,0-6 0 0,0-2 0 0,0-4 0 16,0-4 0-16,0-6 0 0,0-2 0 0,0-2 0 16,0-8 0-16,0 0-368 0,0-8-88 0,0-2-80 0,0-5-41 15,0-1-54-15,0-7-18 0,0-1-22 0,3-3 15 16,4-3 48-16,-3-2 72 0,9 2 79 0,-2-2 105 15,6 2 96-15,-7 1 112 0,8-1 168 0,-1 5 160 0,-3 1 105 16,3 1 71-16,7 5 80 0,-7 4 96 0,-3 1 111 16,3 7-63-16,-7 0-55 0,8 3-65 0,-5 2-41 0,-2 5-38 15,-1 1-41-15,0 2-40 0,-3 5-64 0,-3 0-1 16,10 5-30-16,-11-1-42 0,4 2 10 0,-4 2-49 16,11 5 16-16,-14-2-64 0,4 2-80 0,9-1 0 0,-13 2 0 15,4-1 0-15,3-1 0 0,-4-3 0 0,-3 2 0 16,7-3 0-16,0-3 0 0,-7-2 0 0,0-3 0 0,0-1 0 15,0-4 0-15,0-5 0 0,0 2 0 0,3-5 0 0,-3-4 0 16,0 0 0-16,7-3 0 0,-3-1 0 0,-4-3 0 16,7-2 0-16,0 0 0 0,-4 1 0 0,7-3 0 0,-3 2 0 15,0 2 0-15,3 1 0 0,-3 0 0 0,-3 2 0 16,6 2 0-16,-3 5 0 0,0-3 0 0,-4 4 0 16,-3-2 0-16,11 3 0 0,-11 3 0 0,7-3 0 0,-1 1 0 15,-6 4 0-15,4-1 0 0,-4-1 0 0,7 3 0 16,0 1 0-16,-4 2 0 0,-3-1 0 0,7 0 0 15,-4 3 0-15,11 0 0 0,-10-2 0 0,3 0 0 0,3 0 0 16,-3-1 0-16,-4-1 0 0,8 1 0 0,2-2 0 16,-2-2 0-16,-1-2 0 0,0 0 0 0,4 0 0 0,-4-2 0 15,1 2 0-15,-4-2 0 0,3-4 0 0,0 2 0 16,-3-1 0-16,-3 0 0 0,3 0 0 0,-1 1 0 16,-2 1 0-16,3-1 0 0,-4-2 0 0,4 1 0 0,0 3 0 15,-7 0 0-15,3-2 0 0,4 1 0 0,-7-1 0 16,0-1 0-16,0-2-297 0,0 1-134 0,0 1-57 0,0-1-40 15,4-3-72-15,-4 2-48 0,-4 0-64 0,4 1-32 16,4-1 104-16,-4-1 55 0,7 2 66 0,0-3 54 0,-7 3 58 16,3 1 46-16,-3 0 41 0,7 1 41 0</inkml:trace>
  <inkml:trace contextRef="#ctx0" brushRef="#br0" timeOffset="60294.02">23572 10337 174 0,'7'-1'608'16,"3"1"48"-16,-6-3 65 0,10 0 62 0,-11 1-62 0,-3 2-129 15,14-4-56-15,-14 3-56 0,3 1-40 0,8 0-57 16,-5 0-46-16,1-4-42 0,-3 4-39 0,6 0-24 16,4-2-32-16,-11-7-7 0,11 4-34 0,-4-4-6 0,8 0-33 15,-15-3-1-15,7 0-86 0,4 0-33 0,-10-4 0 16,3-1 0-16,-4 6 0 0,-3-4 0 0,7 3 0 0,-7 1 0 16,0 0 0-16,-7 1 0 0,7 4 0 0,-10 4 0 15,6-1 0-15,-3 2 0 0,0-2 0 0,-3 7 0 0,0 1 0 16,-1 4 0-16,1-2 0 0,-4 6 0 0,4-4 0 15,3 3 0-15,-3 4 0 0,6-1 0 0,-3 1 0 16,1-1 0-16,6 0 0 0,0-1 0 0,0-1 0 0,6-1 0 16,1 1 0-16,-3-4 0 0,6-1 0 0,4 2 0 0,3-5 0 15,-7 2 0-15,8-2 0 0,-5-2 0 0,5-1 0 16,6-1 0-16,-7-1-201 0,-3 2-294 0,3-2-106 0,7 0-119 16,-14-5-128-16,8-1 9 0,-1 1 87 0,-3 1 88 15,3-3 103-15,0 0 42 0,0 0 78 0,1 0 58 16,2-4 31-16,4 2 48 0,-3 2 16 0</inkml:trace>
  <inkml:trace contextRef="#ctx0" brushRef="#br0" timeOffset="60874.98">24843 10180 502 0,'7'-1'744'16,"0"1"65"-16,-3 2-10 0,6 4-78 0,-10 1-66 16,7 0-94-16,-7 4-81 0,7 1-32 0,-7 3-80 0,3 1-17 15,-3 5-63-15,0 2 1 0,0-3-65 0,0 1-24 16,0 2 7-16,0-2-23 0,0 0-24 0,0-1-16 0,-3-5-87 16,3 0-57-16,0-3 0 0,0-5 0 0,0-1 0 15,0-6 0-15,3-2 0 0,-3-3 0 0,0-6 0 16,10 0 0-16,-10-5 0 0,14-2 0 0,-10-5 0 0,9 0 0 15,-2-2 0-15,-8-2 0 0,14-4 0 0,-6 3 0 16,3-1 0-16,-4-1 0 0,7 2 0 0,-7-2 0 0,1 4 0 16,-1 2 0-16,4 2 0 0,0 2 0 0,-7 6 0 15,3 1 0-15,0 7 0 0,-3 0 0 0,0 6 0 0,-3 3 0 16,-4 5 0-16,6 1 0 0,-6 3 0 0,0 2 0 16,0 2 0-16,0 4 0 0,0 0 0 0,0 3 0 15,-6-2 0-15,12 6 0 0,-6-5 0 0,0 4 0 0,0-4 0 16,0 2 0-16,0-2 0 0,0-4 0 0,0 0 0 15,7 0 0-15,-7-7 0 0,4 1 0 0,3-3 0 0,-4-4 0 16,4-1 0-16,0-6-280 0,-4-3-232 0,8-1-56 16,2-4-56-16,-9-3-64 0,3-1-16 0,0-4-49 0,3-2 73 15,0 2 89-15,1 0 63 0,-1 0-33 0,4 0 161 16,-4 1 25-16,0 1 39 0,1 3 71 0,3 1 34 0</inkml:trace>
  <inkml:trace contextRef="#ctx0" brushRef="#br0" timeOffset="61087.94">25350 10151 319 0,'0'4'504'0,"7"-1"96"0,-7 2 112 0,0 5 48 0,3-2-8 16,-3 3-128-16,-3 0-80 0,3 1-56 0,0 1-72 15,0 3-24-15,3-2-40 0,-3 0-72 0,7-2-8 16,0-2-40-16,-7 1-40 0,10-3-24 0,-6-2 8 0,3-1-24 16,3-1-41-16,0-3 10 0,4-2-97 0,-4-4-24 15,8 0 0-15,-15-5 0 0,14 3 0 0,-6-6 0 16,2-2 0-16,-2 0 0 0,-1-3 0 0,-3-1 0 0,-4-1 0 16,4 0 0-16,0 1 0 0,-7-3 0 0,0 4 0 15,0 0 0-15,0 1 0 0,0 3 0 0,0-1-41 0,0 4-238 16,0 1-58-16,0 5-54 0,0 3-49 0,0 0-40 15,0-2-65-15,0 4-78 0,0 0-74 0,0 0 2 0,0 2 39 16,0-2 104-16,0 2 63 0,0-4 33 0,0 2 73 16,0-3 47-16,0 3 40 0,0-5 31 0</inkml:trace>
  <inkml:trace contextRef="#ctx0" brushRef="#br0" timeOffset="61334.28">25701 9833 471 0,'4'-8'624'0,"6"2"47"0,-3-1 26 15,3 3 31-15,-3 3-33 0,0-1-102 0,-4-1-65 16,4 6-72-16,-3-1-48 0,-4 3-32 0,0 0-48 0,0 4-57 16,7 0-30-16,-7 1-1 0,0 3-56 0,0 2 8 15,-7 2-48-15,7 3 8 0,0 0-17 0,0 2-78 0,0 4-57 16,0 1 0-16,0 1 0 0,0 2 0 0,0 3 0 16,0-1 0-16,0-2 0 0,0 2 0 0,0-1 0 15,0-3 0-15,0-4 0 0,0-3 0 0,0-4-33 0,0-4-310 16,7-6-105-16,-7-1-80 0,7-6-73 0,-7-6-86 15,0-2-65-15,0-7 0 0,3 1 80 0,4-5 80 16,-4-4 39-16,11-1 89 0,-10-1 57 0,9-4 22 0,-2 1 66 16,-1-1 15-16,0-1 55 0</inkml:trace>
  <inkml:trace contextRef="#ctx0" brushRef="#br0" timeOffset="61537.75">25994 9774 70 0,'7'-17'712'0,"3"2"56"0,-3 2 97 0,-3 5-73 15,2-1-72-15,-2 5-120 0,-4 1-64 0,7 4-56 16,-7 4-57-16,0 1-47 0,0 3-71 0,0 2-10 15,-7 5-30-15,7-1-33 0,0 3-56 0,0 3-25 0,-4 4 18 16,-2 1-33-16,6 2-32 0,0 4-88 0,-4 2-16 0,4-1 0 16,0 5 0-16,0-1 0 0,0 1 0 0,0-1 0 15,0-1 0-15,4-1 0 0,2-2 0 0,-2-6 0 16,10-3 0-16,-11-2-328 0,4-4-168 0,-4-2-120 0,15-7-120 16,-4-2-104-16,-11-3 40 0,7-1 88 0,4-4 80 15,0-4 72-15,0-3 63 0,-1 0 57 0,5-8 48 0,-1 3 41 16,7-4 39-16,4 1 40 0</inkml:trace>
  <inkml:trace contextRef="#ctx0" brushRef="#br0" timeOffset="62036.93">26776 9721 151 0,'14'-11'791'0,"-11"0"66"15,11 2-9-15,-10 6-88 0,2-1-81 0,-2 4-94 16,3 4-73-16,0-1-56 0,-7 7-57 0,3 2-38 0,-3 4-41 16,0 0-40-16,0 3-32 0,0 2-24 0,0 5-33 15,0-1-23-15,0 3-8 0,0 4-48 0,0 1-23 0,0-1-89 16,0 2 0-16,0 0 0 0,0 0 0 0,0 0 0 15,0 1 0-15,0-4 0 0,0 1 0 0,0-5 0 0,0-4 0 16,0-3 0-16,0-3 0 0,0-5 0 0,0-4 0 16,7-6 0-16,-4-4 0 0,4-3 0 0,0-6 0 15,-3-1 0-15,9-4 0 0,-2-1 0 0,-8-2 0 0,11-1 0 16,0-1 0-16,0-1 0 0,-4 2 0 0,7-1 0 16,-13 3 0-16,9 2 0 0,1 2 0 0,0 2 0 0,-11 2 0 15,8 0 0-15,-4 5 0 0,-1 3 0 0,-2 2 0 16,10 2 0-16,-14 3 0 0,3 4 0 0,-3 0 0 15,7 1 0-15,-4 5 0 0,4 1 0 0,-7 0 0 0,7 0 0 16,-7 2 0-16,-7-2 0 0,14 3 0 0,-3 0 0 16,3-3 0-16,-7-1 0 0,3-2 0 0,4 0 0 0,0-3 0 15,-4-1 0-15,-3-4 0 0,11-1 0 0,-11-2-112 16,0-4-352-16,0-1-96 0,0-3-48 0,0 0-96 16,7-3-96-16,-1-1 32 0,-2-4 79 0,10 2 82 0,-4-3 63 15,0-1 64-15,1-2 55 0,13-2 58 0,-14 2 31 16,7-1 39-16,1-1 41 0</inkml:trace>
  <inkml:trace contextRef="#ctx0" brushRef="#br0" timeOffset="62421.43">27351 9999 15 0,'0'4'736'0,"0"1"87"0,0 2 50 0,0 4-89 15,-6-7-64-15,6 6-144 0,6 0-40 0,-6 3-80 0,0-1-64 16,0 3-40-16,0-3-16 0,0 3-56 0,0-4-24 16,4-1-40-16,3 3-40 0,-4-1 7 0,11 3-30 0,-11-7-42 15,4 2-6-15,4-3 7 0,-1-3-112 0,4-1 0 16,-11 0 0-16,8 0 0 0,2-3 0 0,-9-4 0 0,13-3 0 15,-10-4 0-15,3 0 0 0,1-1-33 0,-1-1-110 16,-10-1 30-16,14 1-6 0,-11-2-2 0,4-2 17 16,-4 4 9-16,-3 1 22 0,7 4 10 0,-7-2 14 0,0 4 57 15,7 3 49-15,-7 0 30 0,-7 1 65 0,7 0 1 16,0 2-17-16,0 6-17 0,0-1-7 0,0 1-23 16,0 3-89-16,0 0 0 0,0 2 0 0,0 1 0 0,0 2 0 15,0 5 0-15,0-4 0 0,0 6 0 0,-7-2 0 16,7 3 0-16,0 3 0 0,-3 0 0 0,-4 4 0 0,7 1 0 15,-3 1 0-15,-4 4 0 0,0 1 0 0,-3 1 0 16,6 3 0-16,-3-2 0 0,-3 0 0 0,3-2 0 0,0 2 0 16,7-4 0-16,-3-6 0 0,3-1 0 0,-7-4 0 15,7-5 0-15,0-3 0 0,0-5 0 0,7-4 0 16,-7-5 0-16,0-2-232 0,0-5-208 0,0-3-48 0,0-2-72 16,0-3-40-16,0-3-72 0,0-1-32 0,0-2-40 15,3 0 80-15,-3-3 87 0,7 0 82 0,0 0 54 0,3-1 58 16,-3-2 39-16,3 2 40 0,1-4 40 0,-1-1 23 0</inkml:trace>
  <inkml:trace contextRef="#ctx0" brushRef="#br0" timeOffset="62847.81">27734 10112 199 0,'10'-7'640'0,"1"4"40"0,-5 0 64 16,1 5 40-16,-3 2-73 0,3 2-118 0,-7 3-65 0,0-1-64 16,3 4-33-16,-3 4-46 0,0 1-58 0,0 2-22 15,0 4-41-15,0 1-48 0,0 1 0 0,7 1-48 16,-7 2 7-16,7 2-22 0,-14 0-18 0,0 0-62 0,7 0-73 15,-3-5 0-15,3 2 0 0,0-5 0 0,-7-3 0 16,3-2 0-16,4-5 0 0,-7-5 0 0,7-2 0 16,0-5 0-16,-6-6 0 0,6-2 0 0,0-4 0 0,0-3 0 15,0-3 0-15,0-5 0 0,-4-4 0 0,4 1 0 16,0-7 0-16,0-3 0 0,0-4 0 0,0-1 0 0,4-2 0 16,2 0 0-16,5 0 0 0,-1 2 0 0,7 2 0 15,-6 0 0-15,13 3 0 0,-4 6 0 0,5 3 0 0,2 4 0 16,-6 1 0-16,3 6 0 0,-3 4 0 0,6 2 0 15,-3 5 0-15,-7 3 0 0,-3 6 0 0,3-1 0 16,-6 7 0-16,3 0 0 0,-11 2 0 0,7 3 0 0,-10 0 0 16,0 2 0-16,7-1 0 0,-7 2 0 0,-7 0 0 15,4 0 0-15,-4 0 0 0,4-2 0 0,-11 1 0 0,3-2 0 16,1 3 0-16,0-6 0 0,-7 0 0 0,-1-1 0 16,1-2 0-16,7-5 0 0,-7 1 0 0,13-3 0 0,-13-2 0 15,7 0 0-15,-4-2 0 0,10-7 0 0,-3 6 0 16,1-3 0-16,6-5 0 0,-4 3-289 0,4 0-150 0,-7-3-82 15,7 1-46-15,0 0-26 0,11-1-79 0,-11 0-16 16,13 0-7-16,-9 1 63 0,10-1 47 0,-4 4 90 16,7-2 62-16,-7 1 33 0,8 0 65 0,2-1 39 0,-2 1 32 15,2 2 32-15</inkml:trace>
  <inkml:trace contextRef="#ctx0" brushRef="#br0" timeOffset="63145.54">28161 9937 55 0,'10'0'463'16,"-10"0"66"-16,7 2 62 0,-3-2 42 0,-4 1 55 15,0 5-24-15,0-3-49 0,0 2-62 0,0 1-73 16,0 1-40-16,0 1-48 0,0 1-64 0,0-3-16 0,0 5-40 15,0 3-48-15,0-1 0 0,-4-2-56 0,4 3 8 16,0-2-16-16,0 1-25 0,0 1-46 0,0-2-89 0,0 0 0 16,0-3 0-16,4-3 0 0,10-3 0 0,-11 0 0 15,11-2 0-15,-4-1 0 0,0-1 0 0,1-5 0 16,-1-2 0-16,7-1 0 0,1-3 0 0,-8 0 0 0,4-2 0 16,-11 0 0-16,7-2 0 0,-3-1 0 0,0 0 0 0,-7 2 0 15,4 2 0-15,-8-2 0 0,4 1 0 0,-7 2 0 16,0-1 0-16,-3 1 0 0,7 0 0 0,-11 1 0 15,4-1 0-15,-8 3 0 0,8 0 0 0,-7 4 0 0,13 0 0 16,-13 1 0-16,7 3 0 0,-4 1 0 0,11 1 0 0,-4-1 0 16,-4 4 0-16,4 1-137 0,4-3-174 0,3 1-49 15,0 0-65-15,0 0-47 0,-7-1-39 0,7-1-57 16,0-1-40-16,7 4-48 0,-4-4-33 0,4-2 58 0,-3 2 79 16,10 2 88-16,-11-4 48 0,11 0 56 0,0 1 39 15,-1-4 26-15,1 0 39 0</inkml:trace>
  <inkml:trace contextRef="#ctx0" brushRef="#br0" timeOffset="63326.07">28450 9753 567 0,'4'7'743'0,"3"2"58"0,0 3-9 15,-4 1-72-15,-3 4-72 0,0 0-113 0,7 4-55 0,-7 1-63 16,7 2-33-16,-7 2-56 0,3 1-32 0,4 0-40 16,-7 1-33-16,0-1-127 0,4 1 73 0,3 0-33 15,-1-3-104-15,-2-2-88 0,3-6-121 0,-7-1-118 0,0-4-74 16,0-6-110-16,3-1-90 0,-3-5-86 0,0-3-41 15,0-4 0-15,-3 0 48 0,-4-8 71 0,3 3 66 0,4 0 63 16,-13-5 72-16,9 4 47 0,-6-2 42 0,-4-1 31 16</inkml:trace>
  <inkml:trace contextRef="#ctx0" brushRef="#br0" timeOffset="64115.01">28406 9981 38 0,'-7'-11'425'0,"3"-2"71"16,4 4 16-16,0-2 63 0,-7 0 18 0,7 0-33 16,0 2 15-16,0-2-15 0,7 2-55 0,-7-1-49 0,4 2-57 15,3 0-47-15,0-2-39 0,-4 0-41 0,7 1-24 0,4 0-40 16,0-1-17-16,0 2-22 0,3-2-17 0,-7 3-24 15,7-2-8-15,-3 6-17 0,3 1-7 0,1-2-8 16,6 3-31-16,-10 2-57 0,3 3 0 0,7 1 0 0,-7 1 0 16,-3 3 0-16,0 2 0 0,0-1 0 0,3 2 0 15,-7 2 0-15,4 4 0 0,-4 0 0 0,-3 0 0 16,-3 0 0-16,-4 1 0 0,6 2 0 0,-2-3 0 0,-4 2 0 16,0 2 0-16,0-4 0 0,0 3 0 0,-4-3 0 15,4-1 0-15,0-1 0 0,0-2 0 0,0-4 0 0,0-1 0 16,0-4 0-16,0-2 0 0,0 0 0 0,0-5 0 15,0-2 0-15,0-1 0 0,0-2 0 0,4-2 0 0,3 2 0 16,0-1 0-16,-4 0 0 0,4-1 0 0,3 0 0 16,-3 4 0-16,10 0 0 0,-6 3 0 0,-1-1 0 15,0 3 0-15,1-1 0 0,6-1 0 0,-7 4 0 0,4-2 0 16,3 0 0-16,-3 1 0 0,0-1 0 0,0-1 0 16,3 1 0-16,0-4 0 0,-7 4 0 0,8-2 0 0,6 1 0 15,-10-3 0-15,3-1 0 0,0-4 0 0,0 2 0 16,-6 0 0-16,6-3 0 0,-7 3 0 0,1-4 0 15,-5 4 0-15,1-3 0 0,-7 2 0 0,4 0 0 0,-8 3 0 16,4-1 0-16,-7 1 0 0,1-1 0 0,2 3 0 16,-3 0 0-16,4 2 0 0,-4 1 0 0,-3 0 0 0,3 3 0 15,3-2 0-15,-3 5 0 0,0 0 0 0,4 2 0 16,3 2 0-16,0-1 0 0,0 3 0 0,-7 0 0 0,7 0 0 16,0 0 0-16,0 0 0 0,0-2 0 0,7 0 0 15,-7-1 0-15,0 1 0 0,-7-2 0 0,14-1 0 0,-4-4 0 16,4 0 0-16,4-1 0 0,-4-1-48 0,10 1-272 15,-14-1-48-15,21-2-24 0,-13-4-32 0,6-4-25 0,0 0-22 16,-3 0-25-16,0-2 0 0,3-1-33 0,-3-5 34 16,-1-1 46-16,1-3 26 0,0-2 79 0,-11 4 72 15,8-1 88-15,3-1 95 0,-11 3 106 0,4 0 63 0,0 2 80 16,-7 1 104-16,0 3 48 0,0 3 112 0,0 1 48 16,0 4 95-16,0-1-14 0,0 5-58 0,0 2-62 0,-14 1-65 15,14 1-17-15,0 1-46 0,-3-1-41 0,-4 4-24 16,0-3-48-16,7 2 0 0,-4-2-32 0,-3 3-16 15,7 1-40-15,0-2 15 0,0 2-86 0,7 0-33 0,-3-1 0 16,-4 3 0-16,14-2 0 0,-11 1 0 0,11-1 0 16,-11 1 0-16,8 0 0 0,6 0 0 0,-7 2 0 15,7-3 0-15,-3 1 0 0,0 0 0 0,0 0 0 0,-4 1 0 16,0-1 0-16,1 1 0 0,-11-1 0 0,7-1 0 16,-4-2 0-16,-3 0 0 0,0 0 0 0,0-4 0 0,-10 1 0 15,6-2 0-15,-10 0 0 0,4-2 0 0,0 0 0 16,-1 0 0-16,-6 0 0 0,7 0 0 0,-14-4 0 0,7 6 0 15,6-2 0-15,-6 0 0 0,14-3-152 0,-11 0-241 0,10-1-63 16,-3-1-79-16,7-1-98 0,-3 0-70 0,3-1-81 16,3 0 56-16,-3-1 80 0,11-2 80 0,-4 3 64 15,3 1 55-15,-3 0 57 0,3-4 40 0,1 1 41 0,6 0 39 16,7 1 8-16</inkml:trace>
  <inkml:trace contextRef="#ctx0" brushRef="#br0" timeOffset="64515.98">29632 9885 111 0,'17'-3'640'0,"-6"0"47"0,3 2 66 0,-11 3 39 15,7 0-72-15,-3 1-120 0,0 1-56 0,-7 1-65 0,4 1-54 16,-4-1-34-16,0 2-47 0,0 0-39 0,0 2-33 16,0-1-33-16,-4 2-30 0,4 1-25 0,0 2-24 0,0 1-41 15,0-4-14-15,0 2-26 0,0 0-46 0,0 0-33 16,0-3-24-16,0 0-89 0,0-4-86 0,0-1-57 16,0-1-48-16,0-3-33 0,0 2-22 0,0-6-33 0,0-1-24 15,0-1-8-15,0-2 0 0,4-1 24 0,2 2 7 16,1-4 34-16,4-2 22 0,-8-2 10 0,11 0 7 0,-11 1 23 15,15 1 58-15,-8-3 23 0,0 2 16 0,4 0 64 16,-4 2 39-16,-3-1 89 0,-3 1 64 0,-4 2 65 16,7 2 54-16,-7-2 66 0,3 5 70 0,-3 2 66 0,0 1 95 15,0-1 40-15,-3 3 64 0,3 3-40 0,0 2-56 16,0-1-56-16,0 1-49 0,0 2-46 0,0-1-34 0,-7 2-30 16,7-1-34-16,0 6-22 0,7-5-25 0,-7 1-48 0,3 2-16 15,11-1-16-15,-11 0-56 0,8 3-48 0,2 0 0 16,-2-1 0-16,-1 2 0 0,0-2 0 0,4 3 0 15,0-1 0-15,0-1 0 0,-11-1 0 0,7 1 0 0,-10-1 0 16,7-1 0-16,0-2 0 0,-7 0 0 0,0-5 0 16,-14 1 0-16,11-4 0 0,-7 1-272 0,-4 2-208 0,0-7-89 15,-3-1-118-15,0-1-97 0,-1-5-41 0,-2-1 90 16,-4-4 55-16,3 2 104 0,4-4 48 0,0-6 80 16,-4 0 32-16,7 0 72 0,0 0 32 0,-3-2 16 0,3 3 64 15</inkml:trace>
  <inkml:trace contextRef="#ctx0" brushRef="#br0" timeOffset="64626.68">29632 9742 423 0,'0'-9'704'0,"-3"4"40"0,-11 1-41 0,14 1-30 16,-10 1-73-16,10 2-120 0,-4 0-88 0,-3 0-120 0,0 0-160 16,7 0-152-16,-3-1-168 0,3 1-144 0,0-3-176 15,0 1-104-15,0 1 40 0,0 0 40 0,3 0 64 16,4 1 79-16,0-2 25 0,-3 0 72 0,6 2 25 0,4 0 31 16</inkml:trace>
  <inkml:trace contextRef="#ctx0" brushRef="#br0" timeOffset="64957.3">30779 9794 135 0,'11'-4'744'0,"-1"3"47"16,0 4 18-16,-3-1-34 0,-3 3-78 0,3 3-105 15,0 1-88-15,-7-2-56 0,0 3-56 0,0 2-48 16,0 1-32-16,0 2-32 0,0-1-48 0,0-1-25 0,0 0-30 16,0-1-34-16,0-3-70 0,0 1-49 0,0-2-112 15,0-5-56-15,0 0-96 0,0-1-73 0,0-2-71 0,3-3-23 16,-3 0-66-16,7-3-22 0,-4-2 15 0,-3 1-25 15,14-1-38-15,-14 1 31 0,4-3-25 0,9 0 34 16,-9 1 70-16,6-1 25 0,4 0 73 0,-11 1 7 0,8-1 64 16,6-2 8-16</inkml:trace>
  <inkml:trace contextRef="#ctx0" brushRef="#br0" timeOffset="65210.64">31062 9748 182 0,'3'-3'465'0,"4"2"23"0,0-1 47 16,-3 0 41-16,-4 2 64 0,0 0 1 0,6 0-18 15,-6 4-70-15,0-3-73 0,0 4-40 0,0-2-41 16,0 1-38-16,0 2-41 0,0 0-48 0,0 3-25 0,0 0-46 15,0 2-33-15,4-2 7 0,-4 3-15 0,7-3-15 16,0 3-25-16,-4-2-120 0,4 2 0 0,0-1 0 0,3-1 0 16,1 2 0-16,-4 0 0 0,3-1 0 0,0 1 0 15,1 0 0-15,-5 0 0 0,5 0 0 0,-4-2 0 16,-4 2 0-16,4-3 0 0,0 0 0 0,-7-2 0 0,0-1 0 16,-7-2 0-16,0-1 0 0,4-1 0 0,-11-1 0 15,0-4 0-15,0-4 0 0,1 5 0 0,-5-7 0 16,1 0-328-16,-7-3-168 0,10 0-64 0,-3-3-73 0,-7-5-70 15,3-1-81-15,4 0 40 0,0-1 55 0,-1-3 105 16,5 0 49-16,-1 1 87 0,-3-2 40 0,13 3 32 0,-3 0 40 16,4 4 71-16,3-2 1 0</inkml:trace>
  <inkml:trace contextRef="#ctx0" brushRef="#br0" timeOffset="65331.82">30907 9640 383 0,'0'-7'544'0,"0"2"103"0,0 1 74 16,0 2 55-16,0 1-73 0,0-1-110 0,0 2-81 0,0 0-40 16,0 2-65-16,0-2-46 0,0 0-49 0,0 0-56 15,0 0-73-15,0 0-95 0,0 3-112 0,0-2-87 16,0 0-113-16,0 1-105 0,0 1-102 0,0 2-97 0,0-2-88 15,0 1-72-15,0 1 24 0,3-1 48 0,-3 1 96 16,0 2 55-16,7-1 33 0,-3 2 57 0,3-1 63 0,-1 2 8 16,-2-2 48-16</inkml:trace>
  <inkml:trace contextRef="#ctx0" brushRef="#br0" timeOffset="67133.63">31634 9890 423 0,'0'4'663'0,"3"-1"42"0,-3 3 55 16,0 1-8-16,0-1-72 0,7 4-112 0,0 0-64 0,-7 2-48 16,0 2-64-16,0-1-48 0,4 0-33 0,-4 4-23 15,0-3-31-15,6 2-33 0,1-1-24 0,-7 0-24 0,0 0-40 16,4-1-25-16,3-1 2 0,-4-3-1 0,11-1-96 15,-11-4-16-15,4 2 0 0,4-7 0 0,-5 0 0 16,5-3 0-16,-8-4 0 0,14-1 0 0,-3-4 0 0,-3 2 0 16,-8-1 0-16,14 0 0 0,-6-3 0 0,2 2 0 15,-9-1 0-15,10 4 0 0,-4-1 0 0,-7 0 0 16,-3 3 0-16,14 1 0 0,-14 4 0 0,0-3 0 0,0 2 0 16,4 2 0-16,-4 1 0 0,0 1 0 0,0 2 0 15,0 3 0-15,0 0 0 0,0 2 0 0,0-3 0 0,0 8 0 16,6-6 0-16,-2 6 0 0,3-6 0 0,3 2 0 15,-3-3 0-15,3 1 0 0,1-4 0 0,2-1 0 0,-2 1 0 16,-8-6 0-16,14 4 0 0,-6-6 0 0,3 0 0 16,-4 0 0-16,-3-1 0 0,7-1 0 0,-8 0 0 15,5-3-152-15,-1 0-160 0,4 2-41 0,-11-4-39 0,8 3-47 16,-4 0-10-16,-1 2 10 0,-2 1-49 0,10 0 0 0,-4 4 7 16,-7-1-6-16,-3 1 38 0,14 2 49 0,-10 0 65 15,3 4 87-15,-4-1 64 0,4 1 112 0,0 1 88 0,-4 2 71 16,-3-2 82-16,0 5 79 0,0-4 80 0,0 5 63 15,0-4 90-15,0 1 63 0,0-1 0 0,0 1-49 16,0-2-78-16,0-4-25 0,0 1-72 0,0-1-32 0,0 0-8 16,0-1-56-16,0-1-8 0,0-3-48 0,0-1-1 15,0-2-15-15,0-2-23 0,0 2-26 0,0-6-94 0,0 0-9 16,7 1 0-16,-3-2 0 0,3-2 0 0,-1 0 0 16,-2 3 0-16,3-1 0 0,0-1 0 0,3 3 0 15,-7 4 0-15,4-2 0 0,0 3 0 0,-3 0 0 0,-4 2 0 16,0 4 0-16,7-2-265 0,-4 1-62 0,-3 1-73 15,7 0-56-15,0 0-24 0,-7 1-64 0,3 1-16 0,4-2 7 16,0 0-30-16,-4 0 14 0,4 0 10 0,-3 0 38 16,-4 0 66-16,14 0 70 0,-11 2 65 0,-3-2 113 15,7-2 118-15,-4 2 145 0,-3 0 120 0,7 3 145 0,-7-3 86 16,0 1 113-16,0 4 96 0,0 0 64 0,0 2-63 16,0-1-73-16,0 6-64 0,0-2-48 0,0 1-40 0,0-1-41 15,0 5-38-15,0-1-41 0,0-1-24 0,0 0-33 16,0 3-23-16,0-3-55 0,7-4 15 0,-7 5-16 15,4-4-120-15,2 1-16 0,-2-7 0 0,10 1 0 0,-11-2 0 16,11-2 0-16,-4 1 0 0,-6-4 0 0,3-2 0 0,3-1 0 16,-3-4 0-16,-4 0 0 0,-3-3 0 0,0 1 0 15,7-2 0-15,-7 0 0 0,0-3 0 0,0 2 0 0,-7 0 0 16,4-4 0-16,-4 3 0 0,3-1 0 0,-2 1 0 16,-1 1 0-16,-4-1 0 0,1 2 0 0,0 1 0 0,-4-2 0 15,10 5 0-15,-2 0 0 0,2 4 0 0,-10 1 0 16,14 1-112-16,-3 3-112 0,-4-3-49 0,7 3 1 15,0 2-39-15,0 1-25 0,0 0-25 0,0-1-38 0,7 2 15 16,-4-3-16-16,4 2-32 0,0 0 8 0,-3 2 0 16,2 0 8-16,-2-1 0 0,10-1 56 0,-4 1 32 15,0 2 71-15,1 0 50 0,2 1 103 0,-9 1 72 0,6 3 95 16,7-3 65-16,-3 2 57 0,-10 2 63 0,6-1 48 16,-3 2 40-16,0-3 56 0,-4 1 80 0,8 2 23 0,-11-2 18 15,6-2-49-15,-6 1-40 0,7-2-56 0,-7 1-40 16,0-3-24-16,0-1-49 0,0 0-31 0,0-2-24 15,0-2-7-15,0-2-41 0,0 1-24 0,0-3-9 0,0-1-14 16,0-1-25-16,0-1-80 0,0-4 0 0,0 3 0 16,0-4 0-16,0 2 0 0,0-2 0 0,0-2 0 0,4 0 0 15,3 2 0-15,-4-1 0 0,4-1 0 0,3 5 0 16,-3-2 0-16,0 2 0 0,3 4 0 0,-6 0 0 16,10 3 0-16,-14-1 0 0,3 4 0 0,4 1 0 0,-4 3 0 15,-3-1 0-15,0 3 0 0,0 2 0 0,0-2 0 0,0 2 0 16,0 1 0-16,0 1 0 0,7-3 0 0,-7 2 0 15,7-1 0-15,-7-1 0 0,4 1 0 0,-4-2 0 0,7-3 0 16,-1 5 0-16,-2-4 0 0,3-1-208 0,-4-2-96 16,4 1-48-16,0-3-41 0,3 1-31 0,-6-4-24 15,10-2-40-15,-11 0-15 0,7-2-57 0,8-5 8 0,-5 2 7 16,1-1 34-16,0-5 14 0,0-1 50 0,3 3 55 16,0-2 56-16,-6 2 56 0,6-1 88 0,-7 1 80 0,4 2 104 15,0 1 79-15,-7 0 82 0,-1 5 63 0,-2 0 72 16,-4-3 32-16,0 6 72 0,0-3 24 0,0 4 64 15,0-1 31-15,0 2 17 0,0-2 17 0,-4 2-41 0,4 0-56 16,-6 0-41-16,-1 2-55 0,3 1-47 0,-3 2-10 16,4-3-62-16,3 4-1 0,-7 1-40 0,0-2-24 0,7 3-33 15,0 1 18-15,0 1-49 0,0 0 0 0,0 0-104 16,0-1 0-16,0 3 0 0,0-4 0 0,7 2 0 0,0 1 0 16,-7-2 0-16,3-2 0 0,4-2 0 0,-3-2 0 15,9-2 0-15,-9 1 0 0,10-4 0 0,-11 1 0 16,4-2 0-16,-7-5 0 0,3 1 0 0,11-2 0 0,-14 1 0 15,4-1 0-15,-4-3 0 0,7-3 0 0,-7 3 0 0,3-2 0 16,-3 3 0-16,0-3 0 0,0 3 0 0,0 3 0 16,0-2 0-16,0 3 0 0,0 1 0 0,7 3 0 0,-7 2 0 15,7-3 0-15,-7 8 0 0,3 0 0 0,-3 4 0 16,11 2 0-16,2 3 0 0,-9 1 0 0,10 7 0 16,-4 0 0-16,7 5 0 0,-13 2 0 0,13-1 0 0,-7 4 0 15,4 1 0-15,-11 1 0 0,4 0 0 0,-3 1 0 16,-4 0 0-16,0-3 0 0,0 1 0 0,-4-2 0 15,-6-2 0-15,-7-3 0 0,3-1 0 0,0-4 0 0,-10-5 0 16,7 0 0-16,-11-4 0 0,11-5 0 0,3-3 0 16,-10 0 0-16,7-5 0 0,0-2 0 0,3-1 0 0,0 0 0 15,4-2 0-15,-1 0 0 0,5-4 0 0,6 4 0 16,-4-4 0-16,4 0 0 0,0 1 0 0,4-2 0 16,2 0 0-16,1-4 0 0,4 4 0 0,-1 0 0 0,-3-2 0 15,7 1 0-15,-1-4 0 0,5 3 0 0,-5 0 0 16,5-1 0-16,-8 3 0 0,7 0 0 0,7-3 0 0,-6 3 0 15,-5 0 0-15,1 1 0 0,0-1 0 0,3 0 0 16,-3 3 0-16,-4 2 0 0,1-2 0 0,-1 1-9 0,-3 0-318 16,-4 5-57-16,4-2-40 0,0 2-73 0,-7 2-54 15,0 1-58-15,3-2-54 0,-3-2-57 0,0 3 23 16,0-1 106-16,-3 0 54 0,3 0 49 0,0 1 81 0,0-3 38 16,0 2 42-16,0-1 38 0,0-1 34 0</inkml:trace>
  <inkml:trace contextRef="#ctx0" brushRef="#br0" timeOffset="81529.14">21911 11830 87 0,'7'-14'840'0,"-7"0"24"16,0 0-24-16,-7 1-89 0,7-2-71 0,0 3-119 0,0 0-58 15,0 1-62-15,0 3-49 0,0 3-17 0,0-2-46 16,0 5-34-16,0-2-63 0,0 2 8 0,0 2-31 0,0 2-18 16,0 4-22-16,0 3-18 0,7 2-110 0,-7 5-41 15,4 3 0-15,-4 1 0 0,10 5 0 0,-10 5 0 16,14 7 0-16,-11-2 0 0,-3 6 0 0,11 2 0 0,-11 0 0 15,7 3 0-15,-7 3 0 0,0-1 0 0,0-2 0 16,0 1 0-16,0-5 0 0,0 0 0 0,0-5 0 0,0-4 0 16,0-4 0-16,0-5 0 0,0-5 0 0,0-4 0 15,0-6 0-15,0-4 0 0,0-3 0 0,0-7-368 16,0-1-137-16,-7-5-54 0,7 0-65 0,-11-3-40 0,8-4-24 16,-4 0-33-16,-10 0 34 0,13-3 71 0,-13 0 103 15,0 1 66-15,7-1 86 0,-15 0 146 0,15 0 159 0,0 3 176 16,-7 0 127-16,6 0 82 0,-3 3 87 0,4 0 64 15,0 3 23-15,3 0 74 0,-3 2-1 0,6 0-56 16,-3 1-48-16,0 0-56 0,4 2-49 0,3-2-38 0,0 0-50 16,-7 3-30-16,7-2-34 0,0 0-22 0,-7 0-25 15,14-1-32-15,-7 0 16 0,7 0-32 0,-4-2-17 0,4 0-46 16,0-1-57-16,-3-2 0 0,6-1 0 0,4-1 0 16,-4 1 0-16,7-2 0 0,-6 1 0 0,6-2 0 15,-7 1 0-15,0 0 0 0,8 5 0 0,-1-3 0 0,0 2 0 16,-7 3 0-16,8-1 0 0,-1 4 0 0,-3 5 0 0,3 1 0 15,-7-2 0-15,7 3 0 0,1 1 0 0,-8 4 0 16,7 1 0-16,-6 4 0 0,2 3 0 0,1 1 0 0,0 4 0 16,-4 4 0-16,1 1 0 0,-1 4 0 0,4 1 0 15,-11 4 0-15,8 0 0 0,2 1 0 0,-9-1 0 16,10 0 0-16,-11 0 0 0,4-1 0 0,-4 1 0 0,11-2 0 16,-10-5 0-16,2 0 0 0,-2-2 0 0,3-3 0 15,0-2 0-15,-4-4 0 0,4-1 0 0,-4-4 0 0,4-3 0 16,-7-3 0-16,7 1 0 0,-7-4 0 0,0-3 0 15,0 0 0-15,4-1 0 0,-4-3 0 0,0 2 0 16,0 0 0-16,7-1 0 0,-1 2 0 0,-6-2 0 0,0 1 0 16,4 0 0-16,-4 2 0 0,7-2 0 0,-4 2 0 15,4 0 0-15,0-2 0 0,-4 3 0 0,-3-2 0 0,11 3 0 16,3-1 0-16,-11 1 0 0,11 1 0 0,-11-1 0 16,8 1 0-16,6-2 0 0,-7 2 0 0,7-2 0 15,1 2 0-15,-1-3 0 0,-7-1 0 0,14-1 0 0,-10 1 0 16,10-4 0-16,-7-2 0 0,1 2 0 0,-5-4 0 15,5 2 0-15,-1-2 0 0,-7-3 0 0,4 0 0 0,0 0 0 16,-7 0 0-16,0-1 0 0,-7 2 0 0,3-1 0 0,-6 1 0 16,3-1 0-16,-14 2 0 0,10 1 0 15,-3 1 0-15,-3 1 0 0,0 0 0 0,-4 5 0 0,4 0 0 16,-1 2 0-16,1 2 0 0,0-1 0 0,-4 4 0 0,10 2 0 16,-9 3 0-16,2 0 0 0,8 2 0 0,-11 0 0 15,11 1 0-15,-4 2 0 0,7 1 0 0,0 4 0 0,-4-2 0 16,8-1 0-16,-4 1 0 0,0 1 0 0,7-2 0 15,-4 2 0-15,11-1 0 0,-11 0 0 0,8-1 0 16,6-1 0-16,-3-2 0 0,-1-1 0 0,5-2 0 0,6-5 0 16,-7 1-248-16,-3-2-192 0,3-2-24 0,7-5-48 15,-10 1-24-15,3-4-17 0,-3-2-14 0,0 2-1 0,3-2 23 16,-7-1 9-16,7-2 41 0,-3-1 79 0,-10-1 104 16,6 3 72-16,4-1 127 0,-4-1 113 0,0 3 120 15,-3 0 40-15,4 2 73 0,-8 2 63 0,11 0 64 0,-11 4 40 16,-3 0 79-16,14 1 34 0,-10 1 23 0,-4 4-56 15,0 0-56-15,6 0-40 0,-2 2-32 0,-4-1-56 0,0 2-25 16,7 0-38-16,-7 0-33 0,7 1-1 0,-7 1-38 16,0-3-25-16,0 1-25 0,0 0 1 0,3-5-23 15,-3 2-89-15,0-1 0 0,0-1 0 0,7-2 0 0,-7-2 0 16,3-2 0-16,11 0 0 0,-14-5 0 0,11-2 0 16,-5 2 0-16,5-5 0 0,-1-3 0 0,0 1 0 0,1-1 0 15,3-1 0-15,-11 1 0 0,14 1 0 0,-6 3 0 16,2 1 0-16,-9 4 0 0,6 4 0 0,4 0 0 0,-11 5 0 15,4 3 0-15,-3 4 0 0,10 2 0 0,-14 4 0 16,3 5 0-16,4 1 0 0,-4 1 0 0,-3 5 0 0,7-1 0 16,0 1 0-16,-7 1 0 0,4-2 0 0,-4 0 0 15,6-4 0-15,1-1 0 0,-3-4-41 0,-4-3-510 0,0-2-169 16,0-2-200-16,7-5 32 0,-7-2 96 0,0 2 88 16,0-3 80-16,0-4 71 0,0-2 58 0,3-2 55 15,4-1 48-15,0-1 48 0,-4 1 32 0,15-2 48 0</inkml:trace>
  <inkml:trace contextRef="#ctx0" brushRef="#br0" timeOffset="81962.53">23782 12041 95 0,'14'-5'647'16,"-11"-1"58"-16,8 1 23 0,-4 2 39 0,0 2-38 0,3-1-129 15,-7 4-56-15,11 0-64 0,-10 5-48 0,9 0-56 16,-2 4-41-16,-1 3-22 0,0 3-33 0,1 2-64 0,2 6 0 16,1 3-24-16,0 1-40 0,3 3 15 0,-13 2-47 15,13 5-23-15,-7-2-97 0,1 2 0 0,2 2 0 16,-9-2 0-16,-4 0 0 0,7-3 0 0,0 1 0 0,-7-2 0 15,0-2 0-15,0-4 0 0,0-4 0 0,0-3 0 0,0-4 0 16,0-3 0-16,-7-4 0 0,0-5 0 16,3 0 0-16,-3-4 0 0,1-4 0 0,-5-7 0 0,1 1 0 15,-7-4 0-15,-1-1 0 0,1-7 0 0,7-1 0 0,-7 1 0 16,3-7 0-16,-3-2 0 0,-7 3 0 0,6-2 0 16,8-1 0-16,0 0 0 0,-1 0 0 0,4 0 0 0,4 5 0 15,3-3 0-15,-7 2 0 0,0 2 0 0,7 1-192 16,0 1-128-16,0 0-81 0,7 1-79 0,-14 2-39 15,7 0-113-15,0 3-72 0,-3-3-56 0,3 1 72 0,0 3 79 16,0-3 42-16,0 2 94 0,-7 2 33 0,7-1 73 16,0 2 14-16,0 2 65 0,0-2 9 0</inkml:trace>
  <inkml:trace contextRef="#ctx0" brushRef="#br0" timeOffset="82912.52">23882 12088 174 0,'0'-4'425'0,"7"0"7"0,-7 2 23 0,7 1 1 15,-7-1 49-15,0 0-41 0,0 2 16 0,0-1 15 0,0 1 34 16,3 0-25-16,-3 1-48 0,0-1-57 0,0 0-38 0,0 0-41 15,7 0-16-15,-3 0-48 0,-4 2-49 0,0 1-6 16,7-1-17-16,-1 6-32 0,-6 0 8 0,0 1-16 16,4 2-40-16,-4 3-80 0,7 4-24 0,-4 3 0 0,4 1 0 15,0 6 0-15,-4-1 0 0,4 6 0 0,0 0 0 16,-3 10 0-16,-4 0 0 0,0 0 0 0,10 1 0 0,-10 3 0 16,14-2 0-16,-14-1 0 0,3-3 0 0,-3-1 0 15,0-6 0-15,7-5 0 0,-3-4 0 0,-4-4 0 0,0-3 0 16,0-7 0-16,0-3 0 0,0-3 0 0,0-2 0 15,-4-4 0-15,-3-4 0 0,4-4 0 0,3-2 0 16,-14-2 0-16,11-4 0 0,-8-5 0 0,4-2 0 0,-3-4 0 16,3-4 0-16,0 0 0 0,7 0 0 0,0-4 0 15,-3 1 0-15,3-1 0 0,0 3 0 0,3-2 0 0,-3 4 0 16,7 3 0-16,0 1 0 0,-4-1 0 0,11 3 0 16,-10 1 0-16,6 2 0 0,7 0 0 0,0 2 0 15,1-3 0-15,-1 4 0 0,0-1 0 0,-3 2 0 0,3 2 0 16,0 0 0-16,-6 2 0 0,6 0 0 0,0 5 0 15,-6 0 0-15,6 3 0 0,-7 2 0 0,0 1 0 0,4 1 0 16,-3 2 0-16,-1 0 0 0,0 4 0 0,-3-2 0 0,0 3 0 16,-4-4 0-16,8 2 0 0,-4 0 0 15,0-1 0-15,-4 2 0 0,-3-3 0 0,0 1 0 0,0 0-80 16,7-2-408-16,-7 0-112 0,-7 1-160 0,7-1-128 0,-3-1 31 16,3 1 106-16,0-2 103 0,0 4 80 0,0-2 63 15,0 0 50-15,-7 0 63 0,7 0 40 0,7 0 40 0,-7 1 40 16,3 2 32-16</inkml:trace>
  <inkml:trace contextRef="#ctx0" brushRef="#br0" timeOffset="83299.5">24368 12210 647 0,'3'10'975'0,"4"0"-102"0,-3 0-106 0,9-2-54 16,-9 2-89-16,10-2-113 0,-11 0-54 0,7-2-49 15,4 2-49-15,-3-4-54 0,6 2-18 0,0-1-38 0,-3-3-34 16,10 2-38-16,-3-3 6 0,3 1-31 0,-7-5-8 15,4 1-15-15,-1-2-113 0,-2-5-16 0,6 3 0 0,-7-5 0 16,-7 0 0-16,1 1 0 0,-5-3 0 0,-2-1 0 16,3 1 0-16,-7-1 0 0,0 2 0 0,-7 0 0 15,3 0 0-15,-2 1 0 0,-5 3 0 0,1 0 0 0,-4 2 0 16,-3 3 0-16,7 0 0 0,-8 0 0 0,8 5 0 16,-7 2 0-16,3 2 0 0,0 2 0 0,-3 3 0 0,7 5 0 15,-8-1 0-15,8 3 0 0,0 3 0 0,-1 2 0 0,1 2 0 16,-4-1 0-16,4 1 0 0,0 1 0 15,3-1 0-15,7 4 0 0,-4-4 0 0,4 2 0 0,0-3 0 16,4 0 0-16,3-1 0 0,3 0 0 0,0-1 0 0,4-3 0 16,0-1 0-16,3-3 0 0,0-2 0 0,4 0 0 15,-4-2 0-15,7-8 0 0,-3 2 0 0,3-3 0 0,4 1 0 16,-11-6 0-16,10-5 0 0,-13 2 0 0,10-9-152 16,-3 2-368-16,-4-5-105 0,7 0-70 0,-13-3-129 15,6-3-8-15,-7-3 104 0,1 1 80 0,-1 0 72 0,7 0 47 16,-10 1 81-16,3 2 25 0,-3-1 71 0,-3 3 24 15,9 3 56-15</inkml:trace>
  <inkml:trace contextRef="#ctx0" brushRef="#br0" timeOffset="83569.8">24940 12240 38 0,'3'-2'801'0,"-3"1"79"0,7 1-16 0,0 3-96 0,-4-2-80 15,8 6-112-15,3 3-48 0,-1 2-80 0,1-2-24 16,-4 4-56-16,1 1-56 0,13 6-8 0,-14 0-32 15,8 1-40-15,-5 5-32 0,5 0-9 0,-1 1-14 0,-7 4-57 16,7 0-120-16,-6 1 0 0,-4-1 0 0,-1 3 0 16,-2-2 0-16,-4 0 0 0,0 0 0 0,-4-1 0 0,-2-4 0 15,-5-1 0-15,1 0 0 0,-4-4 0 0,4-2 0 0,-7-2 0 16,-1-4 0-16,5-2 0 0,-12-4 0 0,8-4 0 16,3-2 0-16,-3-2 0 0,-7-3 0 0,7-4 0 15,-4-4 0-15,0-4 0 0,4-6-576 0,-10-4-232 0,3-6-184 16,-4-5 80-16,7-10 136 0,-6-4 63 0,3-5 98 15,3-4 62-15,4 1 73 0,6-3 56 0,5 1 49 0,12 1 47 16,-2 1 40-16,13 4 32 0</inkml:trace>
  <inkml:trace contextRef="#ctx0" brushRef="#br0" timeOffset="83695.45">24988 11930 647 0,'10'-7'952'0,"-10"1"-80"0,7 3-89 16,-7 0-94-16,0 2-73 0,-7 1-112 0,7 0-72 0,0 0-112 15,-10 0-129-15,10-1-159 0,0 2-191 0,0-1-169 16,0 0-224-16,0 0-152 0,0 0-25 0,0 1 97 0,0 4 81 15,0 2 63-15,7 0 56 0,-4 1 40 0,4 2 56 16,0 1 24-16,-3 3 32 0</inkml:trace>
  <inkml:trace contextRef="#ctx0" brushRef="#br0" timeOffset="84089.9">25357 12252 742 0,'3'6'960'0,"11"-2"-95"0,-4 2-97 0,-6-1-80 16,-4-1-72-16,13-2-104 0,-9 2-80 16,-4-1-24-16,10-1-57 0,-3 1-46 0,0-3-33 0,-4 0-32 15,8 0-32-15,-4 0-41 0,3 0-14 0,-3 0-17 0,0-3-16 16,-4-2-17-16,8-1-15 0,-11-1-31 0,6-1-57 16,1-1 0-16,-7-1 0 0,0-1 0 0,0-1 0 0,0 4 0 15,-13-2 0-15,13 4 0 0,-11 0 0 0,8 2 0 16,-4 2 0-16,0 1 0 0,-3 2 0 0,-1 2 0 15,1 4 0-15,-4 0 0 0,4 2 0 0,0 0 0 0,-1 1 0 16,1 2 0-16,-7 2 0 0,3 2 0 0,4-1 0 16,-1 2 0-16,1-3 0 0,0 3 0 0,-4 0 0 0,10 1 0 15,4-2 0-15,-7-1 0 0,1 1 0 0,6 1 0 16,6-2 0-16,1-1 0 0,-3 1 0 0,10-2 0 0,-4-1 0 16,7 0 0-16,-7-1 0 0,8-1 0 0,-1-4 0 15,10 1 0-15,-13-3 0 0,10-3 0 0,-6 1 0 16,2-1-145-16,4 1-198 0,-10-7-74 0,3-2-38 0,7-1-34 15,-6 0-71-15,-4-5-55 0,3-2-65 0,7 0-25 16,-7-6 57-16,-3-1 57 0,3-2 63 0,7 0 63 16,-10-2 57-16,3-1 65 0,0 0 46 0,8-1 25 0</inkml:trace>
  <inkml:trace contextRef="#ctx0" brushRef="#br0" timeOffset="84499.34">25894 12070 151 0,'7'-10'743'0,"-7"2"105"0,0 4 9 0,0 0-89 0,-14 1-73 15,14 2-118-15,-10 2-73 0,6 1-32 0,-9 1-49 16,2 2-78-16,1-1-41 0,0 2-33 0,-8 2 2 15,12 1-65-15,-12 1-24 0,8 0 8 0,7 4-33 0,-4 0-6 16,-4 1-89-16,4-2-64 0,4 5 0 0,3 0 0 16,-7 1 0-16,7 0 0 0,0-1 0 0,7 2 0 0,-7-1 0 15,3-1 0-15,8 0 0 0,3-2 0 0,-11-2 0 16,14-3 0-16,0 0 0 0,1 1 0 0,2-4 0 0,-2-1 0 16,2-4 0-16,4 0 0 0,-3-3 0 0,3 3 0 15,-3-1 0-15,3-7 0 0,-3 2 0 0,-4-4 0 16,3-4-137-16,-2-2-207 0,-1 0-31 0,0-6-50 0,0 0 18 15,-6-4-18-15,6-2 17 0,-7-2 17 0,1 0 31 16,2 1 47-16,-2 0 65 0,-1 1 56 0,-3-1 57 0,-7 4 55 16,3-2 47-16,-3 3 74 0,0 0 71 0,0 2 64 15,0 2 72-15,0 1 88 0,0 4 64 0,0 3 16 16,0 2-41-16,0 3-30 0,0 1-42 0,-3 5-23 0,3 5-40 16,0 4-31-16,0 2-9 0,0 4-33 0,0 4-7 15,0 1-40-15,3 4 9 0,4 2-113 0,-3 4-16 0,10 1 0 16,-11 1 0-16,14 2 0 0,-6 0 0 0,6 3 0 15,-7-3 0-15,7 2 0 0,7-4 0 0,-13 2 0 16,6-5 0-16,0-2 0 0,-3-3-73 0,0-6-399 0,-11-2-127 16,11-5-146-16,-14-6-110 0,3-1-2 0,4-6 90 15,-7-8 103-15,-7 1 88 0,4-4 63 0,-4-2 65 0,-3-2 40 16,-4-3 57-16,11 0 23 0,-8 0 56 0,-6-1 16 16</inkml:trace>
  <inkml:trace contextRef="#ctx0" brushRef="#br0" timeOffset="84658.42">26273 12341 311 0,'0'-4'864'0,"-7"4"48"0,7-3-104 0,-3 3-88 15,6-1-72-15,4 1-112 0,-7 0-64 0,4 0-49 16,2 1-46-16,5-1-49 0,-1 0-40 0,7 0-33 16,-6-1-38-16,13 1-25 0,-4-1-32 0,5-1-25 0,-5-3-31 15,8 1-111-15,-1-1-49 0,1-2-104 0,3-4-105 16,-4 4-118-16,1-7-121 0,0 3-73 0,-1-2-111 0,1-2-95 16,-8 2 79-16,8-2 79 0,0-1 50 0,-1 0 62 15,-3 2 58-15,-3-2 54 0,3 1 65 0,-3 2 24 0,6-1 49 16</inkml:trace>
  <inkml:trace contextRef="#ctx0" brushRef="#br0" timeOffset="84912.26">27365 11630 495 0,'7'-21'751'0,"0"-1"82"0,-7 4-17 16,3 3-73-16,-3 3-94 0,0 3-89 0,0 0-64 15,0 5-72-15,0 2-24 0,0 1-72 0,-3 2-25 0,3 4-23 16,0 4-40-16,0 3-15 0,0 3-49 0,0 4 7 15,0 5-46-15,-7 4 6 0,7 4-134 0,0 5-9 0,0 3 0 16,7 5 0-16,-7 0 0 0,3 4 0 0,-3 1 0 16,7 1 0-16,-3-2 0 0,10 1 0 0,-11-1 0 0,11-3 0 15,-11-3 0-15,8-4 0 0,6-6 0 0,-7-6 0 16,4-5-24-16,-11-7-528 0,4-5-129 0,0-6-142 0,-7-6-105 16,4-5 120-16,2-6 96 0,-6-1 80 0,-6-6 48 15,2-2 79-15,4-1 73 0,-14-4 24 0,11 1 72 16,-4 0 25-16,-3 0 47 0</inkml:trace>
  <inkml:trace contextRef="#ctx0" brushRef="#br0" timeOffset="85079.81">27407 12004 527 0,'0'0'928'0,"0"1"-24"16,0 3-112-16,3 2-81 0,-3 2-62 0,14 2-113 15,-11 0-56-15,4-2-56 0,10 1-48 0,-6 3-48 0,6-4-41 16,0 3-54-16,-3-4-1 0,3 1-57 0,7-5 2 16,-10 2-42-16,3-3-14 0,7-3-18 0,-3-2-30 15,-4-3-73-15,-6 2 0 0,13-5-97 0,-14-4-150 0,7 2-113 16,-6-1-128-16,-1-5-104 0,0-1-88 0,-3-3-88 15,0 0-32-15,3-3 112 0,-3 0 79 0,-3-3 74 0,3 0 54 16,-7 0 49-16,3-4 65 0,-3 1 30 0,0 0 42 16,0-2 31-16</inkml:trace>
  <inkml:trace contextRef="#ctx0" brushRef="#br0" timeOffset="85537.61">27799 11498 335 0,'0'-18'719'0,"7"4"130"0,-3 7-9 0,-4 0-81 16,0 6-71-16,0 2-111 0,0 4-89 0,-4 4-24 0,-3 1-80 15,7 2-16-15,-3 3-64 0,3 2-16 0,-7-1-41 0,0 5-14 16,7 5-57-16,0 1 7 0,0 4-14 0,0 2-49 15,-3 5-120-15,-4 2 0 0,7 2 0 0,-4 5 0 16,4-1 0-16,-7 4 0 0,7-2 0 0,0 0 0 0,7-1 0 16,-7-3 0-16,11-2 0 0,-8-3 0 0,11-1 0 15,0-7 0-15,-1 0 0 0,1-4 0 0,3-5 0 0,1-3 0 16,-1-4-120-16,4-1-296 0,-4-8-96 0,0 0-56 16,0-4-80-16,0-3-112 0,1-3-16 0,-5-2 64 15,5-3 80-15,-1-3 72 0,-7-2 39 0,4-1 81 0,0 3 64 16,0-4 25-16,-14-2 63 0,3 3 175 0,4 1 178 15,-4 0 207-15,-3 4 168 0,0 1 136 0,-3 5 128 0,-4-1 56 16,7 4-89-16,-3 2-70 0,-4 4-58 0,0 2-62 16,3 2-49-16,-3 2-48 0,4 4-41 0,-4-2-38 15,0 1-41-15,7 6-32 0,0-1-24 0,7-1-24 0,0 1-24 16,3-1-16-16,1-1-120 0,-1-2-24 0,7 0 0 16,-6-2 0-16,6-7 0 0,7-1 0 0,-3 0 0 0,3-4 0 15,-10-4 0-15,10-2 0 0,-4-4 0 0,4-2 0 16,-3-3 0-16,3-3 0 0,-10 1 0 0,10-2 0 15,-7-3 0-15,-6-4 0 0,-1 3 0 0,-3 1 0 0,-4-1 0 16,-3-1 0-16,0 4 0 0,-10-1 0 0,7 1 0 16,-11 3 0-16,3 0 0 0,-6 3 0 0,0 1 0 0,3 1-57 15,-3 4-31-15,0 4-39 0,0-1-42 0,-1 3-30 0,1 0-74 16,3 1-71-16,-3 0-55 0,-7 2-65 0,7 0-88 16,-4 3-144-16,0-4-72 0,4 2 95 0,-7 0 74 15,-4 3 71-15,8 0 55 0,-4 0 50 0,3 1 47 0,-3 0 48 16,-4 0 24-16,8 2 48 0</inkml:trace>
  <inkml:trace contextRef="#ctx0" brushRef="#br0" timeOffset="86141.51">24685 13926 487 0,'10'-11'847'15,"-6"1"34"-15,9 0-82 0,-9-1-86 0,3 2-57 16,-4 0-120-16,-3 1-73 0,0 1-22 0,0 1-74 16,0 1-14-16,-3-1-65 0,-4 5-8 0,7-2-24 0,-4 3-65 15,-2-2 1-15,-1 4-23 0,-4 1-34 0,8 3 2 16,-11 1-137-16,4 4 0 0,-1 1 0 0,1 1 0 16,-7 5 0-16,7 3 0 0,-8 3 0 0,8 3 0 0,-7-1 0 15,3 3 0-15,4 0 0 0,-1 3 0 0,4-1 0 16,4 1 0-16,-4-3 0 0,7 2 0 0,-3-4 0 0,6-2 0 15,4-1 0-15,-4-2 0 0,15-2 0 0,-8-4 0 16,7-2 0-16,0-3 0 0,11-5 0 0,-4-1 0 0,4-7 0 16,3-1 0-16,-4-7 0 0,8 0 0 0,-8-8-304 15,8-1-216-15,-1-5-65 0,-3-2-119 0,-3-2-95 16,-1-4-33-16,8 0 88 0,-1 1 112 0,-13-2 48 0,6 3 88 16,-2 0 47-16,2 2 42 0,-10-1 71 0,-3 5 16 15,10-1 64-15</inkml:trace>
  <inkml:trace contextRef="#ctx0" brushRef="#br0" timeOffset="86437.72">25229 13845 263 0,'4'-9'711'0,"-4"3"89"0,0 3 57 15,-4 1-89-15,-3 4-89 0,0 1-102 16,-3 1-57-16,0 3-56 0,-1 0-57 0,-2 4-38 0,-1 2-49 16,-3 1-65-16,-1 0 2 0,8 2-57 0,-4 4 8 0,4 0-56 15,0 1 15-15,-1 0-47 0,4 1-23 0,7 3-97 16,-3-5 0-16,3 3 0 0,3-5 0 0,4 1 0 0,-3-4 0 16,10 0 0-16,-4-2 0 0,0-5 0 0,1-2 0 15,6-2 0-15,7-2 0 0,-10-2 0 0,3-2 0 16,7-5 0-16,-7-2 0 0,-3 0 0 0,3-1 0 0,7-4 0 15,-13-1 0-15,-1-1 0 0,7-2 0 0,-10-5 0 16,-3 4 0-16,2 0 0 0,-6-1 0 0,-6-3 0 16,6 4 0-16,-4-1 0 0,-10 2 0 0,4 0 0 0,0 4 0 15,-1-2 0-15,-2 3 0 0,-1 2 0 0,-3 2 0 16,6 3 0-16,-6 3 0 0,7-1 0 0,-4 1 0 0,4 6 0 16,-1-2 0-16,4 4 0 0,4-1-137 0,3 1-278 15,0-1-97-15,0 2-80 0,0-1-72 0,0 1-48 0,3 0-64 16,8-4 64-16,2 0 80 0,-2-1 80 0,6 1 64 15,-7-2 23-15,8 2 58 0,2-2 71 0,4-2 40 16,-3 2 31-16</inkml:trace>
  <inkml:trace contextRef="#ctx0" brushRef="#br0" timeOffset="86752.4">25574 13975 326 0,'10'14'721'16,"0"0"87"-16,1 2 31 0,-4-1-79 0,-4-1-87 16,-3 2-105-16,7-3-64 0,-7 4-48 0,7-5-80 15,-7 1-16-15,-7-2-64 0,7 0-41 0,0-1-30 0,0-8-2 16,0 4-46-16,0-4-9 0,0 1-40 0,0-6 15 0,0 0-31 15,0-4-39-15,0-3-73 0,7-1 0 0,-7-1 0 16,0-2 0-16,3 1 0 0,4-5 0 0,0 0 0 0,-3-1 0 16,6 1 0-16,4-2 0 0,-4 2 0 0,0 4 0 15,1-1 0-15,-1 2 0 0,4 2 0 0,-4 0 0 16,0 3 0-16,8 5 0 0,-11-2 0 0,6 3 0 0,1 4 0 16,-10 3 0-16,9-1 0 0,-9 7 0 0,6-1 0 15,-10 2 0-15,14 2 0 0,-14 2 0 0,3 1 0 16,-3 2 0-16,0 0 0 0,0 1 0 0,0-1 0 0,11 1 0 15,-11 0 0-15,0-1 0 0,7-1 0 0,-7 0 0 16,6-3 0-16,-2-3 0 0,3-2 0 0,-4-3-57 0,11-4-398 16,-11-2-121-16,4-5-104 0,4-4-136 0,-1-3-24 15,4-5 56-15,0-1 111 0,3-2 57 0,7-2 97 0,-3 2 55 16,3-9 32-16,3 5 63 0,-6-1 42 0,17 0 38 16,-11 1 33-16</inkml:trace>
  <inkml:trace contextRef="#ctx0" brushRef="#br0" timeOffset="87009.74">26418 13720 78 0,'3'-4'857'0,"-6"1"39"16,3 1-48-16,-14 0-73 0,4 4-94 0,6 0-129 16,-10 3-40-16,4-1-56 0,-7 3-65 0,13 2-46 15,-20 0-25-15,7 3-32 0,7 2-65 0,-7 4-6 0,6-2-10 16,-6 4-55-16,14 1 9 0,-11 0-49 0,3-2 8 0,1 2-120 16,3 3 0-16,7-1 0 0,-3-2 0 0,3 0 0 15,3 1 0-15,-3-1 0 0,14-1 0 0,-4-2 0 0,1 0 0 16,6 0 0-16,0-5 0 0,0 0 0 0,4-1 0 15,0-2 0-15,-4-5 0 0,10-3 0 0,-2 1 0 16,-5 0 0-16,8-6 0 0,-11-4 0 0,11-1 0 0,-4-4-280 16,-7-4-248-16,-3-1-64 0,3-1-88 0,7-3-96 15,-14-5-24-15,8-3 47 0,-1 0 98 0,-7 1 86 0,7-5 66 16,-6 2 55-16,-1-1 55 0,0 0 50 0,4 0 31 16,-3 0 16-16,-1-1 40 0</inkml:trace>
  <inkml:trace contextRef="#ctx0" brushRef="#br0" timeOffset="87239.63">26766 13398 135 0,'0'-18'792'0,"0"0"88"0,0 8-24 0,0-1-105 16,0 6-46-16,7 1-145 0,-7 2-33 0,-7 1-78 16,7 1-33-16,0 3-49 0,0 3-38 0,0 1-65 15,0 2 0-15,0 3-32 0,0 2-24 0,0 2-24 0,0 4-40 16,0 2-25-16,0 5-110 0,0 2-9 0,0 2 0 16,0 2 0-16,7 4 0 0,-7 0 0 0,3 2 0 0,-3 4 0 15,7 1 0-15,0 0 0 0,-7 0 0 0,3-2 0 16,4 2 0-16,4-4 0 0,-5-4 0 0,-2-3 0 15,10-4 0-15,-11-4 0 0,7-7 0 0,-3-1 0 0,0-8-217 16,4-3-262-16,-5-8-82 0,-6-2-79 0,0-5-39 0,0-5-65 16,11-1-41-16,-11-3 106 0,3-2 55 0,4-5 96 15,3 3 64-15,-3-4 40 0,11 2 40 0,-8 2 64 0,7-2 16 16,0 1 64-16</inkml:trace>
  <inkml:trace contextRef="#ctx0" brushRef="#br0" timeOffset="87490.48">27083 13773 294 0,'10'-10'593'0,"4"3"87"0,-14 6 80 0,3 1 32 0,-3 4-80 16,0 2-104-16,0 3-64 0,0 3-64 0,-3 3-56 15,-11 0-48-15,11 6-40 0,-4-3-73 0,3 4 2 0,-3-1-57 16,0 2-24-16,4 1 0 0,3 3-16 0,-7-4-33 16,7 1-14-16,0 2-57 0,10-6-64 0,-3 3 0 0,4-5 0 15,-1 0 0-15,7-5 0 0,7-2 0 0,-6-6 0 16,9 1 0-16,-6-1 0 0,6-3 0 0,-2-4 0 16,2-4 0-16,-13-4 0 0,10-1 0 0,-3-4 0 0,-4-1 0 15,7 1 0-15,-14-5 0 0,8-3 0 0,-15 1 0 16,11-2 0-16,-14 2 0 0,3 4 0 0,-3 1 0 15,0 4 0-15,0 1 0 0,0 1 0 0,0 4-280 0,-3 3-80 16,3 2-48-16,-7 1-80 0,0 1-48 0,7 2-72 16,0-1-72-16,-3 3-48 0,3-3 48 0,0 1 56 0,0-1 88 15,0-1 39-15,0 0 73 0,0 3 65 0,0-3 39 16,3-1 40-16,4-1 24 0</inkml:trace>
  <inkml:trace contextRef="#ctx0" brushRef="#br0" timeOffset="87895.9">27517 13841 167 0,'0'-2'575'0,"0"0"65"0,7 1 33 0,-7 1 55 16,0-2 8-16,0 2-96 0,0 2-96 0,-7 1-33 16,0 1-70-16,7 1-65 0,0-1-8 0,-4 3-72 15,-2 2-9-15,2 0-55 0,-3 4-23 0,0 2-25 0,4 0 7 16,-4-1-15-16,0 4-16 0,7 1-103 0,-3 0-57 16,3 2 0-16,0 0 0 0,-7 2 0 0,14-2 0 0,-4 0 0 15,11 0 0-15,-11-3 0 0,11-2 0 0,-4-2 0 16,1-3 0-16,6-4 0 0,0-3 0 0,-3-2 0 15,3-5 0-15,7-4 0 0,-6-4 0 0,2-6 0 0,-2-1 0 16,2-4 0-16,-3-6 0 0,8 3 0 0,-12-7 0 16,5 1 0-16,6-3 0 0,-7-1 0 0,-3 1 0 0,-1-2 0 15,1-2 0-15,0 2 0 0,-14-2 0 0,3-4 0 16,-3 2 0-16,7-3 0 0,-7 0 0 0,-7 0 0 16,7 1 0-16,-3 3 0 0,3 5 0 0,-14 2 0 0,14 5 0 15,-3 8 0-15,-8 5 0 0,5 7 0 0,-5 3 0 16,4 8 0-16,-3 3 0 0,3 4 0 0,4 2 0 0,-8 2 0 15,-2 2 0-15,9 2 0 0,4-2 0 0,-7 5 0 16,7-2 0-16,-7 3 0 0,7 0 0 0,0 0 0 16,0 4 0-16,0-4 0 0,0 5 0 0,7-2 0 0,-14 2-176 15,7 0-281-15,0-2-54 0,0-1-113 0,7-1-72 16,-7-5-104-16,0 1 32 0,7-3 80 0,-7-4 48 0,4-1 104 16,2-6 56-16,1-1 39 0,4-1 74 0,-8-2 31 0,-3-2 40 15,14 0 40-15</inkml:trace>
  <inkml:trace contextRef="#ctx0" brushRef="#br0" timeOffset="88223.53">27861 13863 359 0,'7'3'695'16,"-7"0"66"-16,4 3 31 0,3-1-48 0,-4 2-64 16,4 1-121-16,0-3-62 0,-4 1-57 0,8 3-49 0,2-1-46 15,-9-2-41-15,13 1-32 0,-7 1-33 0,8-1-31 16,-8-1-15-16,4-1-26 0,-1-1-6 0,5 2-18 0,-5-4-39 16,-2-1 9-16,6 1-89 0,-7-4-24 0,-6-1 0 15,10-4 0-15,-11 1 0 0,7-3 0 0,-10-2 0 16,7-1 0-16,-7 1 0 0,0-2 0 0,0-2 0 0,-7 3 0 15,7 0 0-15,-10-1 0 0,7 2 0 0,-11 1 0 16,3-1 0-16,1 1 0 0,0 1 0 0,-7 1 0 0,-1 0 0 16,1 6 0-16,0-1 0 0,7 3 0 0,-8 4 0 15,8 1 0-15,-7 4 0 0,13 3 0 0,-13 3 0 16,10 1 0-16,-3 3 0 0,3-1 0 0,7 3 0 0,-3 1 0 16,3-3 0-16,3 1 0 0,4 1 0 0,0-3 0 15,-4-2 0-15,14 2 0 0,-6-3 0 0,3 1 0 0,-1-3 0 16,5-1 0-16,6-2 0 0,-4-1 0 0,4-4-224 15,-3-2-192-15,0 0-88 0,3-2-112 0,-3 2-121 16,6-3-86-16,1-6 38 0,3-1 106 0,-4 0 55 0,1-3 64 16,-1 1 79-16,4-1 49 0,4-2 49 0,-1-2 55 0,-3-3 48 15,11 0 16-15</inkml:trace>
  <inkml:trace contextRef="#ctx0" brushRef="#br0" timeOffset="88555.66">29143 13288 487 0,'0'-16'831'16,"0"3"58"-16,7 2-74 0,-7 3-86 0,0 2-82 0,0 2-110 15,0 4-57-15,-7 9-48 0,7 0-72 0,0 5-17 16,-3 4-70-16,-4 4-1 0,7 3-32 0,0 4-24 0,0 0-57 16,-4 11 10-16,4-1-17 0,0 1-49 0,4 4-46 15,-4-1-57-15,7 5 0 0,-4 2 0 0,11-1 0 16,-11 2 0-16,4 1 0 0,-3-5 0 0,9 1 0 0,-2-4 0 16,-4-4 0-16,3-4-97 0,-7-8-390 0,11-3-162 15,-10-7-135-15,-4-6-135 0,6-8 79 0,-2-4 96 0,-4-7 95 16,0-5 90-16,0-3 62 0,0-6 57 0,0-1 49 0,0-1 47 15,-4-4 24-15,8 0 31 0</inkml:trace>
  <inkml:trace contextRef="#ctx0" brushRef="#br0" timeOffset="88946.64">29195 13673 415 0,'0'-1'799'0,"0"4"26"16,0 2-17-16,0 4-80 0,7 0-80 0,-7 1-104 0,3 1-64 16,7-1-64-16,-3 1-41 0,4 1-46 0,-1-5-41 15,7 4-33-15,0-7-30 0,1 2-25 0,2-3-16 16,-3 0-33-16,11-1-14 0,-4-4-18 0,-3-1-14 0,6-3-18 15,-3-1-14-15,-3-4-73 0,7-1 0 0,-4-3 0 16,-4-1 0-16,5-2 0 0,-12-3 0 0,5-2 0 0,-1 2 0 16,-7-3 0-16,7-1 0 0,-6 0 0 0,3-1 0 15,-14-1 0-15,3 1 0 0,-3-1 0 0,7 1 0 0,-7 0 0 16,3-3 0-16,-3 2 0 0,-10 3 0 0,10-1 0 16,0 2 0-16,0 1 0 0,-3 1 0 0,3 6 0 15,-7-2 0-15,0 5 0 0,3 2 0 0,-3 2 0 0,7 4 0 16,-3-1 0-16,3 5 0 0,-7 3 0 0,0 3 0 15,7 2 0-15,-3 2 0 0,-4 5 0 0,7 0 0 0,-7 6 0 16,7 1 0-16,0 6 0 0,0 5 0 0,-3 1 0 16,3 5 0-16,0 5 0 0,0 2 0 0,0 5 0 15,-7 3 0-15,7 2 0 0,0 1 0 0,0 1 0 0,0 2 0 16,0-2 0-16,0-1 0 0,0-2 0 0,0-4 0 0,0-3 0 16,0-6 0-16,0-2 0 0,0-4 0 0,7-8 0 15,-7-5 0-15,3-3-265 0,-3-8-262 0,7-3-105 0,0-5-97 16,-7-8-134-16,3-1 55 0,-3-5 64 0,7-7 104 15,0 1 55-15,-4-4 97 0,4-1 49 0,11-2 47 16,-15 0 48-16,7-6 39 0,8 4 34 0</inkml:trace>
  <inkml:trace contextRef="#ctx0" brushRef="#br0" timeOffset="89313.65">29877 13843 15 0,'7'2'744'0,"-7"1"79"0,0 2 42 0,0 6-81 15,0 0-80-15,0 1-104 0,0 3-72 0,7-1-80 0,-7 4-24 16,0 2-73-16,-7 1-14 0,7 0-50 0,0 3-47 15,0 2-7-15,0 2-49 0,0 0-1 0,0 0-31 16,0 5-15-16,0-3-33 0,0 1-56 0,0-4-48 0,0-1 0 16,7-5 0-16,-7 0 0 0,0-8 0 0,0-4 0 15,0-2 0-15,0-5 0 0,0-7 0 0,0-6 0 0,3-4 0 16,-3-3 0-16,0-3 0 0,7-7 0 0,-7 0 0 16,3-1 0-16,-3-8 0 0,0-1 0 0,0-2 0 0,0 1 0 15,7-4 0-15,0-3 0 0,-7 2 0 0,0 0 0 16,4-1 0-16,2 3 0 0,-2 3 0 0,10 4 0 15,-11 4 0-15,7 6 0 0,4 4 0 0,-3 8 0 0,-5 5 0 16,5 5 0-16,-8 6 0 0,4 6 0 0,0 3 0 16,-4 6 0-16,-3 3 0 0,0 4 0 0,11 3 0 0,-11 1 0 15,7 4 0-15,0 0 0 0,-4 2 0 0,4 3 0 0,0-1 0 16,3 2 0-16,-6 0 0 0,9 0 0 0,-13-2 0 16,4-1 0-16,6-1 0 0,-10-3 0 0,7-4-312 15,-7-3-281-15,7-7-118 0,-7-4-97 0,-7-5-64 0,0-3 96 16,4-6 64-16,-8-3 88 0,-2-4 96 0,9-1 47 15,-6-3 57-15,-7-2 48 0,3-2 32 0,-7-2 49 0,11 4 47 16</inkml:trace>
  <inkml:trace contextRef="#ctx0" brushRef="#br0" timeOffset="89454.79">29856 14037 102 0,'-7'-11'664'0,"4"4"64"0,3 1 49 16,0 1 7-16,0 2-72 0,0 0-128 0,0 3-64 16,3-1-65-16,8 1-70 0,2 0-25 0,-9 0-56 0,10 0-40 15,-1 0-112-15,5 1-97 0,-1-2-86 0,3-2-114 16,-2 3-102-16,6-3-114 0,-7-2-94 0,4-1-114 0,3 0-102 15,3-3-33-15,-6-1 48 0,0-1 72 0,10 1 80 16,-4-4 63-16,-6 3 65 0,7 0 33 0,-4-3 47 16,3 3 32-16</inkml:trace>
  <inkml:trace contextRef="#ctx0" brushRef="#br0" timeOffset="89740.53">30821 13616 671 0,'0'-7'752'0,"0"0"40"0,7 3 0 16,-7 2-80-16,0 1-73 0,0 1-102 0,7 3-65 16,-7 4-57-16,0 2-62 0,0 1-33 0,0 5-32 0,0 2-16 15,0 0-48-15,0 5-24 0,0 2-32 0,0 0-16 16,0 1-24-16,0 2-16 0,0-1-17 0,0-1-14 15,0 1-65-15,0-1-16 0,0-2-128 0,0-5-72 0,0 1-105 16,0-4-63-16,3 0-87 0,-3-6-42 0,0 0-71 16,7-5-87-16,-4-4-65 0,4 0 16 0,0-6 72 0,3 1 71 15,-3-6 50-15,4-1 87 0,-1-4 32 0,0-2 48 16,1 0 40-16,6-2 48 0</inkml:trace>
  <inkml:trace contextRef="#ctx0" brushRef="#br0" timeOffset="90008.32">31052 13623 263 0,'0'-8'720'15,"0"2"88"-15,0 2 32 0,0 1-80 0,0 3-80 16,0-2-112-16,0 0-64 0,0 2-56 0,0 4-73 16,0-1-23-16,0 1-56 0,0 3 0 0,0 0-47 0,3 0-34 15,-3 4-14-15,7-1-49 0,-4 2 8 0,4 3-24 16,0 0-9-16,-3 0-86 0,6 2-41 0,7-1 0 0,-3 2 0 16,-4 0 0-16,1 0 0 0,-1 2 0 0,7 1 0 0,-6-2 0 15,6-1 0-15,-7 0 0 0,4 0 0 0,-4-3 0 16,-6 0 0-16,-4-2 0 0,7-2 0 0,-7-2 0 0,0-1 0 15,-7-2 0-15,3-3 0 0,-6-1 0 0,-7-3 0 16,3-2 0-16,0-4 0 0,-10 1 0 0,3-5 0 16,-3-1 0-16,-3-5-320 0,-1-1-265 0,0-3-102 0,-6-6-114 15,6-1-70-15,1-2 94 0,-1 0 90 0,1-2 55 16,6 0 72-16,-3-1 63 0,7 1 82 0,3-1 39 0,0 3 40 16,14 1 48-16,-3 3 24 0</inkml:trace>
  <inkml:trace contextRef="#ctx0" brushRef="#br0" timeOffset="90124.51">30779 13339 479 0,'0'-5'663'0,"0"3"-14"0,-6-1-9 0,-1 3-57 16,7 1-86-16,0 1-90 0,-4 0-78 0,4 2-89 16,0 2-104-16,0-3-120 0,0 0-112 0,0-1-113 0,4 3-102 15,3 0-113-15,-1-2-97 0,5 1-22 0,-8-2 47 16,11-2 31-16,0 0 58 0,3 0 47 0,7 0 40 0,4 4 32 16</inkml:trace>
  <inkml:trace contextRef="#ctx0" brushRef="#br0" timeOffset="90427.72">31723 13336 174 0,'0'-6'736'0,"0"2"41"16,0 1 7-16,0 4-16 0,0 1-89 0,0 4-94 0,0 1-73 15,4 5-56-15,-4-1-48 0,10 7-49 0,-10 4-39 16,14 3-39-16,-11 1-33 0,4 3-25 0,4 1-30 0,-1 8-34 16,4-3 9-16,-4 3-31 0,7-1-33 0,-13-1 16 15,10-2-120-15,-4 1 0 0,-7-3 0 0,11-4 0 16,-4-5 0-16,-6-1 0 0,3-6 0 0,-7-4-16 0,7-5-257 16,-7-3-102-16,0-4-105 0,-7-1-81 0,0-4-54 15,-3-2-73-15,10-5-48 0,-11 0-8 0,4-1 112 16,4 0 48-16,-7-3 63 0,3 2 89 0,-4-1 25 0,-2-2 55 15,9 3 56-15,-3 0 40 0</inkml:trace>
  <inkml:trace contextRef="#ctx0" brushRef="#br0" timeOffset="90691.04">31751 13665 391 0,'-7'-5'583'0,"7"1"65"15,-7 2 41-15,7 0 7 0,0 1-24 0,0 1-104 0,0-1-64 16,0 1-41-16,0 1-54 0,0-2-49 0,0 2-41 16,7-2-39-16,3-2-31 0,-3 1-33 0,4 2-24 15,-1-1-24-15,7-1-32 0,-6 1 0 0,13 1-24 0,-7 1-24 16,4 1-41-16,3 1 17 0,-4 2-15 0,4-1-17 0,-10 0-24 15,10 4-8-15,-3-1 8 0,3-2-16 0,-7 5-8 16,-3-4-8-16,3 0 0 0,1 1-24 0,-8 0 0 0,4 0-8 16,-4-1-9-16,-7 0 26 0,11-3-1 0,-10 4 8 15,3-5 0-15,-4-1-8 0,-3 1-17 0,0 0-6 16,0-2 23-16,0 0-16 0,0 0-16 0,0 0-8 0,0-2-40 16,0 0-40-16,0 4-16 0,0-4-48 0,0 1-49 15,-3-1-15-15,3-5-71 0,-7 3-74 0,3-3-94 0,4 0-66 16,-7 0-62-16,0-3 55 0,4 2 64 0,-4 0 64 15,4 1 40-15,3-1 48 0,-7 2 64 0,7 0 16 16,-7 2 48-16</inkml:trace>
  <inkml:trace contextRef="#ctx0" brushRef="#br0" timeOffset="91020.18">32268 13641 38 0,'3'3'704'0,"-3"3"80"0,0-2 25 15,0 2-33-15,7 2-72 0,-7 1-112 0,0-1-80 0,0 7-32 16,0-6-64-16,7 4-57 0,-7 0-30 0,0 0-25 16,0 2-56-16,-7-4-8 0,7 3-32 0,0-1-24 15,0-2-24-15,0 1-17 0,0-3-39 0,0-1-7 0,-7-3-97 16,7 0 0-16,0-5 0 0,7 0 0 0,-7-3 0 0,7-4 0 16,-7-1 0-16,3-3 0 0,4-2 0 0,-7-1 0 15,4-4 0-15,10 0 0 0,-11 0 0 0,4-3 0 16,-4 1 0-16,11-3 0 0,-10 0 0 0,6 1 0 0,-3-2 0 15,3 1 0-15,-3 4 0 0,0-2 0 0,3 3 0 16,-6 0 0-16,9 3 0 0,-9 1 0 0,-4 2 0 0,7 5 0 16,-4 1 0-16,-3 3 0 0,0-2 0 0,0 4-176 15,0 2-208-15,0 4-72 0,0 1-113 0,0 1-71 16,0 1-95-16,0 1-49 0,0 1 48 0,0-1 72 0,0 0 104 16,0 2 32-16,0-4 79 0,0-1 49 0,14 0 41 15,-14-3 63-15,3-1 23 0</inkml:trace>
  <inkml:trace contextRef="#ctx0" brushRef="#br0" timeOffset="91299.43">32550 13570 366 0,'0'10'816'0,"0"1"81"0,0 0-81 15,0 2-73-15,-7-2-86 0,7-1-129 0,0 2-48 0,0-3-40 16,7 0-64-16,-14 0-40 0,14-4-40 0,0 4-40 16,-7-3-24-16,10 0-32 0,-10 0-8 0,11-2-32 0,-4 1-16 15,3-1-33-15,0-2 18 0,1-1-113 0,2 2-16 16,-2-3 0-16,6 1 0 0,-7-1 0 0,-6 0 0 15,13-1 0-15,-7 1 0 0,-3-1 0 0,4-1 0 16,-4 1 0-16,-1-2 0 0,5 0 0 0,-11-4 0 0,3 1 0 16,-3 3 0-16,0-4 0 0,0-1 0 0,7 3 0 0,0-2 0 15,-7 2 0-15,0-1 0 0,3 0-80 0,-3 1-184 0,7-2-72 16,-3 1 0-16,3-2-72 0,0 1-8 0,-7-1-24 16,3-1-8-16,-3 1 15 0,7 1-23 0,-4 0-15 15,-3-1-41-15,7 1 8 0,0 1 16 0,-7 0 0 0,4-1 56 16,-4 2 40-16,6 0 15 0,1 4 58 0,-7-3 22 15,4 3 34-15</inkml:trace>
  <inkml:trace contextRef="#ctx0" brushRef="#br0" timeOffset="91624.09">32871 13533 31 0,'0'0'448'15,"13"0"15"-15,-13 0 66 0,4 0-1 0,3 0 56 0,0 1-16 16,-4-1 16-16,4 1-8 0,-7-1-72 0,0 4-33 16,3-4-70-16,-3 1-33 0,7-1-48 0,0-1-32 0,-3-1-32 15,-4-2-32-15,10-1-32 0,-3 0-8 0,0-3-33 16,-4-1-14-16,8-2-9 0,2 0-24 0,-9 1-9 15,-4-2-38-15,7 3-57 0,-7-3 0 0,7 1 0 0,-14 3 0 16,0-2 0-16,3 3 0 0,-3 2 0 0,-3-2 0 16,0 4 0-16,-7 2 0 0,6-1 0 0,-6 5 0 0,0 2 0 15,0 2 0-15,-1 3 0 0,8 5 0 0,0-1 0 16,-1 4 0-16,-2-1 0 0,9 1 0 0,-10 0 0 16,14 0 0-16,-3 0 0 0,6-2 0 0,4-1 0 0,0 1 0 15,-3-2 0-15,13 1 0 0,0 2 0 0,0 1 0 16,0-2 0-16,4 0 0 0,3 1 0 0,-3-3 0 0,0-2 0 15,10 1 0-15,-11-4 0 0,1 0 0 0,3-4 0 0,-3-1 0 16,-4-4 0-16,0-3 0 0,0-3 0 0,1-3-448 16,-1 0-160-16,-7-4-144 0,-6-2-144 0,9-2 48 15,-9 0 95-15,6-2 89 0,-3 3 73 0,3-1 71 0,-10-1 47 16,11 0 49-16,-11-2 49 0,7 2 47 0,0 2 40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37:10.615"/>
    </inkml:context>
    <inkml:brush xml:id="br0">
      <inkml:brushProperty name="width" value="0.05292" units="cm"/>
      <inkml:brushProperty name="height" value="0.05292" units="cm"/>
      <inkml:brushProperty name="color" value="#FF0000"/>
    </inkml:brush>
  </inkml:definitions>
  <inkml:trace contextRef="#ctx0" brushRef="#br0">2388 8617 263 0,'0'2'560'0,"0"-4"16"16,0 2-33-16,0 0 42 0,0 0-25 0,0 0-56 0,0 0-24 15,0 0 15-15,0 0-14 0,0 0-41 0,0 0-56 16,0 0-48-16,0 0-33 0,0 0-38 0,0 0-25 0,0 0-33 16,-4 0-15-16,-3 2-31 0,4 1-9 0,3-3-40 0,-14 4-1 15,4-1-7-15,3-1-15 0,-4 2-41 16,1 1-48-16,0-1 0 0,-1 1 0 0,-2-1 0 0,-1 1 0 15,-3-1 0-15,3 1 0 0,0-1 0 0,0 2 0 0,0-3 0 16,1 2 0-16,-1 0 0 0,0-1 0 0,-3-1 0 16,7 0 0-16,6 1 0 0,-10-2 0 0,4 0 0 0,0 2 0 15,-1-1 0-15,4-2 0 0,-3 4 0 0,3-2 0 16,-3-1 0-16,3 2 0 0,4-1 0 0,-4 1 0 16,3-1 0-16,-10 2 0 0,11-1 0 0,-4-1 0 0,4-1 0 15,-4 4 0-15,0-2 0 0,3 1 0 0,-2-2 0 16,-1 2 0-16,7 1 0 0,-4-1 0 0,-3 1 0 0,7 0 0 15,-3 0 0-15,3 2 0 0,0-3 0 0,-7 3 0 16,0 0 0-16,7 1 0 0,0 0 0 0,0 0 0 0,-3 0 0 16,3 0 0-16,0 0 0 0,0 1 0 0,-7 1 0 15,7-1 0-15,0-1 0 0,0 2 0 0,0 0 0 16,-4 0 0-16,4-1 0 0,0 0 0 0,0 0 0 0,0 1 0 16,0 1 0-16,0-1 0 0,0 0 0 0,-7 0 0 15,14-1 0-15,-7 1 0 0,-7-1 0 0,14 1 0 0,-7-1 0 16,0 0 0-16,0-1 0 0,0 1 0 0,-7 0 0 15,7-1 0-15,7 1 0 0,-7-2 0 0,0 2 0 16,0 1 0-16,0 1 0 0,4-1 0 0,-4-1 0 0,0 1 0 16,0-2 0-16,0 6 0 0,0-3 0 0,0 1 0 0,0-1 0 15,0 2 0-15,0-2 0 0,0 1 0 0,7 2 0 16,-7-1 0-16,0-2 0 0,3 3 0 0,-3-3 0 16,0 1 0-16,0 1 0 0,0-2 0 0,14 0 0 0,-14 1 0 15,0-1 0-15,3 0 0 0,-3 0 0 0,0 0 0 16,0-1 0-16,7 4 0 0,-3-3 0 0,-4 0 0 0,0 1 0 15,7 0 0-15,-7 1 0 0,0 0 0 0,0-1 0 16,6 2 0-16,-2-1 0 0,3 1 0 0,-7 0 0 0,7 1 0 16,-7-1 0-16,0 0 0 0,3 0 0 0,-3 2 0 15,0-1 0-15,0 1 0 0,0-3 0 0,0 5 0 16,0-5 0-16,0 3 0 0,0 3 0 0,0-2 0 0,0 1 0 16,0-1 0-16,0 2 0 0,0-1 0 0,0 0 0 15,7-1 0-15,-7 4 0 0,0-1 0 0,3-2 0 0,-3 0 0 16,-3 1 0-16,6 0 0 0,-3-3 0 0,0 3 0 15,0-1 0-15,0 1 0 0,0-2 0 0,0 2 0 16,0-2 0-16,0 0 0 0,0-1 0 0,0 3 0 0,0-1 0 16,0-1 0-16,0 4 0 0,0-3 0 0,0 1 0 15,0-1 0-15,0 1 0 0,0 1 0 0,0-2 0 0,0 2 0 16,0-3 0-16,0 3 0 0,0-1 0 0,0 1 0 16,0-3 0-16,0 1 0 0,0-1 0 0,-3 1 0 15,3-3 0-15,0 2 0 0,0-2 0 0,0-1 0 0,0-1 0 16,0-4 0-16,0 2 0 0,0 0 0 0,0-2 0 0,0-1 0 15,0 2 0-15,0-1 0 0,0-2 0 0,0 4 0 16,0-3 0-16,0 2 0 0,0-1 0 0,0 1 0 0,0-2 0 16,0-2 0-16,0 2 0 0,0 2 0 0,0-4 0 15,0 0 0-15,0 2 0 0,0 0 0 0,0 1 0 16,0 1 0-16,-7 0 0 0,7 0 0 0,0 1 0 0,0-2 0 16,0 2 0-16,0-1 0 0,0-1 0 0,0-1 0 15,-3 0 0-15,3 0 0 0,0-2 0 0,0 2 0 16,0-6 0-16,3 3 0 0,-6 3 0 0,3-5 0 0,0 1 0 15,0 2 0-15,0-3 0 0,0 1 0 0,0-1 0 16,0 1 0-16,3 2 0 0,-3-2 0 0,0 1 0 0,7-2 0 16,-4 2 0-16,-3-2 0 0,7 3 0 0,0-3 0 15,-3 2 0-15,-4-1 0 0,10-1 0 0,-10 1 0 0,7-1 0 16,3 0 0-16,-10 0 0 0,11-1 0 0,-5 1 0 16,1 1 0-16,-3-4 0 0,10 2 0 0,-11 0 0 15,7 2 0-15,4-3 0 0,-10 2 0 0,6 0 0 0,7-1 0 16,-3 1 0-16,-11 1 0 0,15-1 0 0,-8 3 0 15,0-3 0-15,4-1 0 0,0 2 0 0,-7-3 0 0,10 3 0 16,-7-2 0-16,1 0 0 0,6 2 0 0,-7-3 0 16,7 0 0-16,-6 1 0 0,6 0 0 0,-3 0 0 15,0 0 0-15,-1 1 0 0,-2 0 0 0,-1-1 0 0,7 0 0 16,-6 1 0-16,-1 0 0 0,4 1 0 0,-4-2 0 16,0 2 0-16,1 1 0 0,-4 0 0 0,-4 0-361 0,4 0-191 15,-7 1-159-15,7-1-162 0,-4 0-15 0,-3 0 96 0,0-1 113 16,0-2 79-16,0-2 72 0,0 1 55 0,-3-1 57 15,3 0 49-15,0-2 31 0,0 1 32 0,0-1 40 16</inkml:trace>
  <inkml:trace contextRef="#ctx0" brushRef="#br0" timeOffset="134962.04">2043 15691 423 0,'0'0'816'0,"0"2"15"15,0 0-22-15,0 0-89 0,0 0-64 0,0-2-112 16,0 1-64-16,0-2-56 0,0 2-56 0,0 1-40 0,0 0-40 16,7-4-33-16,-7-1-30 0,0-5-33 0,0-1-17 15,0-3-14-15,10-4-26 0,-10-10-15 0,11-3-7 16,-5-11-18-16,5-6-62 0,6-10-33 0,0-6 0 0,0-8 0 16,1-8 0-16,-1-4 0 0,-3-4 0 0,3-4 0 15,0-1 0-15,0-5 0 0,-6 1 0 0,-1 2 0 16,4-3 0-16,-11 2 0 0,8 4 0 0,-11 1 0 0,7 7 0 15,-1 2 0-15,-6 6 0 0,0 9 0 0,0 3 0 16,0 5 0-16,0 11 0 0,0 5 0 0,-6 4 0 0,-1 5 0 16,7 5 0-16,0 3 0 0,0 4 0 0,-11 2 0 0,11 6 0 15,0-3 0-15,0 5 0 0,-3 6 0 0,3-1 0 16,3 1 0-16,-3 7 0 0,11-1 0 0,-4 6 0 16,3 6 0-16,7 4 0 0,4 5 0 0,-4 6 0 0,11 6 0 15,6 6 0-15,4 11 0 0,-4 6 0 0,4 6 0 16,7 10 0-16,0 4 0 0,0 6 0 0,6 6 0 0,-3 5 0 15,4 2 0-15,-4 3 0 0,4 3 0 0,-11 0 0 16,11 0 0-16,-7-6 0 0,0-3 0 0,-7-2 0 0,-1-10 0 16,-2-7 0-16,3-6 0 0,-11-9 0 0,1-7 0 15,-11-10 0-15,7-7 0 0,-6-7 0 0,-5-6 0 16,-6-6 0-16,0-5 0 0,-3-4 0 0,-4-5 0 0,-4-5 0 16,-10-5 0-16,4-5 0 0,-11-5 0 0,-6-4 0 15,-1-3 0-15,-17-6 0 0,1-3 0 0,-8-3 0 0,-7-3 0 16,-10-3 0-16,7 2 0 0,-6-2 0 0,-5-1 0 15,1 4 0-15,3 1 0 0,-3 3 0 0,6 4 0 16,1 3 0-16,-4 2 0 0,7 6 0 0,7 5 0 0,-11 6 0 16,4 4 0-16,4 3 0 0,-4 4 0 0,0 3 0 15,0 3 0-15,3-1 0 0,-3 2 0 0,10 5 0 0,-3-5 0 16,10 0 0-16,7-2 0 0,1 2 0 0,2-4 0 16,14 1 0-16,-3-5 0 0,14 2 0 0,0-1 0 15,-4-2 0-15,14 1 0 0,0-4 0 0,7-4 0 0,3 1 0 16,7-8 0-16,11-4 0 0,6-1 0 0,4-9 0 0,17-4 0 15,0-7 0-15,18-9 0 0,13-7 0 0,7-3 0 16,0-8 0-16,14-4 0 0,3-7 0 0,7-1 0 16,0-3 0-16,7-1 0 0,-13 2 0 0,6 1 0 0,-14 2 0 15,-3 8 0-15,-10 3 0 0,6 6 0 0,-27 8 0 16,3 6 0-16,-13 7 0 0,-11 3 0 0,-10 7 0 0,-4 3 0 16,-6 6 0-16,-11 2 0 0,0 6 0 0,-6 2 0 15,-1 2 0-15,-10 4 0 0,0 1 0 0,7 0 0 0,-14 3 0 16,7 3 0-16,-3 2 0 0,-11 0 0 0,10 5 0 15,-6 0 0-15,-4 5 0 0,-3 2 0 0,-4 7 0 16,4 4 0-16,-10 8 0 0,-1 1 0 0,7 6 0 0,-13 5 0 16,-4 4 0-16,-3 7 0 0,3 2 0 0,-7 5 0 15,-3 5 0-15,-4 4 0 0,-3 7 0 0,0 4 0 0,-7 4 0 16,0 7 0-16,3 7 0 0,4-2 0 0,-14 10 0 16,14 1 0-16,0 2 0 0,-7 2 0 0,14 0 0 15,-4-3 0-15,7-5 0 0,1-6 0 0,6-7 0 0,3-6 0 16,4-9 0-16,-3-9 0 0,6-10 0 0,7-7 0 15,-3-9 0-15,7-5 0 0,0-8 0 0,7-5 0 0,-1-5 0 16,1-4 0-16,3-6 0 0,4-2 0 0,3-2 0 0,0-4 0 16,0-3 0-16,3-2 0 0,4-3 0 0,3-4 0 15,-3-1 0-15,3-1-376 0,1-3-352 0,-1 1-224 16,4-4 7-16,-11 0 130 0,8-3 78 0,2-2 90 0,-9 3 71 16,3-1 56-16,3-4 63 0,-3 4 66 0,3-4 30 15,1-1 50-15,-1-1 23 0</inkml:trace>
  <inkml:trace contextRef="#ctx0" brushRef="#br0" timeOffset="137420.66">11094 18684 111 0,'-18'10'215'0,"8"-2"2"0,0 4-1 0,-8-5-1 0,8 2 10 16,0-1-50-16,-4 1 1 0,4-5 8 0,-8 1-23 15,8 0 6-15,7-1-6 0,-15-2-17 0,5 3-8 16,2-3-17-16,8 1-6 0,-11-1 6 0,4 2-7 0,-1-4-31 0,1 1-17 15,3-1-8-15,-3 4 8 0,3-4 0 0,-3 2 32 16,3 2 24-16,3-2 0 0,-3 0 40 0,7 1 8 16,-3-1 23-16,3 0 34 0,0 1 6 0,0-3 18 0,-7 3 6 15,7-3 17-15,0 0 1 0,0 0 7 0,7 0 0 16,-7-1 15-16,0-1-38 0,0 4-34 0,-7-4-23 16,7 0-23-16,7 1-25 0,-7-2-16 0,3 0-17 0,-3-1-6 15,7-1-17-15,-3 2-8 0,3-3-16 0,-1 3-24 16,-2 1-48-16,10 0 0 0,-11-1 0 0,7 1 0 0,4-1 0 15,-3 3 0-15,-8-1 0 0,14-1 0 0,-6 0 0 16,-4-3 0-16,3 2 0 0,7-2 0 0,-7 4 0 0,8-2 0 16,-8 0 0-16,7-2 0 0,0-1 0 0,1 4 0 15,-1 2 0-15,4-2 0 0,-4 2 0 0,7-3 0 16,-10 3 0-16,3-5 0 0,7 5 0 0,-3 0 0 0,3 2 0 16,-4-4 0-16,1 2 0 0,10 0 0 0,-10 0 0 15,-1 0 0-15,11 0 0 0,-10 0 0 0,7 0 0 16,-8 0 0-16,11 0 0 0,-10 0 0 0,0 0 0 0,6 0 0 15,-3 0 0-15,-3 0 0 0,7 0 0 0,-4 0 0 16,-4 0 0-16,8 0 0 0,0 0 0 0,-4 0 0 0,3 2 0 16,-6 1 0-16,10-3 0 0,-4 0 0 0,1 0 0 15,0 3 0-15,-1-3 0 0,1 1 0 0,-1-1 0 0,8 1 0 16,-8-2 0-16,-6 1 0 0,13 0 0 0,-6 0 0 16,3 0 0-16,0 0 0 0,-3 0 0 0,3 0 0 15,-4 0 0-15,1 0 0 0,6 0 0 0,-6 0 0 0,-1-1 0 16,8 1 0-16,-1 0 0 0,-6-3 0 0,-1 1 0 0,1 2 0 15,-1-3 0-15,1 3 0 0,0-1 0 0,-1-1 0 16,1 2 0-16,-1-1 0 0,-3-1 0 0,4 4 0 0,-1-4 0 16,-6 2 0-16,14 0 0 0,-8 0 0 0,1 0 0 15,-8-2 0-15,8 4 0 0,3-2 0 0,-3 0 0 16,-1 0 0-16,1 0 0 0,3 0 0 0,-4 0 0 0,4 0 0 16,-3 2 0-16,-1-1 0 0,-6 2 0 0,13-3 0 15,-6 3 0-15,0 2 0 0,-1-4 0 0,-6 0 0 0,6 1 0 16,4 3 0-16,-10-5 0 0,0 0 0 0,6 0 0 15,-3 1 0-15,-3-1 0 0,-4 0 0 0,7-1 0 16,-3 2 0-16,-4-1 0 0,4-1 0 0,-4 1 0 0,0 0 0 16,1 0 0-16,-1 0 0 0,0 0 0 0,-3 1 0 15,3-1 0-15,0 0 0 0,1 0 0 0,-1 2 0 0,0-2 0 16,-3 0 0-16,3 3 0 0,0-3 0 0,7 0 0 16,-10-3 0-16,3 6 0 0,1-3 0 0,6 0 0 15,-10-3 0-15,3 3 0 0,7 4 0 0,-7-2 0 0,4-1 0 16,-1 1 0-16,-2-2 0 0,-1 2 0 0,7 2 0 15,4-1 0-15,-15 0 0 0,11 1 0 0,-3-2 0 0,3 0 0 16,-3 5 0-16,6-4 0 0,-9 3 0 0,9-2 0 0,-3-1 0 16,-3 2 0-16,3 1 0 0,-3-2 0 0,0 1 0 15,3-1 0-15,-4 3 0 0,8-5 0 0,-11 4 0 16,11-4 0-16,-4 4 0 0,-4-2 0 0,5 1 0 0,-5-1 0 16,8 1 0-16,-1-2 0 0,1 1 0 0,-1 1 0 15,1-1 0-15,3 1 0 0,-3-4 0 0,-1 0 0 0,4 4 0 16,-3-5 0-16,6 2 0 0,-6-1 0 0,6-1 0 15,-3 0 0-15,0 0 0 0,0 0 0 0,4 0 0 16,-1 0 0-16,-6-1 0 0,3 1 0 0,-4 0 0 0,1 0 0 16,6 0 0-16,-6 0 0 0,6 0 0 0,-3 0 0 15,0 0 0-15,-3 0 0 0,3 0 0 0,-4 0 0 0,1 0 0 16,6 0 0-16,-6-2 0 0,0-1 0 0,-1 1 0 16,8 0 0-16,-1-1 0 0,-6 0 0 0,3-2 0 15,3-1 0-15,0 2 0 0,-3-2 0 0,4 1 0 0,-7 1 0 16,6-2 0-16,-3 0 0 0,0 1 0 0,-3 1 0 15,-1 1 0-15,-6-2 0 0,6 2 0 0,-3 1 0 0,-3 1 0 16,7-2 0-16,-4 3 0 0,-10 0 0 0,17 0 0 16,-18 0 0-16,5 0 0 0,6 0 0 0,-4 0 0 15,4 0 0-15,-10 0 0 0,4 0 0 0,6 0 0 0,-11 0 0 16,5-1 0-16,-1 1 0 0,7 0 0 0,-10 0 0 0,3-5 0 16,0 4 0-16,7-4 0 0,-3 0 0 0,-4 1 0 15,4-1 0-15,3 0 0 0,-3-1 0 0,6-3 0 0,-3 2 0 16,-3 5 0-16,7-7 0 0,-4 7 0 0,3-4 0 15,-6 3 0-15,6 2 0 0,1-2 0 0,-4 0 0 16,-3 3 0-16,6 0 0 0,-9-2 0 0,6 4 0 0,-4-2 0 16,1 0 0-16,-4 1 0 0,1-2 0 0,-1 1 0 15,0 0 0-15,0 0 0 0,-6 0 0 0,-1 0 0 0,0 0 0 16,4 0 0-16,-11 0 0 0,-3 0 0 0,7 0 0 16,-3 0 0-16,-4 0 0 0,0 0 0 0,0 0 0 15,0 0 0-15,0 0 0 0,0 0 0 0,-4 0 0 0,8 0 0 16,-4 0 0-16,-4 0 0 0,-3 0 0 0,7 0 0 15,0-2 0-15,-3 2 0 0,-4-3 0 0,0-3-352 0,-3 2-360 16,0-4-161-16,-1 1-86 0,-3-2 119 0,4 0 104 16,0-2 88-16,-7 5 72 0,6-5 64 0,-6 5 39 15,7 3 65-15,-1 1 48 0,-2 0 33 0,-1 0 47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40:47.653"/>
    </inkml:context>
    <inkml:brush xml:id="br0">
      <inkml:brushProperty name="width" value="0.05292" units="cm"/>
      <inkml:brushProperty name="height" value="0.05292" units="cm"/>
      <inkml:brushProperty name="color" value="#FF0000"/>
    </inkml:brush>
  </inkml:definitions>
  <inkml:trace contextRef="#ctx0" brushRef="#br0">31561 2026 182 0,'11'-7'625'0,"-4"-2"23"0,-4 4 16 16,-3-2 48-16,7 1 16 0,-7 0-121 0,0 1-70 15,0-1-57-15,-7 2-56 0,7-1-48 0,-3-1-41 16,-4 3-39-16,3-1-31 0,-9 2-25 0,9 1-16 0,-10-1-33 16,4 4-15-16,-7 1-23 0,3 1-33 0,-3 3-9 15,3 3-14-15,-7 2-97 0,4 1 0 0,-4 1 0 16,-3 4 0-16,7 1 0 0,3 1 0 0,-10 1 0 0,7 1 0 15,0 2 0-15,3-1 0 0,0-1 0 0,4 1 0 16,0-1 0-16,-1 1 0 0,11-5 0 0,-7 0 0 0,4-2 0 16,6-4 0-16,-3 2 0 0,11-5 0 0,-4-2 0 15,3-2 0-15,7-2 0 0,0-5 0 0,1 0 0 0,2-5 0 16,4-6 0-16,4 4 0 0,-11-5 0 0,11-4 0 16,-15 2 0-16,5-2 0 0,6-3 0 0,-7-1 0 0,-3 5 0 15,0-3 0-15,-4 2 0 0,-7 2 0 0,11-2 0 16,-10 3 0-16,2 1 0 0,1 4 0 0,-7-2 0 0,4 2 0 15,-4 3 0-15,0 3 0 0,7 1 0 0,-7-1 0 16,0 3 0-16,0 2 0 0,-7 3 0 0,3 0 0 0,4 3 0 16,0 3 0-16,-13 1 0 0,13 2 0 0,-4 0 0 15,-3 2 0-15,0 3 0 0,7 0 0 0,-3-3 0 16,3 0 0-16,-7 0 0 0,7 0 0 0,7-4 0 0,-7 2 0 16,3-4 0-16,4-1 0 0,0-4 0 0,-3 0 0 15,2-2 0-15,5 1 0 0,-1-4 0 0,7-1 0 0,-6 0-168 16,6-2-57-16,0 0-30 0,0-2-49 0,1-1-1 15,-1-1-62-15,-3-1-17 0,-1-2-32 0,1-1-32 16,0 0-65-16,3-1-38 0,-6-2-50 0,-1-2-14 0,0-1 63 16,1 2 48-16,2-4 71 0,-2 3 25 0,-1-3 57 15,0-2 62-15,4 2 17 0</inkml:trace>
  <inkml:trace contextRef="#ctx0" brushRef="#br0" timeOffset="433.36">31971 1741 151 0,'11'-24'520'0,"-4"3"64"0,0 0 56 0,-4 3 32 0,11 3 32 16,-14 3-65-16,10 3-78 0,-10 2-65 0,4 2-56 15,-4 3-49-15,13 2-39 0,-13-2-39 0,0 2-33 0,0 0-33 16,0 2-30-16,4-2-17 0,-4 3-25 0,0 2-14 16,0 1-10-16,-4 3-30 0,4 2-9 0,0 2-48 0,0 4-64 15,-13 2 0-15,13 4 0 0,-4 1 0 0,-6-1 0 16,-4 3 0-16,4-2 0 0,-1 5 0 0,1-5 0 0,-4 1 0 16,11-3 0-16,-8 0 0 0,5-1 0 0,-1-3 0 15,7-2 0-15,0-2 0 0,0-1 0 0,0-1 0 16,7-3 0-16,-1-2 0 0,5 1 0 0,-8 1 0 0,11-1 0 15,-11-4 0-15,15 1 0 0,-8-3 0 0,4 3 0 16,0-2 0-16,-1 2 0 0,-2-1 0 0,6-1 0 0,-7 2 0 16,1-2 0-16,-5 1 0 0,5 0 0 0,-1 3 0 15,-3-1 0-15,-4 1 0 0,-3 1 0 0,7-1 0 0,-7 2 0 16,7-2 0-16,-14 3 0 0,7-3 0 0,-7 4 0 16,4-4 0-16,-7 2 0 0,3 0 0 0,0 0 0 15,-3 0 0-15,-1 0 0 0,1 0 0 0,-7 0 0 0,-1 2 0 16,8-4 0-16,-7 1 0 0,7-2 0 0,-15 0 0 15,15 0 0-15,0-5 0 0,-7 1 0 0,6 1 0 0,-3-6 0 16,4 1 0-16,0-2 0 0,-1-4 0 0,5 1 0 16,2-4 0-16,4 1 0 0,-7-2 0 0,7-5 0 15,7 3 0-15,-3-2-120 0,2 1-208 0,-2-1-88 0,10-2-41 16,-1 4-79-16,1-1-40 0,-3 2-72 0,6 1-15 16,0-2-33-16,-3 2 32 0,3 2 72 0,7 0 103 0,-7 0 57 15,4-1 49-15,0 3 39 0,-4-2 48 0,7 3 32 0,-3 1 32 16</inkml:trace>
  <inkml:trace contextRef="#ctx0" brushRef="#br0" timeOffset="975.93">32251 1974 375 0,'3'-2'560'16,"11"1"55"-16,-14 1 50 0,3 1 54 0,-3 2-6 0,0 2-113 16,0 1-48-16,-3 0-72 0,-4 1-56 0,0 1-49 15,7 2-54-15,-10 3-25 0,6-1-33 0,-3 1-38 0,0 0-18 16,4 4-22-16,-7-4-10 0,10 2-46 0,-7 2 15 16,0-2-33-16,7 0-54 0,0 0-57 0,0-3 0 15,0 0 0-15,14-1 0 0,-11 0 0 0,4-2 0 0,3-3 0 16,1 2 0-16,-1-2 0 0,4-3 0 0,3-3 0 15,-3 0 0-15,3-2 0 0,0-3 0 0,-6-2 0 0,13 0 0 16,-21-2 0-16,14-2 0 0,-6-2 0 0,2-1 0 16,-13-2 0-16,4 2 0 0,-4-2 0 0,7 1 0 15,-7 1 0-15,-7 0 0 0,7 0 0 0,-4 0 0 0,4 2 0 16,-13 2 0-16,13-3 0 0,-4 1 0 0,-6 1 0 16,3 2 0-16,0-2 0 0,4 1 0 0,-4 1 0 0,0 1 0 15,3 1 0-15,-2-1 0 0,6 5 0 0,0-3 0 16,0 3 0-16,0 2 0 0,-4 1 0 0,4-3-248 15,0 3-161-15,0 0-70 0,0 0-33 0,0 0 0 0,0 0-32 16,0 0 0-16,0 0 16 0,4 0 8 0,2-5 24 16,-2 4 24-16,10-2 72 0,-11 1 24 0,14 1 96 0,-6-1 63 15,6-1 97-15,0 0 105 0,0 1 95 0,1 1 55 0,-1 1 66 16,-3 0 63-16,-1 0 55 0,1 0 122 0,3-1 63 16,-3 0 64-16,-4 4-17 0,1-3-62 0,-4 4-57 15,-4-1-40-15,4-2-49 0,-4 6-46 0,-3-2-17 0,0 1-17 16,7 3-46-16,-7 2-33 0,0-3-17 0,-7 5-15 15,7-1 0-15,0 1-31 0,-3 2-10 0,-4 0-102 0,4 1-9 16,3 0 0-16,-7 2 0 0,-4-4 0 0,5 3 0 16,2-2 0-16,-3-1 0 0,0 1 0 0,7-3 0 15,0-1 0-15,-3-3 0 0,3-2 0 0,0 0 0 0,0-3 0 16,3-1 0-16,-3-1 0 0,0-2 0 0,7-2 0 16,0-3 0-16,3-2 0 0,-6 0 0 0,13-3 0 0,-7-1 0 15,8-3 0-15,-5 1 0 0,1-2-217 0,10-1-286 16,-13-1-153-16,-1 1-113 0,0-1-110 0,4 4 70 15,-3-1 98-15,-1 1 78 0,0 1 66 0,4 1 62 0,-11 1 41 16,4 2 88-16,4 1 33 0,-1 4 39 0,-3 3 31 16</inkml:trace>
  <inkml:trace contextRef="#ctx0" brushRef="#br0" timeOffset="1307.56">32822 1962 143 0,'0'6'575'16,"0"0"81"-16,-6 1 40 0,6 1 41 0,0-2-1 16,0-2-129-16,0 2-62 0,6-1-65 0,1 0-56 0,-7 0-40 15,11 0-49-15,-8 0-39 0,11-2-31 0,-4 1-33 16,7-2-25-16,1 1-30 0,-5 1-17 0,12-2-17 0,-5-2-15 15,4 1-15-15,4-2-9 0,-7-1-56 0,6-3-48 0,-3-1 0 16,-3 2 0-16,3-4 0 0,-10 0 0 0,3 3 0 16,0-6 0-16,-6 2 0 0,2 0 0 0,-13 2 0 15,4-4 0-15,-4 4 0 0,0 1 0 0,0 0 0 0,-4 1 0 16,-9 1 0-16,2 2 0 0,-6 4 0 0,0-1 0 16,3 4 0-16,-10 2 0 0,3 2 0 0,-3 2 0 0,3 2 0 15,-3 2 0-15,4-1 0 0,-4 6 0 0,10-4 0 16,-3 2 0-16,6 0 0 0,-3-2 0 0,11 0 0 0,-4 1 0 15,7-3 0-15,0 1 0 0,7-2 0 0,-4-1 0 16,11 1 0-16,-10-5 0 0,13 1 0 0,0-3 0 16,0 0 0-16,4-3 0 0,3-1 0 0,-10 1 0 0,17-2 0 15,-10-2 0-15,-1-4 0 0,8 1 0 0,-4-2 0 16,-3 0-304-16,-4-2-352 0,0 1-200 0,0-3-120 16,1 2 143-16,-8-4 82 0,0 3 79 0,1 2 96 0,-5-1 48 15,1 2 63-15,4-2 49 0,-8 1 49 0,11 2 39 16,-11-1 39-16</inkml:trace>
  <inkml:trace contextRef="#ctx0" brushRef="#br0" timeOffset="10565.52">10794 600 647 0,'0'3'767'0,"0"-2"42"16,0-2-10-16,0 1-102 0,7 0-73 0,-14 1-105 16,7 1-70-16,0-4-49 0,0 4-49 0,0-2-30 15,0 3-49-15,7-2-24 0,-4-1-32 0,-3 0-40 0,7-1 0 16,0-2-24-16,-7 0-16 0,3-4-24 0,4 0 0 15,4 0-16-15,-5-4-8 0,-2 0-64 0,-4 1-24 0,14-1 0 16,-14 1 0-16,0 0 0 0,3 1 0 0,-3 1 0 16,0 1 0-16,-3 1 0 0,3 1 0 0,-14 2 0 15,10 0 0-15,-2 3 0 0,-5-1 0 0,1 2 0 0,-7 0 0 16,-1 3 0-16,1 3 0 0,-3 0 0 0,-5 6 0 0,5-3 0 16,-4 5 0-16,3 2 0 0,-3-1 0 0,3 5 0 15,1 0 0-15,-5 2 0 0,8 1 0 0,0-3 0 0,7 1 0 16,-1-1 0-16,1 0 0 0,3 0 0 0,7-1 0 15,-7-4 0-15,14 2 0 0,-7-1 0 0,10-4 0 16,4 2 0-16,0-3 0 0,3-1 0 0,0-4 0 0,11 1 0 16,-4-4 0-16,7-1 0 0,-3-3 0 0,-1 2 0 15,15-5 0-15,-15-3 0 0,4-2 0 0,-3 1-97 0,6-4-390 16,-6-3-97-16,-1 3-72 0,1-3-64 0,-4-1-96 16,-3-3 40-16,-4 1 88 0,7-2 80 0,-14-2 64 15,8 0 55-15,-5-1 57 0,1-1 48 0,-4-3 73 0,1 1 23 16,6 0 32-16</inkml:trace>
  <inkml:trace contextRef="#ctx0" brushRef="#br0" timeOffset="10901.13">11211 396 239 0,'0'-12'648'0,"7"1"119"16,-7 4 34-16,0 1-34 0,-7 2-87 0,3 1-87 15,4 2-81-15,0 2-64 0,-7 2-48 0,0 1-48 0,4 0-40 16,-4 1-40-16,0 2-32 0,-3 1-32 0,6-1-24 16,4 2-25-16,-6 5-6 0,-1-4-25 0,3 2-17 0,-3 2-6 15,7-1-17-15,0-2-64 0,0-1-24 0,0 2 0 0,0 0 0 16,7-1 0-16,-7-1 0 0,4 0 0 15,9-2 0-15,-9 0 0 0,3 1 0 0,3 0 0 0,-3-2 0 16,3 2 0-16,1-2 0 0,6 1 0 0,-7 0 0 0,1 1 0 16,2-2 0-16,-9 0 0 0,6 3 0 0,-3-3 0 15,3 3 0-15,-3-5 0 0,0 4 0 0,-7-1 0 0,0-1 0 16,0 2 0-16,0 0 0 0,0 0 0 0,0 0 0 16,-7 0 0-16,-3 0 0 0,3 0 0 0,-3 0 0 15,-1-1 0-15,-2-1 0 0,-1-1 0 0,-10 2 0 0,6-3 0 16,1-1 0-16,3-2 0 0,-10 0 0 0,7 0 0 15,0-4 0-15,3-1 0 0,-10-3 0 0,14 2 0 0,-8-7 0 16,15 4 0-16,-11-2-176 0,11 1-232 0,-4-3-80 16,7 0-64-16,7-1-49 0,-4 3-30 0,4-3-73 0,3 0-17 15,1-2 58-15,6 0 71 0,7-2 63 0,-3 1 66 16,3-1 46-16,3 1 65 0,1-3 25 0,3 0 54 16,3-2 26-16</inkml:trace>
  <inkml:trace contextRef="#ctx0" brushRef="#br0" timeOffset="11815.72">11538 391 375 0,'24'-10'560'0,"-7"0"87"0,-3 2 57 0,0 1 65 15,-11 0-73-15,4 4-104 0,-3 2-56 0,-4 0-72 16,0 1-40-16,0-2-56 0,-11 2-32 0,11 2-25 0,-10-1-38 16,3 0-42-16,-3 5-14 0,-1-3-25 0,-6 4-16 15,0 0-24-15,7 3-17 0,-8 2-102 0,1 3-33 0,7 0 0 16,-7 0 0-16,6 2 0 0,-6-5 0 0,14 4 0 16,-4-3 0-16,0-2 0 0,7-2 0 0,-4 1 0 15,8-3 0-15,-4-1 0 0,7-2 0 0,0 1 0 0,-4-1 0 16,7-2 0-16,4 2 0 0,-3-1 0 0,-1 0 0 15,7 2 0-15,-7-4 0 0,8 5 0 0,-1-3 0 0,-7 2 0 16,14-1 0-16,-13 4 0 0,6-2 0 0,-7-2 0 16,1 4 0-16,-1-1 0 0,4 1 0 0,-14-1 0 15,3 3 0-15,-3-1 0 0,0 2 0 0,-3 1 0 0,3 1 0 16,-14 0 0-16,4 2 0 0,3 0 0 0,-4-1 0 16,1 2 0-16,-7 0 0 0,0-2 0 0,6-3 0 0,-6-1 0 15,0-2 0-15,6 0 0 0,-6-3 0 0,7 0 0 16,0-9 0-16,-1 1 0 0,4-5 0 0,0-2 0 0,4-1 0 15,-4 0-297-15,7-7-214 0,0 3-65 0,0-3-81 16,7 0-55-16,-4 0-15 0,4-3-1 0,4 4 71 16,2 2 66-16,-9 0 71 0,6 2 56 0,7 1 55 0,-6 3 58 15,3 0 62-15,-4 1 74 0,0 5 111 0,1 2 127 0,6 1 162 16,-7 3 63-16,4 1 40 0,-11 1 48 0,8 1 56 16,2 0 48-16,5 3 48 0,-15 0 32 0,14-4 8 15,-6 1 39-15,6-2-54 0,-7-1-57 0,7-3-49 0,1 2-62 16,-8-4-41-16,14-1-32 0,-14-3-33 0,8-3-30 15,-1 1-17-15,-7-2-24 0,1 0-16 0,-1 0-16 0,0-3-25 16,4-2-7-16,-11 3-8 0,4 0-7 0,-3-1-89 16,-4 4 0-16,0-4 0 0,0 4 0 0,0-2 0 15,-11 3 0-15,11 0 0 0,-3 1 0 0,-11 1 0 0,4 1 0 16,6 2 0-16,-9 0 0 0,2 2 0 0,8 2 0 16,-11 2 0-16,4 5 0 0,3-2 0 0,-3 3 0 0,-1 3 0 15,4 3 0-15,-3-2 0 0,7 3 0 0,-11 4 0 16,14-1 0-16,-4-1 0 0,4 4 0 0,-7-1 0 15,7-3 0-15,7 1 0 0,-3-1 0 0,3-2 0 0,0 0 0 16,-4-3 0-16,7 1 0 0,4-7 0 0,0 1 0 16,0-4 0-16,3-1-33 0,-3-3-310 0,3-1-65 0,0-4-17 15,-7 0-30-15,8-2-1 0,-1-4-48 0,-7 4 0 16,8-6-16-16,-8 2-16 0,0-1 56 0,4 0 40 0,-11 1 56 16,8-2 48-16,-4 1 39 0,3-1 65 0,-3 5 88 15,0 1 113-15,-4 2 102 0,8 2 105 0,-11-2 57 0,6 5 111 16,1 4 88-16,-7 0 72 0,0 2 104 0,0 5-57 15,0-4-62-15,0 4-57 0,0-1-48 0,0 3-40 0,0-4-32 16,0 5-32-16,0 0-32 0,0-3-33 0,0 2-22 16,-7-1-17-16,7-2-24 0,0 1-24 0,0-4-17 0,0 1-7 15,-6-1-63-15,12-4-41 0,-12 1 0 0,19-5 0 16,-13 0 0-16,0-4 0 0,4-2 0 0,3-2 0 16,-4-3 0-16,4-5 0 0,3-1 0 0,4 0 0 0,-4-1 0 15,1-2 0-15,-1-1 0 0,0 2 0 0,4 1 0 16,-3 1 0-16,-1 4 0 0,0 0 0 0,4 4 0 15,-11 2 0-15,4 4 0 0,-3 0 0 0,3 0 0 0,0 5 0 16,-7 4 0-16,0 1 0 0,0 3 0 0,0 5 0 16,0-1 0-16,0 5 0 0,0 0 0 0,-7 2 0 0,0 5 0 15,7-3 0-15,-4 3 0 0,-3-4 0 0,7-2 0 16,0-1 0-16,-3-1-464 0,3-7-144 0,0-2-128 0,0-5-152 16,3-3 40-16,8-8 96 0,3-5 88 0,-11-2 80 15,7-5 48-15,8-7 55 0,-5 0 57 0,8-3 65 16,0-3 47-16,-4-4 40 0,7 2 16 0</inkml:trace>
  <inkml:trace contextRef="#ctx0" brushRef="#br0" timeOffset="11992.26">12499 303 230 0,'0'-5'865'16,"7"4"55"-16,-3 7-104 0,-4 1-81 0,0 2-86 0,0 3-105 15,0 6-56-15,-4 0-57 0,-3 4-47 0,4 1-55 16,3 1-33-16,-7 3-33 0,0 4-30 0,-3 1-26 16,10 1-30-16,-4 3-17 0,-3 0-24 0,0-1-25 0,7-1-14 15,0-2-25-15,0-4-24 0,0 1-57 0,7-5-110 16,0-3-121-16,-7-5-80 0,0-2-105 0,0-5-78 15,0-4-73-15,4-1-88 0,-4-1-89 0,0 0 18 0,0-6 71 16,0-2 55-16,-4-1 97 0,4-1 41 0,-7-3 79 16,0-1 40-16,7 0 32 0,-10-4 48 0,3-3 32 0</inkml:trace>
  <inkml:trace contextRef="#ctx0" brushRef="#br0" timeOffset="12261.56">12423 622 702 0,'0'-1'944'0,"0"1"-87"0,0 1-89 0,-6 1-80 16,6-5-73-16,6 3-110 0,-6-6-57 0,4 3-48 0,3-3-73 15,-4 3-23-15,4-4-39 0,3 0-25 0,4 0-32 0,0-1-24 16,0 2-48-16,0 0 0 0,3 0-24 0,-3 0-8 16,-1 3-16-16,1 2-17 0,0-1 9 0,0-1-71 15,-11 8-9-15,7-1 0 0,4 1 0 0,-10 0 0 0,3 6 0 16,-1 3 0-16,-6-3 0 0,0 3 0 0,0 3 0 16,4 2 0-16,-4-1 0 0,0 2 0 0,-4 1 0 0,4-2 0 15,0 2 0-15,0-1 0 0,4 0 0 0,-4 0 0 16,0-4-41-16,0 3-110 0,0-4-18 0,0-2-30 0,0-3-65 15,7 3-32-15,-7-6-49 0,0-1-14 0,0 0-17 16,3-4-24-16,-3 1-24 0,0-5-24 0,0-1-41 16,14-1-30-16,-14-4-1 0,3-4-16 0,8 2 32 0,3-4 55 15,-11-1 49-15,11 0 49 0,0-4 39 0,-1-2 8 16,-2 3 39-16</inkml:trace>
  <inkml:trace contextRef="#ctx0" brushRef="#br0" timeOffset="12649.05">12844 669 302 0,'10'-7'416'0,"-3"-2"57"0,3 3 30 0,-10 4 58 16,14-1 7-16,-14 1-9 0,3 1 42 0,-3 2-49 0,0 1-57 15,0 0-54-15,0 1-57 0,-3 1-32 0,3 0-49 16,0-1-31-16,-7 3-23 0,0 0-41 0,7 3-17 0,-3-1-14 16,-4 1-18-16,0 2-14 0,-3-1-33 0,6 5 15 15,-3-1-86-15,-3 3-41 0,3-1 0 0,4 1 0 0,-11 1 0 16,14 2 0-16,-4-5 0 0,-2 1 0 0,6-1 0 16,0-3 0-16,0-1 0 0,6-2 0 0,-2 0 0 0,10-6 0 15,-11 1 0-15,7-4 0 0,-3 0 0 0,4-4 0 16,-1-5 0-16,4 1 0 0,-4-5 0 0,0-3 0 0,8-3 0 15,-8 0 0-15,0-1 0 0,4-4 0 0,-10 2 0 16,3 1 0-16,-4-4 0 0,4 4 0 0,-7-2 0 16,7 1 0-16,-7 2 0 0,3 2 0 0,-3 0 0 0,0 4 0 15,0 2 0-15,0 2 0 0,0 5 0 0,0 0 0 16,-3 3 0-16,3 4 0 0,-7 3 0 0,7 1 0 0,0 1 0 16,-7 4 0-16,7 3 0 0,-3 0 0 0,-4 0 0 15,3 2 0-15,4 4 0 0,-7 0 0 0,7 1 0 16,0-2 0-16,-7 0 0 0,7 0 0 0,7-3 0 0,-7 2 0 15,7-1 0-15,-3-2 0 0,-4-2 0 0,10-5 0 16,-10 0 0-16,7-3 0 0,3-2-137 0,-10 0-318 16,14-1-81-16,-11-5-80 0,4 0-104 0,-3-6-96 0,3-3 8 15,0-2 112-15,3-2 64 0,-7-3 87 0,11-4 74 16,-4 0 54-16,1-5 34 0,-1-1 54 0,4-2 42 0,-4-1 39 16</inkml:trace>
  <inkml:trace contextRef="#ctx0" brushRef="#br0" timeOffset="12871.47">13199 360 95 0,'6'-14'647'15,"1"3"58"-15,-7 0 55 0,4 4 47 0,-4 3-102 0,0 1-105 16,0 3-80-16,0 2-56 0,0 1-40 0,0 4-57 16,0 2-30-16,0 2-49 0,0 3-8 0,-4 3-32 0,4 2-24 15,-7 4-25-15,1 4-22 0,2 2-50 0,-3 2 17 16,-3 1-71-16,3 4-73 0,-3 0 0 0,6 4 0 16,-3-2 0-16,0 1 0 0,7-2 0 0,-3-5 0 0,3 2 0 15,0-3 0-15,3-3 0 0,-3-6 0 0,7-5 0 16,0-2 0-16,-3-5 0 0,3-2 0 0,3-5-217 0,-3-3-230 15,-4-8-90-15,8-2-62 0,-11-4-89 0,13-2-72 16,-9-8-17-16,6-2 58 0,-3-4 103 0,3-3 71 0,4-1 74 16,-10-1 38-16,6-1 49 0,7 0 57 0,0-1 22 15,-6-2 50-15</inkml:trace>
  <inkml:trace contextRef="#ctx0" brushRef="#br0" timeOffset="13387.64">13457 334 398 0,'3'-5'737'0,"4"0"87"15,-3 5-8-15,-4 3-80 0,0-1-81 0,0 2-102 0,0 3-73 16,0-1-56-16,0 0-48 0,0 2-16 0,0-1-56 0,0 4-41 15,0 0-22-15,0 0-34 0,0 3-6 0,-4 0-26 16,-3 4-14-16,4 7-41 0,-4-2-24 0,0 2-32 16,-3 3-64-16,6 2 0 0,-9 2 0 0,9 1 0 0,-3-2 0 15,7 3 0-15,0-6 0 0,0-1 0 0,-7 0 0 16,7-6 0-16,0-2 0 0,7-2 0 0,0-10 0 16,-3-1 0-16,3-1 0 0,-1-4 0 0,-2-2 0 0,6-5 0 15,4-6-241-15,-4-2-47 0,8-2-15 0,-15-4 39 16,14 1 0-16,-6-1 23 0,2-4 34 0,-2-2 23 0,6 1 31 15,-7 1 25-15,1 1 40 0,-1 3 1 0,4 0 55 16,-1 2 24-16,-6 1 56 0,4 4 64 0,-4 0 47 0,-4 3 57 16,-3 3 25-16,0 2 23 0,7 1-25 0,-7-1-22 15,0 8-26-15,0-1-14 0,-7 2-25 0,7 0-16 16,-3 0-17-16,3 2-6 0,-7 2-18 0,7-2-86 0,-4 3-9 16,-3 1 0-16,0-1 0 0,4 1 0 0,-4 1 0 15,4 1 0-15,3 2 0 0,0-1 0 0,0-2 0 0,-7 2 0 16,7 2 0-16,0-1 0 0,0-1 0 0,0 1 0 15,7-1 0-15,-7-1 0 0,0-1 0 0,3-1 0 16,4 4 0-16,-4-4 0 0,11 1 0 0,-3-4 0 0,6 4 0 16,-3-4 0-16,3 0 0 0,0 4 0 0,7-3 0 0,-3 2 0 15,3-1 0-15,-3 2 0 0,-1-3 0 0,4 5 0 16,-3-1 0-16,-4 0 0 0,7 3 0 0,-10 0 0 0,0 2 0 16,0-3 0-16,-7 2 0 0,0 1 0 0,-4 1 0 15,-3-1 0-15,0 1 0 0,-3-3 0 0,-4 0 0 16,-4 0 0-16,1-2 0 0,-14-2 0 0,7-2 0 0,3 0 0 15,-3-3 0-15,-8-3 0 0,8-1-241 0,-10-3-206 16,13-1-66-16,-3-6-102 0,-7-2-90 0,6 1-86 16,8-6 6-16,0 1 90 0,3-4 63 0,-4 3 80 0,11-3 71 15,11 0 57-15,-4 0 49 0,3 0 46 0,14 0 34 16,-3 0 39-16</inkml:trace>
  <inkml:trace contextRef="#ctx0" brushRef="#br0" timeOffset="14285.3">14249 585 182 0,'0'-5'633'16,"7"3"30"-16,-3 0 66 0,3 0 39 0,-1 2-64 15,-2 0-104-15,6-1-73 0,-10 2-78 0,7 1-41 0,3 0-25 16,-10 2-54-16,14-1-34 0,-14 1-39 0,4 2-32 16,3 2-15-16,-4-1-10 0,-3 4-38 0,7-3-25 15,0 3-17-15,-7 0-6 0,0 2-18 0,0 1-86 0,-7 0-9 16,0 1 0-16,7-2 0 0,-10 0 0 0,10 0 0 15,-4-2 0-15,4 0 0 0,0-5 0 0,-7-2 0 0,7-1 0 16,0-3 0-16,7 0 0 0,-3-7 0 0,3-2 0 16,-4-5 0-16,11-1 0 0,-4-1 0 0,7-2 0 15,-6-3 0-15,6-3 0 0,4-2 0 0,-4-2 0 0,4 3 0 16,-4 2 0-16,7 0 0 0,-7 3 0 0,-3 0 0 0,3 2 0 16,-7 6 0-16,4 1 0 0,-3 2 0 0,-5 5 0 15,-2 1 0-15,3 0 0 0,-7-1 0 0,3 8 0 0,-3 0 0 16,0 2 0-16,0 2 0 0,0 2 0 0,0 4 0 15,0-1 0-15,0 2 0 0,0 6 0 0,0 2 0 16,0-1 0-16,0 2 0 0,0 0 0 0,0-1 0 0,0 2 0 16,0-2 0-16,0-2 0 0,0 1 0 0,7-6 0 15,0 1 0-15,-4-3 0 0,8-8 0 0,-4 0 0 0,3-3 0 16,4-3 0-16,0-7-73 0,-1 0-206 0,1-6-26 16,0-2-30-16,-4-2 30 0,7-4 17 0,1 3 41 15,-15-3 30-15,14-1 34 0,-6 2 6 0,-1 2 58 0,4 0 47 16,-11 3 80-16,11 3 96 0,-14 0 80 0,3 6 79 15,-3 2 34-15,0-1-25 0,0 5-33 0,0 3-14 0,0 0-25 16,-3 3-25-16,3 1-14 0,-7 6-17 0,0 0-17 16,4 1-6-16,-4-1-41 0,0 5-80 0,4-3 0 15,-4 5 0-15,3-4 0 0,4 2 0 0,0-3 0 0,0 0 0 16,0-1 0-16,4-4 0 0,3 1 0 0,-4-5 0 16,11-3 0-16,-4-3 0 0,0 4 0 0,8-8 0 0,-1 2 0 15,0-5 0-15,-3-1 0 0,3-5 0 0,0-3 0 0,1 3 0 16,-8-5 0-16,0-1 0 0,4-2 0 0,-10 1 0 15,-4-2 0-15,6 1 0 0,-6 1 0 0,-6 1 0 16,6 3 0-16,-11-2 0 0,4 7 0 0,-3-3-152 0,0 2-72 16,-8 5-40-16,15 1-73 0,-11 2-70 0,4 0-33 15,-1 4-72-15,1-1-96 0,3 1-73 0,0-2-62 0,-3 4 63 16,10-1 95-16,0-1 82 0,0 3 55 0,0-3 32 16,0 0 56-16,10 0 31 0,4 0 57 0</inkml:trace>
  <inkml:trace contextRef="#ctx0" brushRef="#br0" timeOffset="15061.28">15565 552 127 0,'0'4'783'0,"0"-2"58"0,0-1-9 0,0 0-80 15,0-1-80-15,0 5-120 0,0-5-56 0,0 0-80 0,0 0-32 0,0 0-49 16,7-3-30-16,0 1-41 0,-3 1-33 0,3-2-22 16,3 0-25-16,0-3-24 0,1-1-8 0,2-2-32 15,5-1-9-15,-8-1-6 0,0 0-18 0,1-1-14 0,6-1-73 16,-7 2 0-16,4-1 0 0,-11-1 0 0,4 2 0 16,-3 1 0-16,3 1 0 0,-7 0 0 0,0 1 0 15,-7 2 0-15,3 0 0 0,-3 3 0 0,4 0 0 0,-11 2 0 16,-3 1 0-16,7 2 0 0,-1 3 0 0,-6 3 0 15,14 1 0-15,-15 1 0 0,5 5 0 0,2-1 0 0,-6 4 0 16,7 0 0-16,6 0 0 0,-10 1 0 0,11-1 0 16,-4 3 0-16,7-3 0 0,-3 0 0 0,6-1 0 15,-3-2 0-15,10-2 0 0,-3 3 0 0,4-5 0 0,-1 0 0 16,7-1 0-16,0-5 0 0,-6-1 0 0,13-2 0 16,-7-4 0-16,-3-1 0 0,10-5 0 0,-3 0-128 0,-4-6-248 15,0-1-49-15,0 0-39 0,1-3-7 0,-8 0-17 16,7 0 16-16,-7 0 32 0,1-1 16 0,-4 1-1 0,3 0 82 15,-3 1 39-15,3 1 56 0,-3 0 79 0,-3 2 50 16,6 3 55-16,-3-1 80 0,0 3 71 0,-4 3 74 16,7 2 102-16,-3 1 82 0,0 3 87 0,-7 2 64 0,4 0-1 15,-4 6-62-15,0-2-57 0,0 4-41 0,0 1-38 16,0 1-33-16,0 0-8 0,0 1-41 0,-4 2-22 16,4 1-121-16,0 2 80 0,0-1-16 0,-7-2-1 0,0 1-23 15,7 1-23-15,0 0-89 0,0-5 0 0,7 6 0 0,0-7 0 16,-7 0 0-16,4-4 0 0,-4 2 0 0,10-5 0 15,4 0 0-15,-4-7 0 0,1-2 0 0,-1-4 0 0,7-2 0 16,-7-3 0-16,8-4 0 0,-1 0 0 0,0-3 0 16,-7 0 0-16,15-1 0 0,-12-3 0 0,1 5 0 15,3 0 0-15,-3 2 0 0,0 1 0 0,-4 3-24 0,1-1-224 16,-5 5-40-16,5 0-33 0,-8 3-39 0,4 1-23 16,0 3 6-16,-7 2-6 0,3-1-9 0,-3 5 32 0,0 0-8 15,7 2 32-15,-7 0 8 0,7 1 24 0,-7 2 32 16,0-1 47-16,4-1 42 0,-4 3 39 0,7 0 72 0,-7-3 40 15,0 3 32-15,0-3 63 0,3 3 34 0,-3 0 30 16,0-2 66-16,0 3 15 0,0-2 56 0,0 2 16 16,0-2 31-16,0 3-22 0,0-1-9 0,0 0-40 0,0-2-24 15,0 2-64-15,0-4-48 0,0 0-41 0,0-2-54 16,7-1-66-16,-7 0-86 0,7-4-106 0,-7-1-62 16,0-2-89-16,3-1-65 0,-3-2-70 0,7 1-26 0,-3-3 10 15,-4 0 62-15,6-1 57 0,1 2 56 0,-7 0 40 16,4 0 41-16,3 3 31 0</inkml:trace>
  <inkml:trace contextRef="#ctx0" brushRef="#br0" timeOffset="15581.4">16399 381 38 0,'0'-2'288'0,"7"1"9"0,-7-1-33 0,0 2-24 16,0-3-25-16,0 3-55 0,0 0-24 0,0 0-23 16,0 1-41-16,0-2 24 0,0 1-16 0,0 0-9 0,0 5-30 15,0-2-33-15,0-2-16 0,0 1-57 0,0 1-62 16,0 0-66-16,-7-2-47 0,7 0-47 0,0 1-58 0,0 0 42 15,0-2 31-15,0-5 16 0</inkml:trace>
  <inkml:trace contextRef="#ctx0" brushRef="#br0" timeOffset="16672.05">16509 349 102 0,'7'0'473'15,"4"0"47"-15,-4 2-1 0,-1-1 42 0,-2 0-17 16,3 2-1-16,-4 1 34 0,-3-1-9 0,7 1-56 0,0-2-64 16,-7 1-48-16,0 1-48 0,0-1-40 0,0-1-24 0,0 1-40 15,0 0-25-15,0 0-23 0,0 3-15 0,0-2-25 16,0 1-8-16,0 0-24 0,-7 2-16 0,0 2-48 16,7 1-64-16,-3-1 0 0,-4 0 0 0,3 3 0 0,-2-1 0 15,-1 2 0-15,3-1 0 0,-3 0 0 0,0 0 0 16,7 1 0-16,-3-2 0 0,-4 1 0 0,7 0 0 0,0-4 0 15,0 2 0-15,0-2 0 0,0-2 0 0,0 3 0 16,0-2 0-16,7-5 0 0,-4 2 0 0,4-4 0 16,0 0 0-16,-3-4 0 0,9-3 0 0,1-4 0 0,0-1 0 15,0-4 0-15,0-3 0 0,-4-1 0 0,0-5 0 16,7 0 0-16,-6-4 0 0,-1 1 0 0,4-2 0 0,-11 1 0 16,8 1 0-16,-4-2 0 0,-7 1 0 0,6 3 0 15,-6 0 0-15,0 4 0 0,0 0 0 0,0 3 0 0,-6 4 0 16,-1 1 0-16,7 5 0 0,-4 2 0 0,-3 4 0 15,4 4 0-15,-4 3 0 0,0 3 0 0,4 2 0 16,-4 1 0-16,3 3 0 0,-9 4 0 0,9 1 0 0,-3 2 0 16,4 4 0-16,-4-2 0 0,0 2 0 0,4 1 0 15,3 3 0-15,-7-2 0 0,0 0 0 0,7 1 0 0,0-1 0 16,0-2 0-16,0-3-73 0,7 0-310 0,0-3-34 16,-7-3-55-16,3-2-40 0,4-2-55 0,0-4-57 0,3-2-16 15,0-4 8-15,1 2 8 0,-1-3 63 0,7-3 57 16,-10 2 64-16,4-2 72 0,-1-3 65 0,7 1 126 0,-7-1 98 15,4 0 95-15,-10 0 127 0,6 0 74 0,4 0 55 16,-11 0 56-16,11 3 72 0,-11 0 40 0,-3-2 24 0,11 1 7 16,-11 3 2-16,7-1-33 0,0 2 8 0,-7-1-16 15,0 1-48-15,3-2-33 0,-3-2-54 0,7 0-33 16,-4 3-32-16,4-2-8 0,0-3-40 0,-3 2-24 0,2-4-16 16,-2-2-16-16,10 2-16 0,-11-2-16 0,4 4-8 15,0-5-9-15,-4 0-6 0,-3 4-98 0,7 0 66 0,-3-1-41 16,-4 2 0-16,0 2 0 0,0-1 0 0,-4 3 0 15,-3 0 0-15,7 2 0 0,-3-2 0 0,-4 4 0 16,0 1 0-16,4 1 0 0,-11 2 0 0,10 0 0 0,-6 3 0 16,3 0 0-16,0 3 0 0,-3 2 0 0,10 1 0 15,-3-1 0-15,-4 2 0 0,0 1 0 0,7-3 0 0,0 1 0 16,0 0 0-16,0-1 0 0,0-2 0 0,7-2 0 16,0 1 0-16,-4-4 0 0,4 0 0 0,-4 0 0 15,11-3 0-15,-10-1 0 0,6-1 0 0,7 0 0 0,-3-4 0 16,-4 0-289-16,1-5-70 0,-1-1-49 0,0-2-32 0,4-1 8 15,-4-2-16-15,1-1 32 0,-1 1 64 0,4-3 24 16,-4 1 40-16,1 3 23 0,-1 2 50 0,0 2 71 0,4 1 24 16,-11 1 56-16,11 3 95 0,-10 2 50 0,3 1 63 15,-4 1 55-15,11 2 98 0,-14 1 55 0,0 3 47 16,0-3 18-16,0 2-49 0,3 0-32 0,-3 2-33 0,0 2-30 16,0-1-33-16,0 0-25 0,0 2-30 0,0 2-25 15,0 1 0-15,0-2-24 0,0 0-16 0,0 6-25 0,0-5-38 16,0 2-57-16,0-1 0 0,0 1 0 0,0-2 0 15,0-2 0-15,0-2 0 0,0 0 0 0,0-5 0 16,0-1 0-16,0-5 0 0,0 1 0 0,7-3 0 0,-3-5 0 16,2-2 0-16,1-2 0 0,4 1 0 0,-1-4 0 15,0 0 0-15,4-2 0 0,-10 3 0 0,13 2 0 0,-7-1 0 16,0 2 0-16,4 2 0 0,-10 1 0 0,9 1 0 16,-9 2 0-16,6 2 0 0,-3 2 0 0,0 1 0 15,-7 2 0-15,0 4 0 0,0-1 0 0,0 5 0 0,0 0 0 16,0 2 0-16,-7 2 0 0,0 2 0 0,4 0 0 15,-4 3 0-15,7 0 0 0,0 0 0 0,0-1 0 0,-4-1 0 16,4-2 0-16,0 1 0 0,0-3 0 0,0-2 0 16,0 1 0-16,0-7 0 0,0 1-185 0,0-5-198 15,4 3-57-15,3-9-88 0,-4 1-72 0,11-4-32 0,-11-2-40 16,8 0-40-16,6-4 8 0,-7 0 112 0,8-3 31 0,-1-2 90 16,7-1 62-16,-10 3 49 0,3 0 48 0,7-3 33 15,-7 3 30-15</inkml:trace>
  <inkml:trace contextRef="#ctx0" brushRef="#br0" timeOffset="17193.18">17529 445 55 0,'4'-7'463'0,"-4"4"90"0,0-4 63 16,0 11 40-16,0-1 48 0,-4 1-32 0,4 3-72 0,-14 3-72 16,14 3-72-16,-10-1-32 0,10 1-48 0,-3-1-48 15,-11 3-33-15,14 1-31 0,-4-3-32 0,-9 4-24 0,13-2-23 16,-4 3-26-16,-3-3-14 0,7 4-18 0,0 0-23 16,-3-1-63-16,3 5-41 0,0-5 0 0,3 2 0 15,4-1 0-15,-3-5 0 0,9 4 0 0,-9-5 0 0,10-2 0 16,-11-2 0-16,7-4 0 0,8-2 0 0,-8 1 0 15,4-3 0-15,-11-4 0 0,14-2 0 0,-10-3 0 0,4-3 0 16,-4 1-208-16,3-5-80 0,0 1-56 0,-3-3-17 16,3-1-54-16,-6-1-18 0,10 0 2 0,-11 0-9 0,14 5 16 15,-6-1 16-15,-4-3 55 0,3 6 41 0,-3 0 33 16,3 0 79-16,0 2 64 0,-3 3 80 0,-3 4 96 16,3 0 79-16,0-2 90 0,-4 7 102 0,-3 3 105 0,14-2 65 15,-14 3-1-15,0 0-56 0,0-2-41 0,0 4-47 0,0-2-32 16,0 0-31-16,0 1-25 0,0-1-40 0,3-1-24 15,-3 0-8-15,0 1-32 0,11 1-24 0,-5-2 0 16,1 0-24-16,4 1-80 0,6-2-16 0,-14-2 0 0,15 4 0 16,-1-6 0-16,-7 1 0 0,7-2 0 0,-6-2 0 15,13-1 0-15,-14-4 0 0,0-1 0 0,8 2 0 0,-8-4 0 16,0-4 0-16,4 2 0 0,-10-1 0 0,3 2 0 16,-4-2 0-16,-3 3 0 0,7-1 0 0,-7 1 0 0,-7 2 0 15,4 4 0-15,-4-1 0 0,3 3 0 0,-10 3 0 16,1 3 0-16,-1 4 0 0,3 0 0 0,-6 4 0 15,7 4 0-15,0-1 0 0,-1 3 0 0,-3 1 0 0,4 2 0 16,10-2 0-16,-3 0 0 0,3 1 0 0,-7 0 0 16,14-3 0-16,-7-1 0 0,10 1 0 0,-7-2 0 15,15-2 0-15,-8-2 0 0,4-1 0 0,3-3 0 0,-3-1 0 16,10-5 0-16,-3 4-80 0,-4-4-376 0,7 1-96 16,-10-6-128-16,10 0-104 0,-7-1-96 0,4-1 88 0,-4-1 120 15,0 2 47-15,0-1 106 0,-3-2 47 0,3-2 48 16,1 1 63-16,-1 2 42 0,0 2 15 0,0 2 48 0</inkml:trace>
  <inkml:trace contextRef="#ctx0" brushRef="#br0" timeOffset="21130.77">32340 3825 102 0,'0'0'233'0,"0"0"-9"16,-7-3-8-16,7-2-17 0,-7 1 33 0,7-4-56 15,-10-1 16-15,10 2 0 0,0-3 8 0,-3-3 33 0,-4 0-1 16,0-1 40-16,3 2-9 0,4-1 58 0,-10-1 7 16,10 2 8-16,-7 0 32 0,0 0 48 0,7 2 48 0,-3-1-48 15,-4 4-48-15,0-2-41 0,7 1-38 0,-10 1-26 16,10 1-30-16,-4 0-26 0,4-2-22 0,-7 4-17 16,7 0-25-16,-7 2-6 0,7-2-26 0,0 3-7 0,0-2-63 15,0 3-41-15,0 0 0 0,0 0 0 0,0 0 0 16,0 3 0-16,0-3 0 0,0 0 0 0,0 5 0 0,7-2 0 15,0 3 0-15,-7 1 0 0,4 2 0 0,3 3 0 16,-4 3 0-16,4 1 0 0,0 4 0 0,-4-1 0 0,11 3 0 16,-4 1 0-16,-10 0 0 0,4 2 0 0,10 1 0 15,-11 3 0-15,4-2 0 0,-4 1 0 0,-3 4 0 0,7-1 0 16,-7 4 0-16,0-1 0 0,-7 3 0 0,7-3 0 16,-10 3 0-16,7 2 0 0,-4 1 0 0,-4 1 0 0,4-2 0 15,-10 2 0-15,7-2 0 0,-7 0 0 0,-1 1 0 16,5 1 0-16,-5-2 0 0,-6 1 0 0,-3-2 0 0,6-1 0 15,-7 0 0-15,1 1 0 0,-8 0 0 0,8 1 0 16,-8-4 0-16,4 5 0 0,-3-3 0 0,0 2 0 16,3-1 0-16,-11 1 0 0,11 0 0 0,-10 0 0 0,13-2 0 15,-3-2 0-15,0 1 0 0,0-2 0 0,4-1 0 16,3-1 0-16,3-4 0 0,-3-2 0 0,10-1 0 16,-3-4 0-16,3 0 0 0,4-3 0 0,-1-2 0 0,1-2 0 15,3-2 0-15,4-1 0 0,-11-2 0 0,14-2 0 16,0 2 0-16,0-4 0 0,-4 1 0 0,4-5 0 0,0 2-9 15,0 0-358-15,0-3-81 0,0 0-88 0,0-3-64 16,0 0-72-16,0-1-72 0,0-2-9 0,0-2 49 16,0 1 81-16,0-1 103 0,0 1 64 0,0-2 47 0,0 1 50 15,0-1 15-15,0 2 63 0,0-1 26 0</inkml:trace>
  <inkml:trace contextRef="#ctx0" brushRef="#br0" timeOffset="21492.31">31406 5227 230 0,'4'-10'536'0,"3"2"25"0,3-2 22 0,-10 2 10 15,10 1 23-15,-10 2-32 0,14 1 8 0,-14 1-72 16,0 1-64-16,0-1-49 0,4 3-47 0,-4-1-39 0,0 1-33 16,0 1-41-16,0-1-22 0,0 0-34 0,-4 5-30 15,4-2-1-15,-7 4-8 0,0 2-33 0,-3 0-6 16,7 5-17-16,-15 1-16 0,8 4-80 0,-14 1 0 0,3 4 0 15,4-1 0-15,-10 2 0 0,2-1 0 0,-2 1 0 16,6 2 0-16,-3-1 0 0,-3 0 0 0,9-1 0 0,5-4 0 16,-5 0 0-16,8-3 0 0,-4-1 0 0,14-5 0 15,-3 1 0-15,6-3 0 0,-3-2 0 0,14-1 0 16,-4-2 0-16,-6 1 0 0,10-5 0 0,-1 2 0 0,1-2 0 16,0-1 0-16,3 0 0 0,7 2 0 0,-7-6 0 15,-3 1 0-15,10-2 0 0,-3-1 0 0,3-1 0 0,-3-1 0 16,3 1-24-16,-7-3-304 0,-3-4-97 0,10 0-95 15,-7 2-47-15,-3-4-73 0,3 2-96 0,-3-2-65 16,0-2 105-16,0 0 96 0,-4-1 49 0,0-1 71 0,1-2 39 16,2 2 74-16,-2-3 47 0,-1-1 8 0,0-1 48 0</inkml:trace>
  <inkml:trace contextRef="#ctx0" brushRef="#br0" timeOffset="22157.05">31854 4023 591 0,'0'0'736'15,"0"1"32"-15,0-1 32 0,0 0-80 0,0 0-72 16,0 1-120-16,0-3-48 0,0-2-57 0,0 2-55 0,0-4-55 16,0 2-18-16,0-3-23 0,0 0-47 0,0-2-25 15,0-2-24-15,0-1-16 0,0 0-8 0,0-1-33 0,0-2-6 16,0-3-9-16,-3 1-104 0,3-5 0 0,-7 1 0 15,4-4 0-15,-11-1 0 0,10-2 0 0,-9 0 0 16,2 1 0-16,1-3 0 0,0 5 0 0,-1 1 0 0,-3 1 0 16,4 4 0-16,3 2 0 0,-3 5 0 0,6-1 0 15,-9 6 0-15,13 0 0 0,0 3 0 0,-4 1 0 0,4 0 0 16,4 3 0-16,-4-2 0 0,13 0 0 0,-2 6 0 16,6-3 0-16,0 2 0 0,4 2 0 0,6-1 0 15,1-1 0-15,6 2 0 0,-3 1 0 0,11 1 0 0,-11 1 0 16,10-1 0-16,-3-1 0 0,-4 2 0 0,-3-1 0 15,4 1 0-15,-1-1 0 0,-6 2 0 0,-7-4 0 0,3 1 0 16,-4 1 0-16,-2-1 0 0,-1-1 0 0,0-1 0 16,-13 2 0-16,6-4-320 0,4-1-168 0,-11 1-120 15,4-2-161-15,-7 1-102 0,7-1 79 0,-7-3 56 0,0 3 120 16,0-1 48-16,-7 1 55 0,0 0 81 0,7-2 40 0,-3-1 41 16,-4 3 39-16,0-2 40 0</inkml:trace>
  <inkml:trace contextRef="#ctx0" brushRef="#br0" timeOffset="30242.08">12678 4284 518 0,'0'-9'624'0,"0"-2"57"0,0 1 47 0,0 1 16 0,0-2-72 16,0-1-104-16,0 3-73 0,0 0-46 0,0 1-49 15,0 1-41-15,0 2-39 0,0 1-39 0,0 1-33 0,0 0-25 16,0 2-46-16,0-1-9 0,0 4-25 0,0 4 9 16,0 2-31-16,0 5-10 0,0 1-102 0,4 3-9 15,-4 6 0-15,7 2 0 0,0 5 0 0,-7 3 0 0,0 2 0 16,3 1 0-16,-3 0 0 0,7 0 0 0,0 0 0 0,-7-5 0 16,3-1 0-16,-3-1 0 0,0-4 0 0,7-2 0 15,-3-2 0-15,2-4 0 0,1-4 0 0,-7-3 0 0,4-5 0 16,-4-2-89-16,0-6-367 0,7-2-119 0,-7-5-58 15,3-3-111-15,-3-3-55 0,0-4 31 0,0-2 88 16,-3-3 80-16,-4 2 72 0,3-4 55 0,4-1 57 0,-13-2 49 16,9-1 31-16,-3 0 24 0,-3 1 64 0</inkml:trace>
  <inkml:trace contextRef="#ctx0" brushRef="#br0" timeOffset="30716.34">12640 4245 182 0,'-13'-14'625'0,"2"2"94"0,4 4 41 16,-3 3 32-16,7-5-88 0,-11 6-103 0,4-1-73 0,6 4-64 15,4 1-41-15,-7 0-62 0,0-1-41 0,7 1-24 16,0 0-56-16,0-5-24 0,0 4-17 0,0-1-30 15,7-1-25-15,0-3-8 0,-3 0-25 0,6 0-14 0,4-1-9 16,-1-1-72-16,5-1-16 0,-1 2 0 0,10 0 0 16,-2 2 0-16,-5 0 0 0,4 2 0 0,-10 2 0 15,14-1 0-15,-11 0 0 0,7 2 0 0,-3 2 0 0,3-2 0 16,-7 3 0-16,-3 0 0 0,0 2 0 0,-1 2 0 16,1-1 0-16,-10 2 0 0,3 1 0 0,-4 1 0 0,-3 1 0 15,7 4 0-15,-14-3 0 0,7 4 0 0,-3 1 0 0,-4-2 0 16,3 3 0-16,-10 0 0 0,14 1 0 0,-10-1 0 15,7 2 0-15,-11-4 0 0,10 2 0 0,-3-5 0 16,4 0 0-16,3-3 0 0,-7-1 0 0,7-3 0 0,0 2 0 16,0-2 0-16,7-5 0 0,-4 2 0 0,4 2 0 15,-3-4 0-15,10 1 0 0,-11-1 0 0,7 1 0 0,4 1 0 16,0 0 0-16,0 0 0 0,3 3 0 0,-3-3 0 16,0 1 0-16,-1 1 0 0,5 4 0 0,-8 0 0 15,7 0 0-15,-3 1 0 0,-11 1 0 0,8 0 0 0,-4 2 0 16,-1 2 0-16,-6-2 0 0,4 4 0 0,-4-1 0 15,-4-3 0-15,4 4 0 0,-13 0 0 0,2-2 0 0,8-2 0 16,-11 1 0-16,4-2 0 0,-1-2 0 0,-6-1 0 16,0-3 0-16,0 2 0 0,3-5 0 0,-3-2 0 0,0 1 0 15,-1-1 0-15,-2-4 0 0,6 0 0 0,0 0 0 16,0-3 0-16,-3 2 0 0,7-2 0 0,6-2 0 16,-10 1 0-16,14-2 0 0,-3 0 0 0,3-1-408 0,0-1-65 15,3-1-94-15,4 1-57 0,0-2-65 0,7 0-62 16,0 0-10-16,3-2 82 0,-3 2 103 0,3-2 64 0,11 0 40 15,-4 1 63-15,-4 1 33 0,8-1 73 0,0 0 6 16,-4 3 66-16</inkml:trace>
  <inkml:trace contextRef="#ctx0" brushRef="#br0" timeOffset="31241.47">13199 4425 102 0,'17'-5'625'0,"-7"2"95"15,-3 2 104-15,3 2-24 0,-10 2-89 0,7 2-110 0,-7 1-57 16,0 3-72-16,-7 0-56 0,4 3-32 0,-4-2-56 16,0 5-24-16,4 3-32 0,-4-1-57 0,7 1-30 15,-4 1-18-15,4 1-22 0,0 1 14 0,4-1-46 0,-4 0-18 16,7 1-86-16,-4-1-9 0,11-3 0 0,-11 0 0 15,11-2 0-15,0-1 0 0,0-4 0 0,-4-1 0 0,7-1 0 16,0-5 0-16,-6-1 0 0,6-3 0 0,-7-3 0 16,1-2 0-16,-1 0 0 0,0-6 0 0,-3 1 0 15,0-1 0-15,-3-4 0 0,-4 1 0 0,0-2 0 0,0 1 0 16,-4-2 0-16,-3 1 0 0,0-1 0 0,-3 0 0 16,7 0 0-16,-11 0 0 0,3 0 0 0,8 0 0 0,-11 2 0 15,4 1 0-15,6-1 0 0,-9 3 0 0,9 1 0 16,4 2 0-16,-7 2 0 0,0-1 0 0,7 6 0 0,0 2 0 15,0-2 0-15,0 1 0 0,0 1 0 0,0 1 0 16,0 1 0-16,14 1 0 0,-14-2 0 0,4 3 0 16,3-2 0-16,3 2 0 0,0 3 0 0,4-1 0 0,-4 2-160 15,8 2-97-15,-8 0-30 0,7 2-25 0,0 2-8 16,-3-1-16-16,3 3 7 0,8-1 10 0,-12 0-17 0,5 2 24 16,6 0 32-16,-7 1 32 0,-3-2 32 0,3 1 40 15,0-1 63-15,-7-1 50 0,4 1 63 0,-10-3 80 0,6 0 32 16,-3-3 96-16,0 1 56 0,-4-2 88 0,-3-5 56 15,0 0-24-15,0-2-56 0,0 2-41 0,0-4-14 0,0-2-41 16,0-2-25-16,-3-1-14 0,3-1-17 0,-7-4-41 16,7 2-7-16,-7-3-7 0,7-3-18 0,0-1-30 15,0 1-73-15,0-3 0 0,14 0 0 0,-14 0 0 0,3-2 0 16,8 2 0-16,-5 2 0 0,1 0 0 0,4 2 0 16,-1 2 0-16,0 2 0 0,-3 2 0 0,4 3 0 0,-1 2 0 15,-3 2 0-15,0 2 0 0,-4 2 0 0,4 2 0 16,0 2-48-16,-7 1-312 0,3 1-121 0,-3 0-54 15,0 0-82-15,0 2-86 0,7-4-49 0,-7 2-16 0,4-3 112 16,3 0 64-16,-1 0 80 0,-2-5 32 0,6 1 80 16,4-1 48-16,-4 1 40 0,1-7 40 0,-1 0 16 0</inkml:trace>
  <inkml:trace contextRef="#ctx0" brushRef="#br0" timeOffset="31612.48">14005 4420 7 0,'0'-6'703'15,"0"5"97"-15,0 1 33 0,0 0-57 0,0 4-64 16,-4-1-121-16,-9 3-62 0,9 0-65 0,-3 3-49 0,4-3-30 15,-11 2-50-15,4 4-46 0,-1-2-33 0,1 2-16 0,3 3-32 16,-3-1-24-16,3 2-17 0,3 2-38 0,4-2-25 16,-13 1-40-16,13 1-64 0,0-2 0 0,0 0 0 0,0 1 0 15,6-6 0-15,1 0 0 0,-3-1 0 0,6-5 0 16,7-2 0-16,-6 0 0 0,6-5 0 0,-3-2 0 16,0-3 0-16,3-3 0 0,7-5 0 0,-7-3 0 0,-3-3 0 15,10-1 0-15,-7-4 0 0,4-5 0 0,-4 1 0 16,4-4 0-16,-7 2 0 0,-1-3 0 0,1 1 0 0,-4-1 0 15,-3-1 0-15,-7 0 0 0,4 1 0 0,-4 3 0 16,0 1 0-16,0 3 0 0,0 3 0 0,0 4 0 16,0 3 0-16,-4 4 0 0,4 7 0 0,0 3 0 0,-13 4 0 15,9 1 0-15,-3 7 0 0,0-1 0 0,-3 4 0 16,7 2 0-16,-15 0 0 0,11 5 0 0,-3-3 0 16,3 3 0-16,-3 1 0 0,3 2 0 0,7-1 0 0,-3 0 0 15,-4-1 0-15,7 4 0 0,0-5 0 0,0 0 0 16,0 4-89-16,0-2-390 0,0-2-89 0,0-2-64 0,0 1-72 15,0-4-80-15,0 1-8 0,10-4 112 0,-10-1 48 16,7 2 96-16,3-6 40 0,4 0 79 0,-11-2 57 0,8-1 17 16,3-1 39-16,-11-1 64 0</inkml:trace>
  <inkml:trace contextRef="#ctx0" brushRef="#br0" timeOffset="32089.73">14222 4489 111 0,'0'4'495'0,"7"0"26"16,-4-1 31-16,-3 1-1 0,0 1 2 0,14 0-65 0,-14-3-1 15,3 0 2-15,8 2-57 0,2-2 8 0,-9-1-24 16,6-1-48-16,-3 2-56 0,3 0-24 0,4-2-32 0,-3-2-33 15,-1 4-22-15,0-2-25 0,1-4-16 0,2 3-9 16,5-5-14-16,-15 2-18 0,7-1-30 0,4-2-2 16,-4-3-14-16,1 0-57 0,-4-4-16 0,-4 1 0 0,8-1 0 15,-5 1 0-15,-6-2 0 0,7 1 0 0,-7-1 0 16,0 0 0-16,0 2 0 0,-7 2 0 0,1 0 0 16,-5 1 0-16,8 3 0 0,-4 1 0 0,-4 2 0 0,1 2 0 15,-4 2 0-15,4 4 0 0,-7-1 0 0,13 3 0 16,-13 1 0-16,7 3 0 0,-4 0 0 0,4 2 0 0,6-1 0 15,4 3 0-15,-7 0 0 0,0 0 0 0,7-1 0 16,7 2 0-16,0-1 0 0,-3 1 0 0,3-2 0 16,3 0 0-16,0 0 0 0,1-1 0 0,6 0 0 0,0-3 0 15,-7 2 0-15,8-1 0 0,6-2-128 0,-10-1-112 16,3-1 16-16,0-1-16 0,0 2 16 0,-6-4 31 0,13 0 26 16,-21-2 47-16,7-1 8 0,4 2 72 0,-3-2 40 15,-5 0 96-15,-6-2 40 0,4-1 55 0,-4-1 18 0,0-1-17 16,0 1-16-16,0-2-24 0,0 0-16 0,0-3-1 0,0-2-30 15,0 1-2-15,0-2-46 0,0-2-57 0,0 1 0 16,7-4 0-16,-4-1 0 0,4-1 0 0,0 1 0 16,-4-3 0-16,8 0 0 0,3 0 0 0,-4 3 0 0,0 0 0 15,1-2 0-15,2 4 0 0,-9 2 0 0,6 2 0 16,-3 2 0-16,0 2 0 0,-7 1 0 0,3 2 0 16,-3 2 0-16,0 0-97 0,0 3-206 0,0 0-65 0,0 0-40 15,0 0-72-15,-3 0-49 0,6 0-70 0,-3 2-33 16,0-4-24-16,0-1-32 0,0 3 88 0,0-4 55 0,7 1 66 15,-3-3 54-15,-4 2 50 0,7 1 54 0,3-4 41 16,-10-1 25-16</inkml:trace>
  <inkml:trace contextRef="#ctx0" brushRef="#br0" timeOffset="32348.05">14890 3970 263 0,'0'-6'640'0,"0"5"56"16,4-2 64-16,2 1 8 0,-2 1-72 0,-4 2-104 15,0 1-72-15,0 2-65 0,0-1-30 0,0 5-66 0,0-2-30 16,7 4-25-16,-7 1-56 0,0 4-25 0,0 2-30 16,0 2-33-16,-7-1 0 0,7 4-25 0,0 2-22 0,0 3-9 15,0 0-56-15,0 2-48 0,7 0 0 0,-7 0 0 16,0 1 0-16,0-1 0 0,7-1 0 0,-7-2 0 0,3-1 0 16,-3-4 0-16,14 0 0 0,-11-4 0 0,-3-1-112 15,11-3-257-15,-11-4-79 0,14-4-88 0,-11 0-64 16,4-2-103-16,-4-5-41 0,4-2 0 0,0-3 56 0,-3-1 104 15,-4-2 40-15,6-1 95 0,-2 2 25 0,3-2 81 16,-7 1 7-16,10-1 63 0,-3 1 34 0</inkml:trace>
  <inkml:trace contextRef="#ctx0" brushRef="#br0" timeOffset="32537.56">15066 4377 311 0,'0'0'496'0,"0"2"24"0,0 0-9 15,0 1 25-15,7 2 17 0,-7 1-41 0,3-1-16 0,-3 3 0 16,0 1 8-16,0 0-57 0,0 1-47 0,0 0-56 15,0-1-32-15,0 0-39 0,0 0-34 0,0 2-22 16,0-4-33-16,0 0-32 0,0-2-24 0,0 1-72 0,0-1-104 16,0-1-80-16,0-3-97 0,0-2-79 0,-3 1-79 15,-4-5-97-15,7 1-48 0,0-3-72 0,0-2-88 16,-4 0-8-16,4-4 48 0,0 1 104 0,0-3 64 0,0 2 23 16,4-4 81-16,-4 1 16 0,10 2 73 0,-3-2 23 15</inkml:trace>
  <inkml:trace contextRef="#ctx0" brushRef="#br0" timeOffset="33109.54">15221 4300 543 0,'7'11'671'0,"0"1"41"0,-4 1 56 0,-3 3-23 15,7 0-90-15,-4-3-94 0,-3 2-73 0,7-1-57 16,0 1-30-16,-7 0-66 0,0-3-46 0,0 3-18 0,0-2-38 16,0-2-26-16,0 1-22 0,0-2-18 0,0-2-22 15,0-2-9-15,0-2-40 0,0-1-17 0,0-1-6 0,0-4-73 16,0-1 0-16,0-3 0 0,4-1 0 0,-4-1 0 15,7-2 0-15,-1 1 0 0,-2-2 0 0,3-1 0 16,-4-1 0-16,11 2 0 0,-11-1 0 0,8 3 0 0,-4 0 0 16,0 0 0-16,-4 3 0 0,4 0 0 0,-4 5 0 15,4-2 0-15,0 3 0 0,-3 3 0 0,-4 0 0 0,0 2 0 16,0 2 0-16,0 3 0 0,6 1 0 0,-6 1 0 16,0 0 0-16,0 0 0 0,-6 3 0 0,12-3 0 15,1 1 0-15,-7-1 0 0,0 1 0 0,4-3 0 0,-4 0 0 16,7 1 0-16,-4-4 0 0,4-1 0 0,0 2 0 15,-4-4 0-15,4 2 0 0,-3-4 0 0,9-1-145 0,-9 1-38 16,6-1-34-16,-3 1-30 0,4-5-25 0,2-2-32 16,-2-1-33-16,-1-1 25 0,0-3 1 0,1 0 7 15,2 0 40-15,-2-2-1 0,-1-2 26 0,0 1 54 0,4-1 1 16,-3 1 57-16,-8-1-2 0,11 2 49 0,-14-1 33 0,3 2 55 16,-3-1 56-16,0 2 48 0,0-1 40 0,0 1 24 15,0 1 48-15,0 0 64 0,0 4 39 0,-3-2 18 0,3 4 14 16,-7 0-38-16,0 2-41 0,4-1-25 0,-4 2-30 15,3 0-26-15,-10 0-6 0,11 4-17 0,-7-1-40 16,-4 6-25-16,10-4-7 0,-9 3-7 0,2 2-97 0,8 3 0 16,-11-1 0-16,11 3 0 0,-4-1 0 0,7 0 0 15,-4 2 0-15,4-2 0 0,0 2 0 0,4-3 0 0,3 0 0 16,-4-3 0-16,11 1 0 0,-11-1 0 0,8 0 0 16,2-2 0-16,5-1 0 0,-5-1 0 0,1-3 0 15,0 2 0-15,3-5 0 0,-6 1 0 0,2 1-9 0,5-2-334 16,-15-2-97-16,7-1-72 0,4-1-96 0,-10-1-128 15,2-1-80-15,-2-1 32 0,-4 0 119 0,7-3 57 0,0-1 89 16,-4 0 47-16,4-1 39 0,3-3 74 0,1 1 39 16,2 1 40-16,1-5 31 0</inkml:trace>
  <inkml:trace contextRef="#ctx0" brushRef="#br0" timeOffset="34058.53">16334 4404 199 0,'7'-2'743'0,"-4"-1"66"0,4 0 31 0,-4 0-88 16,11 0-72-16,-10-1-113 0,-4-1-70 0,6 3-49 0,-2-2-48 15,-4 1-49-15,7-1-38 0,0 2-33 0,-7-1-40 16,3-3-24-16,-3 6-24 0,10-4-9 0,-10 1-30 15,14-5-26-15,-10 2-23 0,-4 0-7 0,13-1-97 0,-9-2 0 16,6 0 0-16,-3-2 0 0,4-2 0 0,-11-1 0 16,10 1 0-16,-10-1 0 0,7-1 0 0,0 3 0 0,-7-1 0 15,0 6 0-15,0 3 0 0,-7 0 0 0,0 1 0 0,3 0 0 16,-2 3 0-16,2 0 0 0,-10 6 0 0,4-2 0 16,-7 3 0-16,6-3 0 0,-6 3 0 0,7 2 0 15,-7 4 0-15,6 0 0 0,1 3 0 0,0 2 0 0,-4-1 0 16,10 2 0-16,-3 1 0 0,1-2 0 0,6 0 0 15,-4 1 0-15,4-2 0 0,4 2 0 0,-4-2 0 0,6-2 0 16,1-1 0-16,-3 2 0 0,10-4 0 0,-4 0 0 16,0 0 0-16,1-3 0 0,6 0 0 0,0-5 0 0,0 0 0 15,0-2 0-15,-3-2 0 0,4-2 0 0,6-3 0 16,-11-3 0-16,5-1 0 0,-1-3 0 0,7-3 0 16,-10 1 0-16,3-3 0 0,-3-1 0 0,0-2 0 0,-1 1-400 15,-2-2-73-15,-1 3-63 0,0-1-31 0,-3 1-33 16,4 1 0-16,-5 0-17 0,-2 1 26 0,3 0 55 15,0 5 48-15,-4-1 64 0,-3 1 56 0,7 2 71 0,-4 5 113 16,4 1 121-16,0-2 110 0,-3 3 113 0,-4 4 105 16,7 3 79-16,-4 1 104 0,-3 0 80 0,0 3 64 0,0 2-8 15,0-1-72-15,0 0-49 0,0 2-38 0,0 2-66 16,0 1-38-16,7-3-41 0,-7 1-24 0,0 1-33 0,7-3-38 16,-7 2-1-16,0-1-9 0,3-2-23 0,-3 1-15 15,7-2-33-15,0-2-104 0,-7-1 0 0,3-1 0 16,8-3 0-16,-11 2 0 0,17-6 0 0,-17-1 0 0,10-3 0 15,4-1 0-15,-4-4 0 0,8-2 0 0,-15-1 0 0,11-2 0 16,-4 0 0-16,7-2 0 0,-13-2 0 0,6 6 0 16,-3-2 0-16,0-1 0 0,-4 4 0 0,11 1 0 0,-10 1-304 15,3 1-80-15,-7 2-64 0,3 2-25 0,-3 3 10 16,7 1-1-16,0-4-8 0,-4 6 24 0,-3-1 47 16,11-1 18-16,-11 1 47 0,13 4 96 0,-9 2 80 0,6-3 40 15,-3 2 72-15,0 1 64 0,-7 5 55 0,0-2 42 16,3 3 47-16,-3 1 32 0,0 0 71 0,7 5 18 0,-7-5 71 15,0 2 15-15,7-2 57 0,-3 4-16 0,-4-3-47 16,10 0-49-16,-3 0-32 0,-7 0-33 0,7-1-22 16,-4-3-34-16,-3 0-30 0,11 0-17 0,-11-3-56 0,6-2-72 15,1 1-65-15,-3-3-87 0,-4-2-112 0,7 0-128 16,-4-3-79-16,4-2-82 0,3-1-86 0,-3-3-66 0,0-1-31 16,3-1 65-16,1 1 79 0,-1-2 64 0,0 1 56 15,4-3 56-15,3-1 48 0,-6 5 40 0,6-3 24 16,-7 2 16-16</inkml:trace>
  <inkml:trace contextRef="#ctx0" brushRef="#br0" timeOffset="35582.53">17360 4225 255 0,'0'-1'655'0,"0"-1"73"16,0 1 65-16,0 1-17 0,0 3-97 0,-3-3-94 15,3 5-65-15,0 0-64 0,-7 0-32 0,0 2-72 16,-3 1-17-16,6 1-62 0,-3 1-9 0,-3 2-57 0,-4-1 10 16,11 4-57-16,-4-2 8 0,4 0-48 0,3 0-8 0,-7-3 0 15,7 1-112-15,0-1 0 0,0 1 0 0,7-4 0 16,-4-1 0-16,4-1 0 0,-4-4 0 0,11 1 0 0,-10-4 0 15,13-4 0-15,-7 0 0 0,4-7 0 0,0 1 0 16,3-5 0-16,0-4 0 0,-7-1 0 0,8-1 0 16,6-5 0-16,-14 1 0 0,7-2 0 0,-6 1 0 0,-1 1 0 15,7-2 0-15,-10 1 0 0,4-1 0 0,-8-1 0 16,-3 1 0-16,7 1 0 0,-7 1 0 0,0 2 0 0,-7 2 0 16,7 3 0-16,-3 3 0 0,-4 1 0 0,3 9 0 15,-3 1 0-15,0 5 0 0,-3 7 0 0,0 1 0 16,-1 4 0-16,5-1 0 0,-5 7 0 0,1-1 0 0,3 4 0 15,0-1 0-15,-3 2 0 0,6 2 0 0,4-1 0 16,0-1 0-16,-7 2 0 0,7-1 0 0,0 2 0 0,0-1 0 16,0-4 0-16,0 1 0 0,7-1 0 0,-7 1 0 15,0-2-352-15,4-2-80 0,3-1-56 0,-4-1-40 16,4-4-65-16,0-1-30 0,3 0-49 0,-6-4 23 0,9-1 2 16,-9-2 71-16,10-1 64 0,-11 1 39 0,7-2 82 15,-3-2 23-15,0 2 96 0,-3-1 72 0,3-1 144 0,-4 4 112 16,4-2 135-16,0 0 121 0,-4 0 64 0,-3 0 89 15,7 0 47-15,-7 0 56 0,4 0 56 0,-4 0-9 0,6 0-70 16,1 0-58-16,-3 0-54 0,3 0-49 0,0 0-41 16,-4 0-38-16,4 0-34 0,3 0-30 0,1 0-18 0,-5 0-38 15,5 0-18-15,-4-3-6 0,-4-2-34 0,11 2-14 16,-11-4-18-16,8 1-62 0,-4-2-33 0,-1-1 0 16,-6-3 0-16,4 2 0 0,-4-4 0 0,0 2 0 0,0 1 0 15,0-4 0-15,0 1 0 0,-4 0 0 0,4 1 0 16,-13-1 0-16,13 4 0 0,-11-2 0 0,8 2 0 0,-11 2 0 15,11 3 0-15,-11 2 0 0,4 0 0 0,6 3 0 16,-10 1 0-16,11 3 0 0,-7 2 0 0,3 0 0 0,0 3 0 16,-4 4 0-16,5-2 0 0,2 1 0 0,-3 2 0 15,7 3 0-15,0 0 0 0,0-1 0 0,-3 2 0 16,3 2 0-16,0-2 0 0,3 0 0 0,4 1 0 0,3 0 0 16,-3-1 0-16,4 1 0 0,-1-3 0 0,0 1 0 15,8-4 0-15,-1-1 0 0,0-1 0 0,-7-4 0 0,14-3 0 16,-13 1 0-16,6-3-248 0,-7-4-104 0,8-3-8 15,-15 0-32-15,11-6 0 0,-11 1 23 0,8-4 34 16,2-1 15-16,-9 2 64 0,6-2 32 0,4-3 40 0,-11 2 24 16,4 2 40-16,0 2 72 0,-3-2 48 0,6 2 40 0,-3 2 63 15,0 1 66-15,-4 1 71 0,-3 4 56 0,0 2 55 16,7-1 18-16,-7 1-41 0,0 2-41 0,3 0-22 0,-6 0-41 16,3 0-25-16,-7 0-14 0,14 5-26 0,-7-2-14 15,0 2-17-15,0 1-16 0,0 3-9 0,0 1-46 16,0 1-57-16,0 1 0 0,0 0 0 0,3 0 0 0,-3 1 0 15,0-3 0-15,7 3 0 0,-7-3 0 0,7-1 0 16,-7 1 0-16,4-5 0 0,-4 3 0 0,7-4 0 0,-7-1 0 16,3 0 0-16,4-3 0 0,0-3 0 0,-4 0 0 15,4-4 0-15,3-3 0 0,-3 0 0 0,4-2 0 16,-1 0 0-16,0-3 0 0,4-1 0 0,0-2 0 0,0 3 0 16,3 1 0-16,-3 1 0 0,0 1 0 0,-1-1 0 15,5 3 0-15,-5 4 0 0,1 0 0 0,0 3 0 0,-4 2 0 16,-6 0 0-16,3-1 0 0,-1 5 0 0,-6 0 0 15,0 4 0-15,0 1 0 0,0 2 0 0,0-2 0 16,0 3 0-16,-6 2 0 0,12 2 0 0,-6 0 0 0,0-1 0 16,0 0 0-16,0 1 0 0,0-1 0 0,0-1 0 15,-6 1 0-15,6-1 0 0,0-1 0 0,0-1 0 0,0-1 0 16,0-2 0-16,-7-1 0 0,7-2 0 0,7-2 0 16,-1 0 0-16,-6-2 0 0,4-4-41 0,-4-3-262 15,10-1-41-15,-3-4-48 0,3-1-16 0,-3-3-32 0,4 0-25 16,-1-3 26-16,4 0 15 0,-4-2 7 0,7-2 2 15,1 3 55-15,-8-1 56 0,7 2 32 0,-3 1 64 0,3-1 72 16,-7 3 64-16,4 3 72 0,-3-3 64 0,-1 5 40 0,-3 4 88 16,-4 2 104-16,-3 1 88 0,0 1 72 0,0 4 64 15,0 2-40-15,0 3-57 0,0 0-55 0,-3 2-23 16,-4 2-33-16,3-4-32 0,-2 2-33 0,-1 4-55 0,3 1 9 16,-10-1-50-16,4 2 9 0,7 0-40 0,-4 0 9 15,0 3-113-15,7 0-16 0,0 2 0 0,0-1 0 0,-4 0 0 16,4 0 0-16,4-1 0 0,-4-2 0 0,14-1 0 15,-14 0 0-15,3 0 0 0,7-3 0 0,4-1 0 16,-10-2 0-16,9 0 0 0,1-3 0 0,0-5 0 0,-11 3 0 16,15-4 0-16,-8-4 0 0,4 0 0 0,-11-4-208 15,8-2-65-15,2-2-23 0,-2 0-47 0,-1-3 23 16,0 1 0-16,1-1-17 0,-4 3 17 0,3-1 25 0,4-1 39 16,-11 2 40-16,8 3 32 0,2 0 40 0,-9-1 80 15,3 4 31-15,-4 2 66 0,-3 0 87 0,0 1 56 0,0 1 88 16,0 1 48-16,0 1 56 0,0 0-33 0,0 1-30 15,0-1-41-15,0 2-16 0,0-2-33 0,0-2-23 0,0 2-7 16,0 0-41-16,0 0-16 0,0 0-16 0,7 0-8 16,0-2-16-16,-4-3-72 0,-3 0-16 0,11 1 0 15,-4-3 0-15,-1 2 0 0,-2-1 0 0,10-3 0 0,-11 1 0 16,-3-2 0-16,0 4 0 0,0-1 0 0,7-1 0 16,-7-1 0-16,0-1 0 0,-7-1 0 0,4-1 0 0,-4 3 0 15,0-4 0-15,-3 6 0 0,3-4 0 0,-4 6 0 0,1 1 0 16,-7 2 0-16,6 4 0 0,-6 5 0 0,14 4 0 15,-11 3 0-15,11 3 0 0,-11 1 0 0,14 3 0 16,-11 0 0-16,18 2 0 0,-3-1 0 0,10 1 0 0,-4-1 0 16,0 2 0-16,14-1 0 0,-3-2 0 0,0 1 0 15,10-2 0-15,-4-2 0 0,1 0 0 0,3-3 0 0,-4 0 0 16,8-4 0-16,-8-3 0 0,8-3 0 0,-1-1 0 16,-6-4 0-16,-1 0-441 0,1-3-119 0,-7-4-72 15,6 0-119-15,-3-1-97 0,-3-3 39 0,3 2 113 0,-10 0 89 16,10 0 63-16,-3 2 64 0,-4-3 39 0,7 3 66 15,-3 0 39-15,-1-2 31 0,4 4 34 0</inkml:trace>
  <inkml:trace contextRef="#ctx0" brushRef="#br0" timeOffset="50823.13">10639 17322 191 0,'-7'-9'560'0,"7"0"56"15,0-3 23-15,7 1 34 0,-7 0 47 0,-7 0-96 0,7 1-73 16,0 2-62-16,0 0-57 0,0-1-40 0,0 3-48 0,0 0-25 16,-4 2-38-16,-2 2-25 0,6 1-25 0,-4-2-30 15,-3 3-41-15,0 3-9 0,-3 0-7 0,7 1-47 16,-11 4 23-16,3 3-120 0,1 3 0 0,0 0 0 0,-4 4 0 15,0 3 0-15,0 1 0 0,4 4 0 0,-7-2 0 16,13 3 0-16,-2-2 0 0,-1 1 0 0,7-1 0 0,0-2 0 16,7-2 0-16,3 0 0 0,0-3 0 0,7-4 0 15,1-6 0-15,6-1 0 0,-10-4 0 0,17-3 0 16,-4-2 0-16,-6-6 0 0,6-1 0 0,-3-6 0 0,4-3 0 16,-7-3 0-16,3 2 0 0,-10-4 0 0,3-4 0 15,0 0 0-15,-7 1 0 0,1 0 0 0,-4-1 0 16,-7-2 0-16,0 4 0 0,-7-2 0 0,-4 1 0 0,1 1 0 15,-7 2 0-15,0 1 0 0,3 2 0 0,-3 4 0 0,-8 1 0 16,8 2 0-16,3 4 0 0,1 2 0 0,-5 3 0 16,5 0 0-16,-1 2 0 0,4 4 0 0,6 0 0 15,-10 1 0-15,11 2 0 0,-4 0 0 0,7 2 0 0,0 0 0 16,0-1 0-16,0 2 0 0,7-1-16 0,-4 3-432 16,11-5-96-16,-10 1-104 0,6-3-144 0,4 0-96 15,-4-1 119-15,0-1 90 0,8 0 79 0,-1-5 64 0,0 1 64 16,4-3 55-16,-4-1 50 0,4-1 15 0,-4 0 72 0,10 0 8 15</inkml:trace>
  <inkml:trace contextRef="#ctx0" brushRef="#br0" timeOffset="51100.4">11021 17090 199 0,'14'5'736'0,"-11"2"40"0,-3 1 64 0,11 4-96 16,-11 3-72-16,0 0-112 0,7 1-64 0,-7-2-32 0,0 4-72 16,0 0-24-16,0 2-57 0,0 0-38 0,0-1-26 15,-7 0-15-15,7 1-23 0,7-4-41 0,-7 1-8 16,0-1-40-16,0-4-24 0,0-1 8 0,0-1-80 0,7-4-24 15,-7 2 0-15,3-5 0 0,4-3 0 0,-4 0 0 16,4-5 0-16,0-1 0 0,3-3 0 0,-6-1 0 0,3-5 0 16,3 0 0-16,4-2 0 0,-11-2 0 0,8-2 0 15,6 0 0-15,-7 0 0 0,-3 0 0 0,10 1 0 0,-6-1 0 16,13 3 0-16,-14 0 0 0,7 3 0 0,-6 0 0 16,6 2 0-16,-7 2 0 0,1 2 0 0,-1 2 0 0,4 4 0 15,-11-1-217-15,-3 4-294 0,7 2-65 0,-7 3-64 16,3 0-80-16,-3 1-32 0,0 4 8 0,-3 0 71 15,3 1 50-15,0-1 103 0,0 2 47 0,0 0 41 0,0-2 73 16,3 3 31-16,-3-1 24 0,14-2 63 0</inkml:trace>
  <inkml:trace contextRef="#ctx0" brushRef="#br0" timeOffset="51553.71">11417 17288 63 0,'4'8'664'0,"10"0"87"16,-14-1 74-16,3 1-41 0,4-3-80 0,-4 2-120 0,4-3-72 16,4 1-56-16,-4-4-48 0,3-1-56 0,0 0-32 15,4-3-40-15,-11-3-25 0,8-2-23 0,6 0-39 0,-7-3-18 16,8-2-14-16,-5-2-33 0,1-3-8 0,0 0-24 15,-4 0-9-15,1-3-46 0,-1 3-41 0,-3-2 0 16,0 1 0-16,-7 2 0 0,3 1 0 0,-6 3 0 0,3 2 0 16,0 2 0-16,-14 3 0 0,4 1 0 0,3 2 0 15,-4 3 0-15,8 2 0 0,-11 1 0 0,4 1 0 0,-1 3 0 16,1 0 0-16,-4 3 0 0,4 1 0 0,7 0 0 16,-11 4 0-16,10-2 0 0,-3 0 0 0,4 2 0 15,3-1 0-15,0-2 0 0,-7 3 0 0,14-2 0 0,-7 0 0 16,3 0 0-16,8-2 0 0,3 0 0 0,-4-1 0 15,0 0 0-15,7-2 0 0,1 2 0 0,-1 0 0 0,4-2 0 16,-4-1-104-16,3 1-136 0,-2 2-40 0,6-4 23 16,-10 3-22-16,3 0 30 0,0-1 17 0,7-1 33 0,-10-4 31 15,3 5 56-15,0-5 32 0,1 0 80 0,-8-3 55 16,7 1 58-16,-7-1 87 0,8 0 72 0,-8 0-24 16,4-4-24-16,-11 4-32 0,8-6-8 0,-4 1-24 0,-1-1-25 15,-2-1 2-15,3-6-25 0,-4 0-8 0,11-2-40 0,-14-6-64 16,3 0 0-16,8-4 0 0,-4-1 0 0,3-1 0 15,-3-1 0-15,0-1 0 0,-4 2 0 0,8 3 0 16,-11 0 0-16,6 6 0 0,1 3 0 0,-7 2 0 0,0 5 0 16,0 2 0-16,0 5 0 0,0 4 0 0,0 1 0 15,0 2-9-15,0 2-302 0,0 2-113 0,-7 0-56 0,1 3-96 16,6 0-104-16,-4 1-96 0,4-2 7 0,-7 1 50 16,7 1 111-16,0-2 48 0,0 1 88 0,-3-2 56 15,6-2 47-15,-3 0 42 0,11-2 23 0,-5 1 40 0</inkml:trace>
  <inkml:trace contextRef="#ctx0" brushRef="#br0" timeOffset="52911.12">12251 17138 319 0,'4'-13'712'0,"9"0"16"0,-13 3 71 0,4 3-62 15,-4 0-57-15,7 0-120 0,-4 5-57 0,-3-2-62 16,0 2-41-16,0 4-56 0,0 3-40 0,7 1-24 0,-7 1-40 15,7 4-25-15,-7 2-30 0,3 3-1 0,-3 0-32 16,7 5-24-16,-7 3-8 0,4 2-24 0,-4-1-32 16,0 2-64-16,0-1 0 0,7-1 0 0,-7-1 0 0,6-1 0 15,-6-3 0-15,4-6 0 0,6 1 0 0,-3-4 0 16,3-4 0-16,4-2 0 0,-3-2 0 0,-1-5 0 0,0-3 0 16,1-3 0-16,2-3 0 0,-2 1 0 0,-1-6 0 15,0 0 0-15,4 2 0 0,-10 0 0 0,6-1 0 0,4 1 0 16,-11 4 0-16,-3 2 0 0,7 2 0 0,-3 3 0 15,-4 2 0-15,0 2 0 0,0 4 0 0,0 1 0 0,0 1 0 16,0 2 0-16,0 3 0 0,0 0 0 0,0 2 0 16,0-2 0-16,0 6 0 0,0-3 0 0,6-1 0 0,1 2 0 15,-3-3 0-15,10-1 0 0,-11-1 0 0,7-2 0 16,4-5 0-16,-4 1 0 0,8-2 0 0,-5-5 0 16,1-4 0-16,3-2 0 0,-3-3 0 0,3-6 0 0,-6-2 0 15,6-5 0-15,0-2 0 0,7-2 0 0,-13-5 0 16,6 0 0-16,-3-3 0 0,-1-2 0 0,-2 2 0 0,-1-2 0 15,0 0 0-15,4 0 0 0,-10 2 0 0,6 0 0 16,-3 0 0-16,0 3 0 0,-7 5 0 0,3 1 0 16,-3 4 0-16,0 5 0 0,0 3 0 0,0 5 0 0,0 3 0 15,0 3 0-15,0 1 0 0,0 6 0 0,0 3 0 16,0 1 0-16,0 3 0 0,0 1 0 0,0 4 0 16,0-1 0-16,0 3 0 0,0 4 0 0,0 3 0 0,7 0 0 15,0 1 0-15,-7 2 0 0,3 2 0 0,-3 1 0 16,0 1 0-16,11 1 0 0,-11-1 0 0,7 1 0 0,0-2 0 15,-4-2 0-15,-3 1 0 0,7-3 0 0,3-3 0 16,1-3 0-16,-1-2 0 0,-3-2 0 0,17-3 0 0,-21-2 0 16,15-6 0-16,-1 1 0 0,0-4 0 0,-7 0 0 15,1 0 0-15,13-7 0 0,-14 0 0 0,7-2 0 0,-3-2 0 16,3-1 0-16,-3 2 0 0,0-2 0 0,3 1 0 16,7-3 0-16,-13 0 0 0,6 2 0 0,0 2 0 0,-3 5 0 15,0 0 0-15,-1-1 0 0,1 4 0 0,-3 0 0 16,-1 4 0-16,0 0 0 0,4 1 0 0,-4 0 0 15,1 3 0-15,-4-2 0 0,3 0 0 0,0 2 0 0,1-1 0 16,2 1 0-16,-9-5 0 0,6 4 0 0,4-4 0 16,-4-2 0-16,8 1 0 0,-8 0 0 0,0-4 0 0,7-1 0 15,-6 0 0-15,6-4 0 0,-7 2 0 0,8-2 0 16,-8-2 0-16,7 0 0 0,-7-2 0 0,4-1 0 16,-10 1 0-16,6 0 0 0,-10-1 0 0,7 1 0 0,0 2 0 15,-14-1 0-15,0 0 0 0,4 3 0 0,-4 1 0 16,3 0 0-16,-10 2 0 0,4 2 0 0,0 1 0 0,-1 1 0 15,-2 3 0-15,2 3 0 0,1 1 0 0,0 2 0 16,-1 3 0-16,-2 1 0 0,9 1 0 0,-3 1 0 0,0 3 0 16,7-1 0-16,-3 1 0 0,3 0 0 0,0-2 0 15,3-1 0-15,4 2 0 0,0-5 0 0,3 1 0 16,1-2 0-16,-1-4 0 0,4-2 0 0,-4-1 0 0,7 0 0 16,1-6 0-16,-15-4 0 0,14-2 0 0,-6-2-217 15,-1-4-175-15,7-2-63 0,-6-6-58 0,-5 2-30 0,12-6-41 16,-8-1 8-16,0-3-8 0,4-1 8 0,0-1-8 0,0-1 56 15,-4-3 32-15,0 2 64 0,1-2 55 0,2 0 82 16,-9-2 103-16,6 2 127 0,4 1 137 0,-11 4 137 16,8 1 95-16,-4 4 71 0,3 6 90 0,-3 1 79 0,0 5 87 15,-4 6-15-15,-3 4-48 0,7 1-63 0,-7 3-57 16,0 3-49-16,0 1-38 0,0 5-50 0,0 0-31 0,0 0-39 16,0 4-17-16,0-2-32 0,0 4-40 0,0 3-8 15,0 2 7-15,0 1-31 0,0 2-23 0,0 1-97 16,0 1 0-16,0 3 0 0,0 1 0 0,4 1 0 0,-4 0 0 15,6 3 0-15,1-1 0 0,-3 0 0 0,-4 0 0 16,10-3 0-16,-3 0 0 0,0-1 0 0,3-3 0 16,-6-4-112-16,3 1-248 0,3-6-81 0,-3-2-86 0,0-3-57 15,-4-7-80-15,8 1-56 0,-11-2-32 0,13-8 79 16,-9-1 74-16,3-2 70 0,-4-5 65 0,11-1 57 0,-11 0 22 16,4-4 41-16,0 0 40 0,3 0 65 0</inkml:trace>
  <inkml:trace contextRef="#ctx0" brushRef="#br0" timeOffset="53423.75">14132 17202 511 0,'0'3'712'0,"7"0"88"0,-7 1 16 0,7 4-96 0,-7-1-89 16,0 2-86-16,0 3-66 0,-7-1-54 0,14 2-49 16,-7 2-40-16,0 2-48 0,0-2-33 0,0 0-22 15,0 0-33-15,0 3-16 0,0-2-25 0,0 0-14 0,0 0-25 16,0-4-16-16,0 3-25 0,3-4-6 0,-3-8-73 0,7 4 0 16,-3-4 0-16,3-2 0 0,0-2 0 0,-4-4 0 15,7-2 0-15,4-4 0 0,-10-4 0 0,9-1 0 16,-9 1 0-16,6-3 0 0,4-2 0 0,-4-4 0 0,7 2 0 15,-6 1 0-15,-1-1 0 0,14 3 0 0,-13 1 0 16,6 2 0-16,-3 1 0 0,-1 3 0 0,5 0 0 0,-8 4 0 16,7 1 0-16,-13 4 0 0,6-1 0 0,4 4 0 15,-11 4 0-15,4-1 0 0,-3 4 0 0,-4 4 0 16,6-1 0-16,-6 1 0 0,0 4 0 0,0-1 0 0,0 2 0 16,0 0 0-16,0 1 0 0,0-1 0 0,0 1 0 15,0 1 0-15,0-2 0 0,0 0 0 0,0 1 0 0,0-4 0 16,0 2 0-16,0-4 0 0,7 0 0 0,-7-5 0 15,4-4 0-15,3 3 0 0,0-3 0 0,-4-5 0 16,7-3 0-16,4-2 0 0,-10-3 0 0,6-2 0 0,4 0 0 16,-11-3 0-16,7 0 0 0,4-2 0 0,-10-3 0 15,9 2 0-15,-2-1 0 0,-1 2 0 0,0 0 0 0,1 2 0 16,3-1 0-16,-11 4 0 0,11 2 0 0,-4 2 0 16,0 3 0-16,-3 1 0 0,4 1 0 0,-8 4 0 15,11 2 0-15,-11 2 0 0,8 2 0 0,-4 2 0 0,-1 2 0 16,-2 1 0-16,-4 1 0 0,7 0 0 0,0 2 0 15,-7 2 0-15,0-1 0 0,0-1 0 0,0 2 0 0,0-3 0 16,3 2 0-16,-3-1 0 0,0-1 0 0,7-2 0 0,-14-1 0 16,14 0 0-16,-4-3 0 0,-3-3 0 0,0-1-280 15,7 1-176-15,0-3-80 0,-7 0-104 0,0-5-48 16,0-1-80-16,0-3 0 0,0-2 88 0,0 0 56 0,4-1 96 16,6 1 39-16,-10-4 82 0,14-2 22 0,-11-1 73 15,14 4 33-15,-6-1 23 0</inkml:trace>
  <inkml:trace contextRef="#ctx0" brushRef="#br0" timeOffset="53585.84">14966 17241 294 0,'10'4'673'16,"-3"5"39"-16,4-1 24 0,-5-1 24 0,-2 1-64 0,-4 3-120 16,7 2-72-16,-7 0-48 0,0 1-56 0,0-2-48 15,0 0-40-15,0 3-48 0,0-2-24 0,0-3-25 0,0 1-31 16,0-3-39-16,0-1-82 0,0-1-87 0,0-4-111 16,0 1-89-16,0 0-49 0,0-9-71 0,0 1-96 15,0 1-63-15,0-7-57 0,0 0-48 0,0-2-40 0,0 1 0 16,0-1 80-16,0-4 64 0,0-1 55 0,0 2 58 15,10-1 15-15,-10 2 72 0,14 1 8 0,-11-1 56 0</inkml:trace>
  <inkml:trace contextRef="#ctx0" brushRef="#br0" timeOffset="53899.52">15173 17199 311 0,'10'3'624'0,"0"4"71"0,8-1 81 0,-8 3 1 16,4 0-89-16,-11 0-128 0,7 3-40 0,-3 1-64 16,0 3-33-16,-3-4-54 0,3 1-41 0,-7 2-57 0,6-3-22 15,-6 3-10-15,0 0-54 0,0-1-1 0,0-2-32 0,0-2-16 16,0 1-8-16,0-6-24 0,4 0-88 0,3-2-16 15,-4 2 0-15,11-5 0 0,-11-6 0 0,8-1 0 16,3-1 0-16,-11-4 0 0,14-2 0 0,-6 1 0 0,2-2 0 16,1-2 0-16,0-4 0 0,0-1 0 0,3 4 0 15,0 0 0-15,-6 0 0 0,6 2 0 0,7 3 0 0,-14 0 0 16,7 4 0-16,-6 0 0 0,-1 4 0 0,0 1 0 16,4 2 0-16,-3 2 0 0,-8 3 0 0,11 2 0 15,-11 2 0-15,-3 4 0 0,0 1 0 0,0 0 0 0,7-1 0 16,-7 3 0-16,0 3 0 0,0-2 0 0,0 0 0 15,-7-1 0-15,7 0 0 0,0 0 0 0,0-2 0 0,0-3 0 16,0-2 0-16,0-2-361 0,0-2-70 0,7 0-49 16,-3-2-80-16,2 0-56 0,1-3-40 0,4-4-48 15,-4 1 0-15,3-5 47 0,0 2 98 0,1-2 46 0,13-1 82 16,-14-2 39-16,0-2 31 0,8-3 41 0,-8 4 65 16</inkml:trace>
  <inkml:trace contextRef="#ctx0" brushRef="#br0" timeOffset="54316.91">15834 17170 463 0,'4'-4'672'0,"-8"2"64"0,4 4 72 0,0 2-48 15,-7 0-88-15,4 4-104 0,3 1-57 0,-14 0-54 0,14 2-49 16,-10 1-48-16,3 1-49 0,-4 2-55 0,8 3 1 16,-4-2-57-16,0 1 0 0,4 0-32 0,-4-1-40 0,7-1 8 15,0 0-25-15,0-3-102 0,0-1-9 0,0-1 0 16,10-5 0-16,4-2 0 0,-11 0 0 0,8-3 0 0,-4-1 0 16,3-6 0-16,7 1 0 0,0-3 0 0,-6-3 0 15,13 0 0-15,-14-1 0 0,7-2 0 0,1-3 0 0,-5-2 0 16,5 2 0-16,-1 2 0 0,-7-3 0 0,8 1 0 15,-8 1 0-15,7 0 0 0,-7 2 0 0,-3 2 0 0,0 1 0 16,-3 3 0-16,6 3 0 0,-3 1 0 0,0 4 0 16,-4 1 0-16,4 6 0 0,0 0 0 0,-4 3 0 15,8 1 0-15,-4 3 0 0,0 3 0 0,-4-4 0 0,7 6 0 16,4 2 0-16,-10-1 0 0,9 5 0 0,-9-1 0 16,3 3 0-16,3 4 0 0,-3 0 0 0,-4 5 0 0,4 2 0 15,-3 2 0-15,3 3 0 0,-7 1 0 0,6 1 0 16,-6-2 0-16,0 1 0 0,-6-2 0 0,-1-3 0 0,3-4 0 15,-6-3 0-15,3-5 0 0,0-2 0 0,-7-7 0 16,1-3 0-16,-5-6 0 0,5 0 0 0,-12-6 0 16,8-2 0-16,0-4 0 0,3-5 0 0,-10 0 0 0,3-6 0 15,-3-2 0-15,7-2 0 0,3 1 0 0,-3-6-97 16,7-3-310-16,-8 0-73 0,12-1-57 0,2-2-62 0,4 0-57 16,-14 4-72-16,28-1-16 0,-14 1 79 0,10 3 81 15,1 5 49-15,-1-5 70 0,14 5 50 0,-10 3 30 16,3 0 66-16,7 2 15 0,7-2 56 0</inkml:trace>
  <inkml:trace contextRef="#ctx0" brushRef="#br0" timeOffset="63957.4">26966 7619 143 0,'-18'0'552'0,"5"-2"-8"0,-5-1 48 0,-6 3-8 16,10 0 48-16,-3 0-25 0,-7 1-6 0,-3-2-73 15,6 2-48-15,-3 1-65 0,-4 0-38 0,8-2-41 16,-5 3-40-16,5 2-33 0,-4-2-38 0,10 0-17 0,-3 0-24 16,-7 0-8-16,20-3-17 0,-13 3-30 0,6 0-33 15,11 2-32-15,-6-5-64 0,-1 0 0 0,7 0 0 0,0 3 0 16,13-3 0-16,-9 1 0 0,6 2 0 0,8-4 0 0,-1 1 0 16,7 1 0-16,7 0 0 0,10 1 0 0,7 0 0 15,4-4 0-15,7 4 0 0,10-4 0 0,-4 2 0 16,7-3 0-16,1 0 0 0,3-3 0 0,-4 3 0 0,0-3 0 15,1 2 0-15,-11-2 0 0,-7-1 0 0,0 4 0 16,-10-2 0-16,-4 5 0 0,-13-2 0 0,-1 2 0 16,-10-1 0-16,-3 1 0 0,0 0 0 0,-11 0 0 0,8 0 0 15,-11 1 0-15,0-2 0 0,0-1 0 0,0 2 0 16,0-1 0-16,0 1 0 0,0-2 0 0,0 2 0 0,0-4 0 16,-4-1 0-16,-3 2-168 0,7-3-400 0,-3 1-136 15,3-3-129-15,-14-2-55 0,11-1 73 0,-4-2 119 0,3-1 63 16,4 2 90-16,-13-2 63 0,13-1 47 0,-4 0 50 15,-10 0 54-15,14 0 34 0,-10 2 15 0</inkml:trace>
  <inkml:trace contextRef="#ctx0" brushRef="#br0" timeOffset="64257.11">27689 7368 207 0,'-7'-2'632'0,"4"-1"88"0,-11 3 32 15,14 0 24-15,-10 0-65 0,10 0-118 0,-4-1-65 0,4 2-48 16,-7-1-64-16,0 0-48 0,7 0-32 0,0 0-40 16,0 0-48-16,0 0-25 0,0 2-6 0,7-2-25 15,0 3-24-15,-3 0-25 0,3 0-15 0,3 1-71 0,0 1-57 16,7-2 0-16,8 2 0 0,-12 0 0 0,11 3 0 0,-3-3 0 15,7 3 0-15,-1 0 0 0,4-2 0 0,-3 4 0 16,-1-2 0-16,-6 2 0 0,3 1 0 0,-3-1 0 0,-1 2 0 16,-2-1 0-16,-5 2 0 0,-2-2 0 0,-1 3 0 15,-3 1 0-15,-7-1 0 0,0 1 0 0,0-1 0 16,-7 1 0-16,-3 0 0 0,-1 0 0 0,-2-2 0 0,-5 1 0 16,5-2 0-16,-1 0 0 0,0-3 0 0,-10 2 0 15,7 0 0-15,0-2 0 0,3 0 0 0,-10 0 0 0,6 0 0 16,1 0 0-16,3 0 0 0,1 0 0 0,-1-1 0 15,0-2 0-15,11-1 0 0,-8 0-224 0,-2 0-329 16,13-2-110-16,-4 0-161 0,4-2-65 0,-7-1 89 0,7 2 73 16,0-2 111-16,0 0 71 0,7-2 33 0,-3 2 88 15,2-1 32-15,1 2 41 0,4-1 55 0,-8 0 16 0</inkml:trace>
  <inkml:trace contextRef="#ctx0" brushRef="#br0" timeOffset="65969.11">16368 7579 55 0,'0'-7'528'0,"0"-2"7"0,0 2 41 16,4-4 16-16,2-3 49 0,-2 7 7 0,3-1-40 16,0 0-72-16,-4 3-56 0,4 2-56 0,-4 0-48 0,11 0-41 15,-14 1-38-15,0 2-34 0,0 3-7 0,0 2-32 16,0 5-40-16,0 1-7 0,0-1-18 0,0 5-14 0,0 2-17 16,0 5-104-16,0 2-24 0,-7 3 0 0,0 0 0 15,7 1 0-15,-10 0 0 0,10 0 0 0,-3 1 0 0,-11-5 0 16,10 0 0-16,-2-3 0 0,2-3 0 0,4-4 0 15,0-1 0-15,0-4 0 0,-7-4 0 0,7 0 0 0,0-2 0 16,0-6 0-16,0-3 0 0,7-3 0 0,-7-4 0 16,4-3 0-16,2-4 0 0,-2-4 0 0,10-2 0 0,-11-4 0 15,14-3 0-15,-6-2 0 0,6 1 0 0,0 0 0 16,-6-1 0-16,13 4 0 0,-14 1 0 0,0 3 0 16,8 3 0-16,-8 3 0 0,0 4 0 0,4 5 0 0,-4 4 0 15,-6 2 0-15,10 5 0 0,-11 4 0 0,-3 2 0 16,14 3 0-16,-14 3 0 0,3 6 0 0,-3-1 0 0,0 5 0 15,0 2 0-15,7 2 0 0,-7 3 0 0,0-1 0 16,0 2 0-16,0 4 0 0,4-5 0 0,-4 0 0 0,0 0 0 16,6-3 0-16,1-2 0 0,-7-5 0 0,11 0 0 15,-8-6 0-15,11-1 0 0,-4-6 0 0,-6 0 0 16,13-4 0-16,-3-3 0 0,-4-4 0 0,7-2 0 0,-3-2 0 16,3-4 0-16,-3-3 0 0,0-1 0 0,3-1-48 15,7-3-41-15,-10-1 18 0,3-1 14 0,-3 3 33 0,0 0 65 16,-1 0 47-16,-2 3-1 0,-8 1-14 0,11 4-73 15,-14 3 0-15,0-1 0 0,3 6 0 0,-3 3 0 16,0-2 0-16,0 4 0 0,0 4 0 0,0 0 0 0,-3 4 0 16,3 2 0-16,0 1 0 0,-7 4 0 0,0 0 0 15,7 1 0-15,-3 5 0 0,-4 5 0 0,7-2 0 0,0-1 0 16,0 0 0-16,10 0 0 0,-3-2 0 0,3 0 0 0,4-3 0 16,-3-2 0-16,6-4 0 0,-3-5 0 0,10-1 0 15,-4-4 0-15,-2-4 0 0,6-4 0 0,3-2 0 16,-13-7 0-16,10 0 0 0,-3-5 0 0,-4-1 0 0,-7-5 0 15,8 0 0-15,-11-1 0 0,-1-3 0 0,-2 1 0 16,-8-1 0-16,4 3 0 0,-13 0 0 0,9 3 0 16,-10 1 0-16,1 4 0 0,-5 3 0 0,8 4 0 0,-7 4 0 15,0 2 0-15,-1 3 0 0,1 2 0 0,0-1 0 16,7 7 0-16,-8 0 0 0,8 3 0 0,0 0 0 0,-1 1 0 16,5-3 0-16,-1 4 0 0,7-2 0 0,-4 2-160 15,4 4-344-15,0-7-97 0,0-2-110 0,0-1-81 0,4-2-32 16,-4 0 87-16,13 0 82 0,-13-2 47 0,11 2 71 15,-8-2 89-15,11-2 33 0,3-2 70 0,-6-1 18 16,6 3 55-16,-3-3 24 0</inkml:trace>
  <inkml:trace contextRef="#ctx0" brushRef="#br0" timeOffset="66285.25">17367 7308 230 0,'4'-11'809'0,"9"0"87"0,-9 1-64 15,3 1-72-15,0 0-97 0,-4 2-110 0,-3 1-73 16,0 1-25-16,0 1-46 0,7 4-81 0,-7-2-32 0,3 4 0 16,-3-2-32-16,0 7-32 0,0 1-25 0,7 2-23 15,0 7-24-15,-3-1-23 0,-4 5-137 0,0 4 0 0,7 6 0 16,-7 2 0-16,3 3 0 0,-3 1 0 0,7 2 0 15,0 1 0-15,-7-2 0 0,3 0 0 0,4-2 0 16,4-2 0-16,-5-3 0 0,5-5 0 0,-4-2 0 0,-4-4 0 16,4-5 0-16,-7-6 0 0,3-5-521 0,-3-2-174 15,0-4-113-15,0-5-80 0,-3-4 40 0,-4-1 128 0,4-3 72 16,-11-1 64-16,4-2 88 0,3 1 55 0,-7-3 49 16,0 1 57-16,4 1 22 0,-1-2 26 0</inkml:trace>
  <inkml:trace contextRef="#ctx0" brushRef="#br0" timeOffset="66751.53">17360 7570 471 0,'-3'-11'760'0,"3"1"88"0,-14 2-24 0,11 3-96 15,3-2-72-15,-7 5-96 0,7-1-64 0,0 0-65 0,0 3-38 16,0 0-50-16,0-3-71 0,0 0-15 0,0 0-18 16,7-6-30-16,-4 1-41 0,4-4-25 0,3 0-15 0,1-5-15 15,2 1-18-15,5-4-38 0,-5 3-57 0,5-3 0 16,9-1 0-16,-9 1 0 0,6 0 0 0,-11 1 0 0,5 1 0 16,-1 2 0-16,-7 1 0 0,7 2 0 0,-6 2 0 15,3 1 0-15,-11 7 0 0,7 0 0 0,4 3 0 0,-4 4 0 16,1 4 0-16,-1 4 0 0,-3 1 0 0,3 3 0 15,1 5 0-15,2 1 0 0,-9 2 0 0,6 2 0 16,4 2 0-16,-11 1 0 0,8 0 0 0,-4-2 0 0,3 5 0 16,-3-1 0-16,0-2 0 0,-4 1 0 0,8-1 0 15,-5-1 0-15,1 0 0 0,-3-2 0 0,3-4 0 0,-4-2 0 16,-3-5 0-16,14 0 0 0,-14-6 0 0,3-4 0 16,-3 0 0-16,14-8 0 0,-14 0 0 0,0-7 0 15,4-4 0-15,-4-2 0 0,6-2 0 0,-2-4 0 0,3 2 0 16,0-3 0-16,-4-1 0 0,7-1 0 0,-3 2 0 15,4 1 0-15,-1 2 0 0,4 4 0 0,-4 1 0 0,0 0 0 16,1 4 0-16,-4 4 0 0,3 1 0 0,0 4 0 16,-3-1 0-16,4 2 0 0,-1 2 0 0,-3-2 0 15,3 5 0-15,-3 2 0 0,3 0 0 0,-3 2 0 0,4 0 0 16,-4 0 0-16,-4 4 0 0,7 1 0 0,-3 4 0 16,0 1 0-16,-7-1 0 0,4-2 0 0,9 1 0 0,-13-4 0 15,0 2 0-15,4 2 0 0,6-4 0 0,-10 0 0 16,0 0 0-16,7-5 0 0,0 1 0 0,-7-1 0 0,0-3-64 15,3-1-424-15,-3-1-64 0,0 0-104 0,0-2-88 16,0 0-88-16,0 0 63 0,0-6 90 0,7 2 79 16,-3-4 64-16,3 0 64 0,-1 1 55 0,-2-4 50 0,6-3 38 15,4-3 41-15,3 1 41 0</inkml:trace>
  <inkml:trace contextRef="#ctx0" brushRef="#br0" timeOffset="66932.06">18332 7503 135 0,'14'0'824'0,"-11"-2"104"0,-3 7-88 0,7-1-81 0,-7 1-79 16,3 2-127-16,-3 0-34 0,0 3-63 0,0-2-79 15,0 3-17-15,0 1-72 0,-3 1 0 0,6-3-64 0,-3 1-25 16,0 0-6-16,0 0-50 0,0-1-15 0,0 1-16 16,0-4-24-16,0-3-24 0,0 0-72 0,0-1-88 0,0-2-87 15,0 1-113-15,0-2-48 0,0-2-64 0,0-4-48 16,-3 0-48-16,3 0-40 0,-7 0-48 0,7-1-8 16,0-1-16-16,0 0 16 0,0-3 48 0,0-3 71 0,0 3 33 15,0 2 72-15,10-2 57 0,-10 4 7 0,14-4 63 16</inkml:trace>
  <inkml:trace contextRef="#ctx0" brushRef="#br0" timeOffset="67635.25">18446 7529 230 0,'10'2'561'0,"-3"3"95"0,-4-1 88 0,-3 2 31 16,11 2-47-16,-11-1-127 0,0 4-57 0,0-2-72 0,0 4-64 15,0-5-16-15,0 5-48 0,0-2-48 0,0-2-32 16,0 0-48-16,0-2 0 0,0 2-40 0,0-6-33 0,0 0-7 16,0-1 1-16,0 1-18 0,0-3-86 0,7 0-33 15,-7 0 0-15,6-3 0 0,-2-5 0 0,-4 1 0 0,10-4 0 16,-10 2 0-16,14-4 0 0,-11-3 0 0,8-2 0 15,-4-4 0-15,3-1 0 0,-3 3 0 0,3 2 0 0,1 1 0 16,2 2 0-16,-9 3 0 0,6 2 0 0,4 4 0 16,-4 1 0-16,1 2 0 0,-5 8 0 0,-2-2 0 0,3 6 0 15,0 0 0-15,-4 1 0 0,-3 4 0 0,0 1 0 16,0 1 0-16,0 2 0 0,0 0 0 0,0 0 0 16,0 0 0-16,7-2 0 0,-14 1 0 0,17 0 0 0,-10-2 0 15,0-5 0-15,0 2 0 0,14-6-33 0,-14-3-334 16,4-1-34-16,6 1-55 0,-10-6-55 0,14 0-57 0,-14-5-24 15,3-1 8-15,11-1-33 0,-4-1 34 0,-6-1 7 16,10 0 56-16,-4-3 56 0,7-3 47 0,-13 4 25 16,13-4 89-16,-7 3 47 0,4-2 96 0,0 1 63 0,-1 0 97 15,-9 1 129-15,6 2 119 0,4 0 55 0,-14 2 90 16,3 2 71-16,-3 2 79 0,0 1 74 0,7 3 39 16,-7 1-48-16,0 0-64 0,0 5-64 0,-7 1-56 0,7 3-49 15,-3 0-22-15,3 4-41 0,-14 2-40 0,11-2-33 16,-4 4-30-16,3 3-41 0,-9 1 8 0,13-2-48 0,-4 4 8 15,-3-2-25-15,7 1-102 0,0-2-9 0,0-2 0 16,0-1 0-16,0-2 0 0,7-2 0 0,-3-3 0 0,3-4 0 16,-1-1 0-16,-2-1 0 0,6 1 0 0,-3-6 0 15,3-2 0-15,4-1 0 0,-10-3 0 0,6-1 0 0,4-4 0 16,-11 1 0-16,8-2 0 0,-5-2 0 0,1-1 0 16,-7 2 0-16,4-1 0 0,-4-1 0 0,0 3 0 0,0 0 0 15,0 2 0-15,0 2 0 0,0 1 0 0,-4 4 0 16,8 1 0-16,-4 1 0 0,0 2 0 0,0 6 0 0,0 1 0 15,0 4 0-15,0 5 0 0,0-1 0 0,0 3 0 16,7 0 0-16,-4 6 0 0,11 2 0 0,-11 5 0 16,15-2 0-16,-8 1 0 0,7 2 0 0,7 1 0 0,-10 3 0 15,3 0 0-15,1 1 0 0,6-4 0 0,-11 1 0 16,5-2 0-16,-1-1 0 0,0-3 0 0,-7 0 0 16,1-5 0-16,3-3 0 0,-11-2 0 0,4-4 0 0,-4-1 0 15,-3-4 0-15,-3-2 0 0,-4-2 0 0,-3-2 0 16,-1-1 0-16,1 2 0 0,-14-4 0 0,7 1 0 0,-1 1 0 15,-2 0 0-15,3 0-64 0,-4 0-280 0,-3-2-96 16,7-1-88-16,-4 0-88 0,0-2-104 0,-3 2-88 0,3-5 55 16,-3 0 66-16,7-1 111 0,3 1 47 0,-3-1 66 15,-7 2 39-15,7 2 72 0,3 3 32 0,-3-2 32 16,-7 2 40-16</inkml:trace>
  <inkml:trace contextRef="#ctx0" brushRef="#br0" timeOffset="68092.06">17316 8174 471 0,'-59'-2'984'0,"-13"0"-104"0,-1 2-88 0,4 4-72 16,-3-3-96-16,7 1-112 0,3 2-57 0,3 0-38 15,0 1-34-15,11-1-39 0,-3 1-39 0,20 0-65 16,-4 0 7-16,8 0-54 0,2-2 6 0,15 0-46 0,0-1 15 15,-1-2-64-15,5 2-104 0,6-2 0 0,6 0 0 16,-2 0 0-16,10-3 0 0,-1-3 0 0,18 2 0 16,0-3 0-16,14 2 0 0,7-4 0 0,13 0 0 0,15-2 0 15,-5 0 0-15,22 1 0 0,3 1 0 0,0 0 0 16,10 0 0-16,0 2 0 0,0-1 0 0,4 1 0 0,-4 1 0 16,1 1 0-16,-5-1 0 0,-2 3 0 0,-4 0 0 15,6 2 0-15,-13 1 0 0,-3-2 0 0,7 2 0 0,-22 0 0 16,5 2 0-16,-8-2 0 0,-7 0 0 0,-3 0 0 15,-7 0 0-15,-10-2 0 0,-7 2 0 0,-3 0 0 16,-8 0 0-16,-10 0 0 0,1 0 0 0,-15 0 0 0,7 0 0 16,-10 0 0-16,0 0 0 0,0 0 0 0,0 0 0 15,0 0 0-15,-10 0 0 0,10 0 0 0,-3 0 0 0,-11 0 0 16,10 0 0-16,-2 0 0 0,-5 0 0 0,1 0 0 0,3 0 0 16,0 2 0-16,-3-2 0 0,6 0 0 0,-9 1 0 15,2 2-529-15,8-3-151 0,-4 0-143 0,-3 2-89 16,3-2 96-16,3 1 72 0,-3-2 104 0,0 2 72 0,7-1 48 15,0 0 80-15,0-1 39 0,7 4 49 0,4 0 41 16,-1-2 38-16</inkml:trace>
  <inkml:trace contextRef="#ctx0" brushRef="#br0" timeOffset="69731.7">19927 7513 95 0,'0'-13'792'0,"0"-2"63"0,7 4-14 0,-4 1-81 16,-3 4-80-16,7 1-113 0,0 4-70 0,-3 0-57 15,-4-1-40-15,0 2-33 0,13 4-38 0,-13 4-42 0,4-1-38 16,-4 5-49-16,7 2 8 0,-7 2-48 0,3 2 0 16,-3 6-41-16,0 2 18 0,7 4-89 0,-7-2-48 15,0 4 0-15,0-4 0 0,-7 1 0 0,7 0 0 0,0-1 0 16,0-2 0-16,-3-4 0 0,3-3 0 0,0-4 0 15,0-4 0-15,0-3 0 0,0-1 0 0,0-4 0 0,3-4 0 16,-3-6 0-16,14-2 0 0,-14-2 0 0,3-3 0 16,8-4 0-16,3-3 0 0,-11-2 0 0,14-2 0 15,-6-3 0-15,2 1 0 0,-2 2 0 0,-1-2 0 0,0 2 0 16,8 1 0-16,-8 1 0 0,7 3 0 0,-7 2 0 0,4 2 0 16,-3 3 0-16,-8 5 0 0,11 2 0 0,-4 2 0 15,0 4 0-15,-3 8 0 0,-3 2 0 0,3 5 0 0,0 1 0 16,-7 4 0-16,0 4 0 0,3-3 0 0,-3 5 0 15,0 2 0-15,0-1 0 0,-3-2 0 0,6 2 0 16,-3-3 0-16,0-1 0 0,0-4 0 0,0-4 0 0,0-1 0 16,0-4 0-16,0-3 0 0,0-2 0 0,0-5 0 15,0-5 0-15,0-2 0 0,0-5 0 0,10 0 0 0,-10-6 0 16,7-2 0-16,0-1 0 0,3-4 0 0,-6-2 0 16,10-1 0-16,-4-1 0 0,0-1 0 0,1 3 0 15,2 2 0-15,-2 1 0 0,-1 4 0 0,0 2 0 0,8 2 0 16,-8 4 0-16,4 3 0 0,-11 4 0 0,8 2 0 15,2 0 0-15,-9 6 0 0,6 2 0 0,4 1 0 0,-11 4 0 16,8 1 0-16,-4 1 0 0,-1 1 0 0,-2 4 0 16,10 1 0-16,-11 4 0 0,4-1 0 0,-3-1 0 0,-4-1 0 15,6 2 0-15,1-1 0 0,-7-2 0 0,0 0 0 16,4-4 0-16,-4-1 0 0,0-3 0 0,0-2 0 16,7-4 0-16,-4-1 0 0,4 0 0 0,0-4 0 0,3-4 0 15,-6-1 0-15,13 0 0 0,-3-2-217 0,-1-3-214 16,1-1-17-16,0 1-24 0,0-4-25 0,3-1-14 15,-3 1-9-15,3 0-9 0,-7-1-14 0,8 0 6 0,-1-2 49 16,-7 2 48-16,7 1 64 0,-6-2 65 0,6 4 110 0,-7-3 130 16,4 3 118-16,-11 0 130 0,11 4 87 0,-10 0 64 15,-4 4 111-15,7 1 121 0,-4 0 73 0,-3 3-74 0,0 1-55 16,0 5-63-16,-3 1-57 0,-4 1-40 0,3 2-17 16,-3 0-63-16,0-1 1 0,4 4-41 0,-4 2-40 15,-3 1 8-15,3 3-56 0,3-4 16 0,-9 4-32 0,9-2-72 16,4 1-48-16,-7 2 0 0,7 1 0 0,-3-2 0 15,3 1 0-15,0-3 0 0,0-1 0 0,0-2 0 0,0-2 0 16,0-1 0-16,0-2 0 0,0-4 0 0,3-2 0 16,4-4 0-16,-3 0 0 0,3-3 0 0,-1-3 0 15,-2-4 0-15,6-1 0 0,4-6 0 0,-11 1 0 0,4-1 0 16,0-3 0-16,-3 1 0 0,6 0 0 0,-3 0 0 16,0 1 0-16,-7 3 0 0,0 1 0 0,3 4 0 0,-3 2 0 15,0 1 0-15,0 3 0 0,0 1 0 0,-3 2 0 16,3 0 0-16,0 6 0 0,0 0 0 0,0 5 0 0,0-1 0 15,0 3 0-15,0 3 0 0,0 0 0 0,0 1 0 16,0 4 0-16,0 0 0 0,0-2 0 0,3 1 0 16,-3-1 0-16,7-1 0 0,-3-1 0 0,9 0 0 0,-9-3 0 15,6 0 0-15,4-4 0 0,-11-2 0 0,15-2 0 16,-8-2-280-16,4-1-144 0,-1-5-56 0,1-2-32 0,-3-4-17 16,6-4-14-16,-14 2-33 0,15-5 8 0,-8 0 16 15,4 0 16-15,-1-3 56 0,1-1 48 0,-10 2 79 0,9 0 65 16,-2 2 88-16,-1 2 80 0,-3 1 136 0,-4 3 97 15,-3 0 103-15,7 6 63 0,-7-2 98 0,4 4 79 0,-4 1 88 16,0 2 64-16,-4 1-32 0,4 4-72 0,0 2-48 16,-7 3-64-16,7 0-32 0,-3 2-48 0,3 2-32 15,-14 2-24-15,11 1-24 0,-4 6-24 0,3 0-49 0,-9-1-23 16,13-1-15-16,-4-1 14 0,4 1-14 0,0-2-105 16,-7-3-16-16,7 1 0 0,7-4 0 0,-7-1 0 0,4-3 0 15,3-5 0-15,-1 1 0 0,-2-4 0 0,3-4 0 16,-4-1 0-16,11-4 0 0,-4-3 0 0,8-1 0 15,-15-6 0-15,7-3 0 0,4-1 0 0,-4-1 0 0,1-2 0 16,-4-1 0-16,3-2 0 0,-3 0 0 0,-4 2 0 16,8-1 0-16,-11 2 0 0,7 5 0 0,-1 3 0 0,-2 0 0 15,-4 6 0-15,0 2 0 0,7 5 0 0,-7 5 0 16,7 5 0-16,-7 4 0 0,0 3 0 0,0 4 0 0,3 4 0 16,4 2 0-16,-4 2 0 0,11 3 0 0,-10 3 0 15,13 1 0-15,-7 3 0 0,14 2 0 0,-6 0 0 16,-8-3 0-16,7 6 0 0,-3-2 0 0,3 1 0 0,7-2 0 15,-20 2 0-15,13-8 0 0,-7 2 0 0,4-3 0 16,-14-2 0-16,4-4 0 0,-4-3 0 0,0-2 0 0,-11-4 0 16,4-4 0-16,-7-4 0 0,-3-1 0 0,-7-3 0 15,3-3 0-15,-3-3 0 0,-3-2 0 0,-1-2 0 0,1-2 0 16,-1-4 0-16,7 0 0 0,-6-2 0 0,3 0 0 16,3-4 0-16,4 1 0 0,7-1 0 0,-8 0 0 0,11 1 0 15,4-1 0-15,-4 2 0 0,7 2-80 0,0 1-392 16,7-1-56-16,-4 2-80 0,4 0-65 0,4 3-94 15,-1-3-25-15,0 5 96 0,4-3 80 0,-4-1 40 0,8 1 71 16,-1 0 82-16,-3 1 47 0,10-1 24 0,-4-1 63 16,-2-2 10-16</inkml:trace>
  <inkml:trace contextRef="#ctx0" brushRef="#br0" timeOffset="69946.13">21705 7415 167 0,'17'-4'968'0,"-7"0"-48"0,4 3-89 0,-4 1-102 16,-6 0-49-16,3 0-136 0,-7 0-40 0,7 1-56 0,-7 0-56 15,0 2-48-15,0 3-56 0,-7 2-32 0,7 2-9 16,0 2-54-16,0 5 6 0,0-1-54 0,0 4 6 0,0 1-46 16,0-1-25-16,0 2-80 0,0-2 0 0,0 0 0 15,0-3 0-15,0 1 0 0,0-3 0 0,0-2 0 16,0 2 0-16,0-5-160 0,0 1-201 0,0-2-55 0,0-1-40 16,0-1-56-16,0-1-80 0,7-2-64 0,-7-2-63 15,3 0 15-15,7 0 80 0,-3-2 71 0,4-4 65 0,-1-1 57 16,4 0 47-16,3-3 48 0,-7-3 39 0,8 4 18 0</inkml:trace>
  <inkml:trace contextRef="#ctx0" brushRef="#br0" timeOffset="70559.5">22022 7506 174 0,'0'-5'736'0,"0"2"96"0,7 0 17 16,-7 2-82-16,-7-1-94 0,7 2-105 0,0 0-64 0,-4 0-40 16,4 3-65-16,-14-3-47 0,11 0-39 0,-4 3-34 15,0 2-46-15,-3 0-2 0,6 5-23 0,-9 3-55 16,2 2 14-16,8 0-23 0,3 2-15 0,0 2-113 0,-7 3-16 15,7-5 0-15,-7 1 0 0,7-1 0 0,0-4 0 16,7 0 0-16,0-1 0 0,-4-2 0 0,4-1 0 16,-3-6 0-16,9 1 0 0,-2-1 0 0,6-1 0 0,-7-2 0 15,1 2 0-15,6-4 0 0,-7 2 0 0,1-5-248 16,6-2-137-16,-7 3-78 0,4-5-50 0,3-2-31 0,-6 2 1 16,-1-3-33-16,0-3-16 0,7-3 8 0,-6 0 16 15,6 1 48-15,-7 1 56 0,4 0 64 0,0 0 56 0,0 3 96 16,-11-2 96-16,7 3 96 0,4 1 104 0,-14 5 127 15,4 2 82-15,3 1 63 0,-7 0 71 0,0 1 97 16,6 2 81-16,-6 0 54 0,0 2-46 0,0-2-57 0,-6 3-49 16,12-5-54-16,-19 1-41 0,13 4-49 0,0 2-46 15,-4-5-49-15,-3 5-17 0,0-2-30 0,-3-3-9 0,7 5-17 16,-4 1-14-16,0 1-17 0,3 0-24 0,-2-2-88 0,6 0-16 16,0 3 0-16,0-2 0 0,0 4 0 15,0 0 0-15,0-4 0 0,0 0 0 0,0-2 0 0,0-2 0 16,0-1 0-16,0 1 0 0,0-2 0 0,0 0 0 0,0 0 0 15,0 0 0-15,0 0 0 0,0-2 0 0,0 2 0 16,0-1 0-16,0-3 0 0,0 2 0 0,0-2 0 0,0-1 0 16,6-1 0-16,-2 0 0 0,-4 2 0 0,14 1 0 15,-14-2 0-15,3 4 0 0,-3 1 0 0,0-4 0 16,0 4 0-16,7 0 0 0,-7 2 0 0,0 2 0 0,0 3 0 16,0-4 0-16,-7 1 0 0,7 2 0 0,0 0 0 15,7 2 0-15,-7-3 0 0,0 5 0 0,0 0 0 0,-7-2 0 16,7-4 0-16,7 2 0 0,-4 2 0 0,4-2 0 15,0 1 0-15,-3-4 0 0,3 0 0 0,-1-1 0 16,-2-1 0-16,6-1 0 0,7 2 0 0,-17-2 0 0,11 0 0 16,3-3 0-16,-11 3 0 0,11 0 0 0,-11-3 0 15,4 0 0-15,-3-2 0 0,9-2-217 0,-13 1-175 0,4-3-71 16,3-2-42-16,-4-1-31 0,-3 0-55 0,0-3-57 16,0 3-64-16,0-1 8 0,0 2 104 0,0 0 72 15,0 1 64-15,0 1 24 0,0 3 71 0,0 2 26 0,0 0 62 16,0 2 10-16</inkml:trace>
  <inkml:trace contextRef="#ctx0" brushRef="#br0" timeOffset="71100.09">22346 7549 294 0,'0'0'505'0,"0"-3"46"0,0-2 58 0,0 3 23 0,0-3 72 16,0 0-64-16,0 4-72 0,0 0-56 0,0-2-64 15,0 0-40-15,0 0-32 0,0 3-48 0,0 1-41 16,0-1-30-16,0 2-33 0,0 2-24 0,0 0-128 0,0 1 79 16,0 2 2-16,3 1-18 0,4 1-14 0,0 2-105 15,-4 1-16-15,4 1 0 0,3 1 0 0,-3-3 0 0,4-1 0 16,-1 0 0-16,0 1 0 0,-3-3 0 0,-3 0 0 16,9-3 0-16,-9 1 0 0,10-3 0 0,-11 0 0 15,4-2-104-15,-7-1-248 0,3 2-81 0,4-2-46 0,-7-2-42 16,7 2-70-16,-14 0-41 0,7-4-89 0,0 1 17 15,7 0 72-15,-7-3 65 0,4-2 78 0,3 1 57 16,-4-4 33-16,11 2 63 0,-11-3 16 0,4 0 64 0</inkml:trace>
  <inkml:trace contextRef="#ctx0" brushRef="#br0" timeOffset="71387.33">22563 7332 135 0,'0'-14'583'0,"3"0"66"0,-3 1 15 0,0 0 32 15,0 0 31-15,7 0-103 0,-4 1-71 0,-3 0-58 16,0 2-54-16,0-2-57 0,7 4-33 0,-7-2-30 16,7 2-57-16,-7 2-32 0,0 0-16 0,4 3-8 0,-4 0-24 15,0 2-17-15,7 2-15 0,-4 1-48 0,-3 2-63 0,7 4-41 16,-7 1 0-16,7 1 0 0,-7 4 0 0,3 1 0 16,4 2 0-16,0 7 0 0,-7 1 0 0,3 2 0 0,-3 4 0 15,0-1 0-15,7 5 0 0,-7 3 0 0,0-1 0 16,4 2 0-16,-4-1 0 0,14-2 0 0,-11-1 0 15,-3 0 0-15,10-5 0 0,4-3 0 0,-10-3 0 0,6-5 0 16,4-2-432-16,-11-5-192 0,4-6-160 0,0 0-120 16,-7-3 39-16,3-5 114 0,4-3 95 0,-3-3 80 0,-4-2 64 15,13-1 55-15,-9-4 58 0,3 0 22 0,3 1 58 16,0-2 30-16</inkml:trace>
  <inkml:trace contextRef="#ctx0" brushRef="#br0" timeOffset="72309.39">23062 7485 55 0,'11'-6'463'0,"-1"-2"34"0,0 1 7 16,-3-4 32-16,3 2 56 0,-3-2 0 0,-3 2 8 0,10-2-32 0,-11 4-56 15,7-2-64-15,-10 1-48 0,7 5-32 0,0 0-32 16,-7-1-32-16,0 3-32 0,0 0-48 0,0 2-40 16,0-1 7-16,0 0-22 0,0 5-25 0,-7-2-32 0,0 6 8 15,7-2-120-15,-10 2 0 0,10 5 0 0,-3-1 0 16,-4 2 0-16,0 2 0 0,7 1 0 0,-4-3 0 15,4 0 0-15,0 1 0 0,4-3 0 0,3-2 0 0,0 0 0 16,3-2 0-16,0-4 0 0,1 0 0 0,2-3 0 16,1-1 0-16,3-2 0 0,7-4 0 0,-6-2 0 0,-5-4 0 15,5 1 0-15,-8-6 0 0,7 4 0 0,-6-2 0 16,-5-3 0-16,1 1 0 0,-7 1 0 0,0-1 0 16,4 0 0-16,-8 5 0 0,-3-4 0 0,1 5 0 0,-5-3 0 15,8 5 0-15,-4-2 0 0,0 4 0 0,4 0 0 16,-4 3 0-16,3 1 0 0,4 1 0 0,0-1 0 0,0 2 0 15,0 0 0-15,0 2 0 0,4-2 0 0,-4 1 0 16,10 1-24-16,-3 1-288 0,0 1-56 0,3 2-32 0,0-1-40 16,8 2-24-16,-1-1-16 0,0 1 0 0,-3 3-32 15,3-2 24-15,7 0 47 0,-3 0 50 0,-4-1 63 16,0 1 72-16,4-1 88 0,-7 0 120 0,0 1 79 0,-1 0 122 16,1-4 70-16,-7 1 114 0,3-2 63 0,-10-2 120 0,7 1 8 15,-3-1-64-15,-4-5-41 0,0 1-55 0,0-5-31 16,0-1-42-16,0 0-23 0,0-1-31 0,0-4-50 0,0-1-14 15,7-3-18-15,0-4-6 0,-4 2-42 0,11-1-6 16,-4 0-26-16,0 2-46 0,1 0-33 0,13-1 0 16,-7 2 0-16,-7 3 0 0,8 3 0 0,-5 1 0 0,1 2 0 15,0 3 0-15,0 3-160 0,-11 0-201 0,11 0-87 16,-11 3-55-16,-3 2-90 0,0-2-70 0,7 4-73 16,-7-1 0-16,0 3 71 0,0 0 74 0,-7-1 71 0,7 2 56 15,0 1 40-15,0 1 39 0,0 0 42 0,-3 3 70 16,-4-3 10-16</inkml:trace>
  <inkml:trace contextRef="#ctx0" brushRef="#br0" timeOffset="72953.73">21405 8070 335 0,'7'-11'775'0,"-4"5"74"16,11 2-33-16,-10-2-96 0,-4 1-65 0,6 2-102 0,-2-1-57 16,-4 0-40-16,0 1-49 0,0-1-46 0,-4 1-41 15,-2 1-32-15,6 1-33 0,-4 0-30 0,-3-3-26 0,0 4-22 16,-3 4-25-16,7-2-16 0,-11 7-120 0,3 0-16 15,1 2 0-15,0 3 0 0,-4 0 0 0,4 6 0 16,6 1 0-16,-10 2 0 0,4-2 0 0,7-1 0 0,3 0 0 16,-7 0 0-16,7-4 0 0,0-1 0 0,7-1 0 15,-4-5 0-15,4 3 0 0,3-6 0 0,1 1 0 0,-1-1 0 16,4-1 0-16,0 1 0 0,10 1 0 0,-7-2 0 16,0-3 0-16,4 6 0 0,3-1 0 0,-3-2 0 15,-1 2 0-15,-2 1 0 0,6 0 0 0,-7-1 0 0,-3 4 0 16,-1-2 0-16,1 1 0 0,-7 2 0 0,0 0 0 0,-4 0 0 15,-3 2 0-15,0-2 0 0,0 2 0 0,-3 2 0 16,-11-3 0-16,4 2 0 0,-7-2 0 0,6 0 0 0,-6 0 0 16,-4-1 0-16,-6-1 0 0,3-1 0 0,-4-1 0 15,7-3 0-15,-3 0 0 0,11-4 0 0,-12 1 0 16,5-3 0-16,3 0 0 0,6-3 0 0,-3 0 0 0,11-3-24 16,-4 0-400-16,7-2-136 0,-3-2-56 0,6-1-104 15,4 1-89-15,-4-4 26 0,11 2 79 0,0-3 64 0,3 2 96 16,0-4 40-16,8 2 88 0,-5-2 48 0,8 1 16 15,-1 0 63-15,1-1 18 0</inkml:trace>
  <inkml:trace contextRef="#ctx0" brushRef="#br0" timeOffset="73835.88">21715 8331 191 0,'31'-4'544'0,"-17"2"55"0,3 2 58 0,7 7 71 15,-13 1 16-15,6 1-129 0,-14 1-54 0,-3 5-74 0,7 3-46 16,0-2-57-16,-7 4-25 0,0 1-38 0,0 0-42 16,0 1-30-16,0-2-25 0,0 0-49 0,0-1-14 15,0-1-9-15,0-3-17 0,0-3-14 0,0-1-57 0,0-3-64 16,0-3 0-16,0-3 0 0,0-4 0 0,0-3 0 15,0-3 0-15,0-4 0 0,0-5 0 0,0-1 0 0,0-2 0 16,0-3 0-16,0-2 0 0,0-4 0 0,3 0 0 16,-3-1 0-16,11 0 0 0,3 0 0 0,-4 3 0 15,0-1 0-15,7 4 0 0,1-1 0 0,-1 5 0 0,-3 1 0 16,3 3 0-16,7 3 0 0,-7 4 0 0,-3 3 0 0,0 3 0 16,0-2 0-16,-1 7 0 0,-2 1 0 0,-1 4 0 15,-3 4 0-15,-4-2 0 0,-3 4 0 0,7 2 0 16,-7-2 0-16,7 4 0 0,-7 2 0 0,-7 1 0 0,0-2 0 15,4 1 0-15,-4-3 0 0,-3 2 0 0,3-3 0 16,-3-2 0-16,-1-1 0 0,1-3 0 0,-4-4 0 0,4-2 0 16,6-1 0-16,-13-3 0 0,3-2 0 0,11-1 0 15,-8-2 0-15,5-1 0 0,-1-4 0 0,7-1 0 16,-4 2 0-16,-3 0 0 0,7-3 0 0,0-1-297 0,0 1-207 16,0-1-55-16,7 2-65 0,-3 0-56 0,3-1-64 15,-1 4-25-15,-2-2 106 0,6 2 47 0,4 0 104 0,-11 6 23 16,15 0 89-16,-1 0 17 0,-7 1 79 0,1 1 63 15,2 1 129-15,1 5 184 0,0-1 145 0,-4 1 127 0,1 4 88 16,-1-5 64-16,-3 4 80 0,3-2 32 0,-3 3 40 16,3 1-56-16,-3-1-72 0,-3-1-48 0,-4-2-65 0,14-3-47 15,-11 0-31-15,4-2-41 0,-4 1-24 0,11-1-24 16,-4-1-25-16,1 0-38 0,-1-4-18 0,7-1-6 16,-6-4-17-16,6 3-33 0,0-3-14 0,-7-3-89 0,15-1 0 15,-22-1 0-15,14-1 0 0,-6-4 0 0,2 4 0 0,-9-1 0 16,6 3 0-16,-10 0 0 0,0 1 0 0,0 3 0 15,0 0 0-15,-3 1 0 0,-4 3 0 0,3 1 0 0,-9 1 0 16,2 5 0-16,8 1 0 0,-11 1 0 0,4 2 0 16,-1 3 0-16,1 2 0 0,-4 4 0 0,4-1 0 15,0 3 0-15,-1 2 0 0,-3-1 0 0,11 2 0 0,-4-1 0 16,7 3 0-16,-3-4 0 0,3-1 0 0,0-1 0 16,0-2 0-16,0 1 0 0,3-4 0 0,4 0 0 15,-4-1 0-15,11-7 0 0,-10 0 0 0,9 0 0 0,1-1 0 16,3 0 0-16,8-2 0 0,-8-5 0 0,3-1 0 15,1-1-168-15,-4-4-200 0,7 2-40 0,-6-3-16 0,9-1-24 16,-13-4-9-16,3 0 42 0,7-2 15 0,-6 1 40 16,-5 0 64-16,5 0 56 0,-1 0 31 0,-7 2 82 15,4 0 71-15,-4 1 64 0,-6-1 64 0,10 4 111 0,-14 0 73 16,3 3 97-16,-3 1 55 0,0 3 24 0,0 3-48 16,0-1-48-16,-3 1-33 0,3 4-38 0,-14-1-17 0,14 5-40 15,-11-3-16-15,8 3-9 0,-4-1-14 0,-3 1-41 16,-4 0-25-16,11 2 9 0,-4 2-79 0,3 0-33 0,-3 1 0 15,0-1 0-15,7 0 0 0,-3 3 0 0,3-2 0 16,0 2 0-16,0-3 0 0,0 2 0 0,3 0 0 16,-3-2 0-16,14 1 0 0,-10-2 0 0,6 0 0 0,4 0 0 15,3-3 0-15,-3 0 0 0,3-3 0 0,7 0 0 0,-10 0 0 16,3-3 0-16,0-2 0 0,1-5 0 0,-1 1 0 16,0-4 0-16,-14-2-280 0,11-2-168 0,-10 1-96 0,6-2-33 15,4-2-78-15,-11-3-73 0,-3 5-24 0,7 3 40 16,-3-5 79-16,2 6 98 0,1-1 63 0,-3 2 55 15,6 2 50-15,-10 0 23 0,14 6 47 0,-14-1 49 0</inkml:trace>
  <inkml:trace contextRef="#ctx0" brushRef="#br0" timeOffset="74044.34">22893 8100 70 0,'7'-2'497'0,"-7"2"46"0,0 0 17 0,0 0 56 16,0 0 25-16,0 0-41 0,0 0-8 0,0 0-49 16,0 2-62-16,0 1-57 0,7-2-56 0,-7 2-33 0,0 2-47 15,4-2-23-15,2 1-41 0,-2 3-24 0,-4 0-24 16,14-1-17-16,-14 0-22 0,0 0-9 0,0 1-16 0,3 2-8 15,-3-2-24-15,0 2-32 0,0 0-48 0,0-2 0 16,0 3 0-16,0 0 0 0,0-3 0 0,0 0 0 16,7-4 0-16,-7 5-145 0,0-5-127 0,0-2-39 0,3 2-81 15,-6-3-32-15,3 0-81 0,0 0-22 0,3 0-58 16,-6-1-62-16,3 2-57 0,0-2 47 0,0 1 82 0,0-2 87 16,0-2 55-16,0-1 25 0,0-2 49 0,0 1 46 15,0-5 34-15</inkml:trace>
  <inkml:trace contextRef="#ctx0" brushRef="#br0" timeOffset="74237.34">22990 7902 759 0,'0'-12'895'0,"0"-1"-31"0,0 5-79 15,0-2-90-15,0 5-78 0,0 3-106 0,0-1-54 16,0 1-57-16,0 1-49 0,0 1-62 0,0 1-33 16,0 3-40-16,0-1-25 0,0 2-6 0,0 3-49 0,-7 0-64 15,7 0-32-15,0 3-113 0,0 3-54 0,7 0-82 16,-7 2-54-16,0-1-73 0,0 3-89 0,0 0-54 0,0 1-65 15,0 0-80-15,0 3-40 0,3-4 15 0,4 1 42 16,0 1 87-16,-4-2 40 0,8-2 79 0,3 1 18 16,-11-4 71-16,7-2 24 0,8 0 23 0</inkml:trace>
  <inkml:trace contextRef="#ctx0" brushRef="#br0" timeOffset="74749.48">23138 8118 38 0,'0'-6'625'16,"0"0"22"-16,0 3 58 0,0 1 7 0,0 1 0 0,0-1-89 15,0 2-70-15,0 2-65 0,0 1-56 0,-3 2-56 16,3 0-40-16,0 3-33 0,-7-3-30 0,7 3-41 0,-7-2-16 16,7 3-32-16,0 1-16 0,0-2-8 0,0-1-32 0,0 0-16 15,0 0-1-15,0-1-54 0,0 1-57 0,0-5 0 16,0-1 0-16,0 1 0 0,0 1 0 0,0-3 0 16,0 0 0-16,7 0 0 0,0 0 0 0,-7 0 0 0,0-6 0 15,3 2 0-15,4-1 0 0,-4-1 0 0,-3-1 0 16,14-4 0-16,-14 2 0 0,4-1 0 0,-4-1 0 0,6 2 0 15,-6 4 0-15,0 1 0 0,0 1 0 0,0 2 0 16,0 1 0-16,0 0 0 0,0 4 0 0,0 0 0 16,0 3 0-16,7-1 0 0,-7-2 0 0,0 2 0 0,0 4 0 15,0 1 0-15,0 2 0 0,4 3 0 0,3-1 0 16,-4 1 0-16,11-1 0 0,-11 2 0 0,8-1 0 0,2-1 0 16,5-4 0-16,-8 2 0 0,0-6 0 0,1-4-185 15,6 1-118-15,-7-6-73 0,1-2-17 0,2-6-62 16,-9-1-33-16,13-6 0 0,-10-2 48 0,10-2 32 0,-13-2 0 15,6-4 56-15,4-3 48 0,-4 2 56 0,7-3 56 16,-13 0 72-16,9 3 64 0,-9-2 64 0,3 0 56 0,-7 1 88 16,3 2 72-16,-3 2 47 0,7 2 90 0,-7 1 46 15,0 2 66-15,0 4-33 0,0 2-33 0,0 4-47 16,0 5-31-16,7-1-57 0,-14 8-25 0,14 1-30 0,-7 4-41 16,0 4 8-16,0 2-41 0,3 4-6 0,-3 2-17 15,0 3-16-15,0 3-25 0,0 3-38 0,0 1-41 0,0 4 0 16,7-1 0-16,-14 0 0 0,14 1 0 0,-3-1-80 0,-4-3-208 15,14 4-128-15,-11-8-121 0,-3 2-126 0,7-6-121 16,3-3-65-16,-3-5 90 0,4 0 111 0,-1-2 48 16,0-5 95-16,4-1 34 0,-4-3 71 0,8-4 40 0,-1-3 47 15,3-1 25-15</inkml:trace>
  <inkml:trace contextRef="#ctx0" brushRef="#br0" timeOffset="75417.2">23999 8036 167 0,'7'-5'584'16,"-3"-2"39"-16,-4 2 34 0,13 0 23 0,-13-1 40 0,0 2-96 16,0 2-73-16,0 1-54 0,0-1-65 0,0 2-49 15,0 0-31-15,0 0-47 0,-7 3-25 0,1 2-16 16,6-1-32-16,-11 4-25 0,8-2-22 0,-4 2-26 0,0 3-38 16,-3 3-17-16,6 0-40 0,-10 0-64 0,14 1 0 15,-3 0 0-15,3 2 0 0,-14-4 0 0,14 0 0 0,0 2 0 16,0-6 0-16,0 2 0 0,0-4 0 0,0-2 0 15,7-2 0-15,0 0 0 0,-7-3 0 0,3 2 0 16,11-4 0-16,-10-4 0 0,6-1 0 0,4-2 0 0,0-4 0 16,-1 1 0-16,-2-1 0 0,6-3 0 0,-14-2 0 15,11-2 0-15,-10 2 0 0,6 0 0 0,4 2 0 0,-11 1 0 16,4 1 0-16,-3 4 0 0,-4-1 0 0,0 4 0 16,6-1 0-16,-6 5 0 0,7 2 0 0,-7-2 0 15,-7 6 0-15,7 1 0 0,0 1 0 0,0 4 0 0,0 0 0 16,-6 2 0-16,6 3 0 0,0 0 0 0,-4 1 0 0,4 3 0 15,0-4 0-15,0 3 0 0,-7-3 0 0,7 1 0 16,0-2 0-16,7-3 0 0,-3 1 0 0,2-4 0 0,1-3 0 16,-3 0 0-16,3-1 0 0,0-6-289 0,-4-1-206 15,7-3-97-15,4-4-112 0,-10-3-48 0,6-2-41 16,-3-4 34-16,0-1 111 0,3-4 56 0,-7 0 87 0,11-4 65 16,-3 0 49-16,-1-1 23 0,0 0 40 0,7 0 39 15</inkml:trace>
  <inkml:trace contextRef="#ctx0" brushRef="#br0" timeOffset="76350.73">24351 7699 302 0,'3'-19'625'0,"11"5"102"15,-11 5 106-15,-3 2-58 0,0 5-78 0,0 5-113 16,7 6-64-16,-7 2-80 0,-7 4-48 0,4 3-17 0,3 2-70 16,-14-1-1-16,14 3-64 0,-3 2 0 0,-4 0-56 15,3 2-24-15,4-2-16 0,-7 1-17 0,7 1-22 0,0-1-9 16,7-1-80-16,-7 2-16 0,4-6 0 0,3 2 0 16,-4 0 0-16,4-4 0 0,3-1 0 0,1-4 0 0,2-1 0 15,5-3 0-15,-8-3 0 0,7-1 0 0,-3-2 0 16,10 0 0-16,-3-3 0 0,3 0 0 0,-3 0 0 15,6 0 0-15,-3-3 0 0,-3 3 0 0,7 3 0 0,-4 1 0 16,-7 2 0-16,-3 2 0 0,3-2 0 0,0 1 0 16,-7 0 0-16,-3 4 0 0,0-3 0 0,-7 2 0 15,0-2 0-15,-7 0 0 0,0 0 0 0,-3-2 0 0,-7 0 0 16,7 0 0-16,-8 3 0 0,-2-3 0 0,-4 0 0 0,6 3 0 16,-9-1 0-16,13-1 0 0,-17-1 0 0,17 2 0 15,-3-4 0-15,7-1 0 0,-4 0 0 0,10-1 0 0,-3-1 0 16,4-1 0-16,3-3 0 0,0-3 0 0,0-1-137 15,3-4-318-15,4 4-89 0,-3-3-25 0,10-1-46 16,-11-3-25-16,7-1-32 0,4 0-1 0,0 0 34 0,3 2 62 16,0-1 50-16,-6 0 54 0,6 1 58 0,0 0 54 15,-6 0 97-15,-1 2 97 0,7-1 127 0,-3 1 152 0,-11 1 135 16,8 2 113-16,-4 4 136 0,-1-1 121 0,-2 2 119 16,-4 3-56-16,0 3-72 0,7 2-72 0,-7 1-56 15,-7 3-40-15,7 0-56 0,-4 1-48 0,4 2-48 0,0 0-8 16,0 3-64-16,0-1 8 0,0 1-32 0,-6-1-32 15,12 1-8-15,-2 1-17 0,3-1-46 0,-4-2-89 0,11-1 0 16,-11-1 0-16,11-1 0 0,-3-5 0 0,6-2 0 16,-7 0 0-16,7-2 0 0,-13-4 0 0,6-3 0 0,7-1 0 15,-3-4 0-15,-10-4 0 0,6-1 0 0,4 1 0 16,-11-3 0-16,4 0 0 0,-4-5 0 0,-3 4 0 16,0-2 0-16,0 1 0 0,-3 2 0 0,-4 2 0 0,4 1 0 15,-4 1 0-15,-4 3 0 0,5 1 0 0,-5 3 0 0,4 2 0 16,-3 2 0-16,3 3 0 0,-3 3 0 0,10 2 0 15,-4 1 0-15,-3 1 0 0,1 0 0 0,6 2 0 16,0 1 0-16,0 0 0 0,0-1-224 0,0-2-185 0,0 1-86 16,13-5-65-16,-13 0-40 0,4 0-48 0,6-2-8 15,-3 1 24-15,3-2 16 0,4 0 56 0,-4-2 72 0,8 2 63 16,-15-1 106-16,21 1 94 0,-20 1 122 0,13-3 127 16,-7 0 127-16,4 2 73 0,-4 0 105 0,1 0 79 0,-1-1 64 15,-3 2 80-15,-4 2 55 0,4 0-46 0,0 2-65 16,-7 4-56-16,0-2-48 0,0 2-48 0,0 2-40 15,0-1-32-15,0 1-40 0,4-1-17 0,-4 0-30 0,6-3-17 16,1 0-32-16,-3-3-8 0,6-2-16 0,4 0-8 16,-4-1-16-16,1 1-72 0,-1-2-16 0,0 0 0 15,4-2 0-15,-4-1 0 0,1 2 0 0,-4 0 0 0,10-6 0 16,-17-1 0-16,3 3 0 0,4-4 0 0,-3-2 0 16,-4-2 0-16,7-2-120 0,-7 3-177 0,0-6-54 0,6 1-65 15,-12 2-56-15,6-3-8 0,6 1-48 0,-6-1-16 16,-6 1 32-16,12-3 24 0,-6 2 39 0,4 0 58 15,-4 2 63-15,7 0 128 0,0 0 112 0,-4 3 112 0,-3 2 72 16,7 1 119-16,-4 7 130 0,4-2 142 0,0 8 90 16,-7-1-42-16,4 4-62 0,-4 2-49 0,0 4-40 0,0 4-40 15,0 3-40-15,0 2-49 0,0 2-23 0,0 2-24 0,0 1-39 16,0 2-2-16,10 1-39 0,-10 1-16 16,14 0-24-16,-11-2-7 0,4-3-65 0,-3-3-16 0,9 0 0 0,-9-5-160 15,3-2-144-15,0-6-121 0,-7-5-102 0,0 1-89 16,0-7-105-16,-7-2-78 0,0-3 39 0,3-3 80 15,-9-2 103-15,9-2 42 0,-6-2 86 0,-4 3 57 0,4-3 17 16,-8-2 71-16,15 2 24 0,-7 3 31 0</inkml:trace>
  <inkml:trace contextRef="#ctx0" brushRef="#br0" timeOffset="76506.33">25184 8072 326 0,'0'-8'625'15,"0"0"135"-15,0 1 80 0,0 1-81 0,0-2-78 16,0 0-113-16,4 1-64 0,-4 0-64 0,7-4-40 16,0 2-56-16,-4-1-33 0,7-2-23 0,-10 1-39 0,18-1-49 15,-8 0-24-15,4 2-16 0,0-1-32 0,-1 0-16 16,-2 3-24-16,-1 2-24 0,-3 2-88 0,3 1-96 0,-3 1-72 15,-3 0-96-15,-4 0-56 0,0 2-88 0,0 0-56 16,0 2-73-16,0 0-70 0,0-2-74 0,0 0 10 16,0-2 79-16,0 2 72 0,0-4 64 0,0 1 55 0,0-2 49 15,0-1 49-15,0-1 31 0,0-1 8 0</inkml:trace>
  <inkml:trace contextRef="#ctx0" brushRef="#br0" timeOffset="76801.05">25401 7717 311 0,'4'-4'831'0,"-4"-1"73"0,0 1-79 16,0 8-97-16,7 2-56 0,-7 4-137 0,0 2-30 0,0 5-58 15,0 2-79-15,0 4-15 0,3 0-65 0,-3 4-16 0,7 3-25 16,0-1-46-16,-7 2-1 0,3-1-48 0,-3-2 8 16,0 1-48-16,7-2-32 0,-7 1-80 0,0-4 0 0,0-3 0 15,4-1 0-15,-4-5 0 0,0-2 0 0,0-7 0 16,7-1 0-16,0-1 0 0,-7-4 0 0,0-4 0 16,3-2 0-16,-3-4 0 0,0-1 0 0,0 0 0 0,7-2 0 15,0 2 0-15,-7 0 0 0,0-2 0 0,3 3 0 16,4 1 0-16,-3 0 0 0,-4 1 0 0,13 2 0 0,-13 0 0 15,4 1 0-15,-4-2 0 0,0 1 0 0,0 1 0 16,0-2 0-16,0-1 0 0,0 3 0 0,0 2 0 16,0-2 0-16,0 1-33 0,0 1-158 0,-4 3-73 0,4-3-16 15,0 3-56-15,-7 0-48 0,1 0-65 0,6 0-54 16,-4 0-49-16,4 0-81 0,0 0-38 0,-7 0 23 0,7 0 64 16,0 0 64-16,0 0 56 0,0 0 40 0,0 0 56 15,0 3 56-15,0-3 31 0,0 0 42 0</inkml:trace>
  <inkml:trace contextRef="#ctx0" brushRef="#br0" timeOffset="78793.3">26049 8046 686 0,'7'-13'777'0,"-7"0"55"0,3 4-49 0,-3 2-79 0,0 2-71 16,0 1-113-16,0 2-56 0,0 2-56 0,0 6-32 15,0 3-64-15,0 3-25 0,0 4-30 0,-3 2-25 0,3 4-24 16,0 3-25-16,0 5-22 0,0 4-41 0,0 0 0 16,0 0-8-16,0 2-96 0,0-1-16 0,0 4 0 0,3-2 0 15,-3-1 0-15,0 0 0 0,7-3 0 0,0-4 0 16,-7-1 0-16,4-7 0 0,3-1 0 0,0-5 0 0,-4-9-256 16,-3 0-152-16,7-8-96 0,-4-4-40 0,-3-3-56 15,0-3-24-15,0-3-16 0,-3-3 8 0,-4 0 48 0,4-2 64 16,-4-2 47-16,0 4 113 0,3-1 105 0,-10-1 118 15,11 1 153-15,-7 1 65 0,-4 0 94 0,4 1 66 16,6 2 63-16,4-2 40 0,-14 5 48 0,11-2 55 0,-4 0 42 16,4 3 15-16,3 1-25 0,0 1-54 0,-7 0-49 15,7 3-49-15,0-1-38 0,-7 2-34 0,7-1-22 0,14 2-33 16,-14-1-24-16,10-1-1 0,-10 0-30 0,3-1-17 16,11 3-16-16,-10-5-8 0,6 1-8 0,4 0-72 15,-11 0-24-15,7 1 0 0,-3 0 0 0,0 1 0 0,-3 0 0 16,10 1 0-16,-11 3 0 0,-3 0 0 0,10 2 0 15,-10-2 0-15,14 4 0 0,-10 2 0 0,2 1 0 0,5 4 0 16,-4 3 0-16,-4-1 0 0,7 1 0 0,4 7 0 16,-10-1 0-16,9 4 0 0,-13-1 0 0,11 2 0 0,-8-1 0 15,11 0 0-15,-14-2 0 0,3 3 0 0,4-3 0 16,-3-1 0-16,-4 0 0 0,7-2 0 0,0-2 0 16,-4-2 0-16,-3 0 0 0,7-3 0 0,0-2 0 0,3-3 0 15,-10-1 0-15,4-2 0 0,-4 0 0 0,6-5 0 16,1-2 0-16,-3-2 0 0,6-4 0 0,-10 0 0 0,14-2 0 15,-11 0 0-15,4-2 0 0,4-2 0 0,-1 1 0 16,4 1 0-16,-11 3 0 0,7-2 0 0,-3 5 0 0,0 0 0 16,-3 5 0-16,3 1 0 0,-4 1 0 0,11 0 0 15,-11 2 0-15,-3 2 0 0,14 5 0 0,-11 0 0 0,4 3 0 16,-3 2 0-16,3 0 0 0,0 5 0 0,-7-1 0 16,3 4 0-16,-3 2 0 0,7-3 0 0,-4 1 0 15,-3 0 0-15,7-2 0 0,0-2 0 0,-3-1 0 0,2-1 0 16,-2-4 0-16,-4 1 0 0,14-5 0 0,-14-2 0 15,0 0 0-15,3-4 0 0,-3-4-208 0,0 1-232 0,0-4-80 16,0-1-8-16,0-1-32 0,0-3-64 0,-3 0-32 16,6 0-24-16,4-1 0 0,0-1 71 0,-4 3 98 15,8-3 55-15,-4 1 55 0,3 2 50 0,0 0 39 0,4 2 63 16,-10-1 58-16,6 2 127 0,4 2 136 0,-11 2 135 16,4 1 90-16,0 0 94 0,-4 1 98 0,-3 2 63 0,0 0 80 15,11 2 56-15,-11 1-73 0,0 1-62 0,0 1-49 16,0-1-72-16,0 1-49 0,0 2-39 0,0 1-48 15,13 2-32-15,-13 1-39 0,0-1-25 0,0 2-16 0,4-3-24 16,3 2-33-16,-4-1-14 0,-3 0-18 0,14-2-6 16,-11 0-81-16,-3-1-89 0,7-4-86 0,0 0-122 0,-7-1-95 15,0-1-79-15,4-1-65 0,3 0-80 0,-7-3-32 16,3-3-73-16,-3-4 1 0,7 0 105 0,0 0 47 16,3-3 64-16,-6-3 64 0,9 0 72 0,-9-4 15 0,6 1 42 15,-10 1 63-15</inkml:trace>
  <inkml:trace contextRef="#ctx0" brushRef="#br0" timeOffset="79099">26793 8346 215 0,'-3'-3'584'0,"6"2"64"0,-3 1 56 0,0 4 72 0,0 1-56 16,7 3-129-16,0 0-54 0,-7-3-65 0,0 3-49 16,4 2-55-16,2 1-31 0,-6 3-33 0,11 1-33 0,-4-5-31 15,3 4-23-15,7-3-42 0,-13 5-14 0,9-1-25 16,1 0-25-16,0 0 10 0,-4-1-41 0,8 3-80 16,-15-3 0-16,7 1 0 0,4-3 0 0,-10-2 0 0,9 1 0 15,-13-3 0-15,4 0 0 0,-4-1 0 0,0-5 0 16,-4-1 0-16,-3-1 0 0,1 2 0 0,2-4 0 0,-10-1 0 15,4-4-128-15,-7-1-312 0,6-2-72 0,-6 0-56 16,3-4-88-16,-3-3-48 0,3-3-48 0,1-6 15 16,-11-3 82-16,13 0 103 0,1-1 64 0,-4-2 48 0,4 2 31 15,6 1 66-15,-3 2 127 0,1-1 112 0,6 6 144 16,0 5 168-16,0 2 88 0,0 3 55 0,0 3 41 0,0 0 33 16,0 6-9-16,0-2 8 0,0 4-32 0,0-1-41 15,0 4-62-15,0-1-73 0,0-1-96 0,0 5-88 16,0 0-88-16,0-4-97 0,0 4-110 0,6-3-113 0,1 3-81 15,-3-2-94-15,6 2 23 0,7-5 87 0,1 4 41 0,6-4 33 16,-4 0 63-16,8 3 16 0,-1-5 56 0</inkml:trace>
  <inkml:trace contextRef="#ctx0" brushRef="#br0" timeOffset="79787.2">27610 8245 31 0,'0'-7'648'0,"14"-1"32"0,-14 2 40 0,0 3 63 15,0 3-62-15,3 1-114 0,-3 4-70 0,0 0-58 16,-3 3-55-16,3 3-55 0,0 1-34 0,0 3-22 16,0 0-57-16,0 1-24 0,0 2-32 0,0 1-16 0,0-3-16 15,0 2-32-15,0-3-16 0,3 0-9 0,-3-3 2 16,10 0-89-16,-10-4-24 0,14-4 0 0,-10 1 0 0,6-2 0 15,4-3 0-15,-11-2 0 0,14-4 0 0,-6-1 0 16,3-2 0-16,-1-5 0 0,1-1 0 0,3 3 0 16,-6-3 0-16,6 0 0 0,-14-2 0 0,15 1 0 0,-8 3 0 15,7 1 0-15,-7 1 0 0,4 2 0 0,-10 6 0 16,6-1-160-16,4 1-184 0,-11 1-65 0,8 1-23 0,-5 1-31 16,1 0-33-16,-3 1-32 0,3 1-48 0,0-2 0 0,-4 0-16 15,-3-2-1-15,7-1 50 0,-4 3 30 0,4 0 89 16,0-3 49-16,-7 2 15 0,0 1 55 0,4-4 105 0,-4 3 113 15,0-2 102-15,6 2 170 0,-12 2 102 0,6-2 97 16,0 1 72-16,0 0 72 0,0 1 81 0,0 1 47 16,0 4-16-16,-4-3-80 0,4 1-65 0,-7 3-46 15,0 3-57-15,4-1-40 0,-7 0-25 0,3 4-38 0,-4 2-50 16,4-1-31-16,1 2 1 0,6-1-25 0,0 2-24 16,-4 1-16-16,4-4-25 0,-7 2-30 0,7 0-89 0,0-2 0 15,7-5 0-15,-3 2 0 0,-4-4 0 0,6-3 0 16,1-1 0-16,4-1 0 0,-4-6 0 0,6-1 0 0,1-6 0 15,-4-2 0-15,8-1 0 0,-8-2 0 0,0-5 0 16,1 1 0-16,2-2 0 0,-2-2 0 0,6 4 0 0,-14-1 0 16,8 3 0-16,3 2 0 0,-11-1 0 0,7 4 0 15,-10 2 0-15,0 1 0 0,7 2 0 0,0 5 0 16,-7-3 0-16,0 5 0 0,0 1 0 0,-7 3 0 0,0 1 0 16,7 5 0-16,-3-1 0 0,-4 2 0 0,7 4 0 15,-3-4 0-15,-4 5 0 0,0 5 0 0,7-2 0 16,-4 1 0-16,4 1 0 0,-7-1 0 0,7 4 0 0,0-3 0 15,0 2 0-15,0-3 0 0,0 1 0 0,0-6 0 16,0 2 0-16,7-6 0 0,-3 1 0 0,3-7 0 0,0-1 0 16,-4-3 0-16,4-3-368 0,-4-4-88 0,11-2-65 15,-14-3-78-15,4-3-41 0,9-5-56 0,-9 0-49 0,3-2 58 16,3-3 79-16,0 1 72 0,1-2 64 0,3-3 56 0,-4 3 23 16,0-3 49-16,7 4 57 0,-6-1 7 0</inkml:trace>
  <inkml:trace contextRef="#ctx0" brushRef="#br0" timeOffset="80511.31">28333 8089 351 0,'7'-4'608'15,"-7"4"87"-15,0 4 57 0,0 2 9 0,0 2-74 16,0 2-110-16,-7-1-57 0,7 3-48 0,-7 0-56 0,4 0-48 16,-4 5-65-16,7 0-22 0,-3-3-25 0,3 2-41 15,-7 4-6-15,7 1-34 0,-7 2-38 0,7 0-9 16,0 6 7-16,0 0-31 0,0-2-63 0,0 4-41 0,7 2 0 16,-7-3 0-16,0-1 0 0,7-2 0 0,-4-2 0 15,4-4 0-15,-4-1 0 0,11-8 0 0,-3 1 0 0,-1-8 0 16,0-3 0-16,7-6 0 0,-6-2 0 0,3-4 0 15,-4-2 0-15,0-5 0 0,1-2 0 0,-1-4 0 16,4-1 0-16,3-2 0 0,-7 0 0 0,-6 0 0 0,9-1 0 16,1 2 0-16,0 2 0 0,-11 0 0 0,11 1 0 15,-10 2 0-15,3 4 0 0,3 1 0 0,-3 3 0 0,-7 2 0 16,0 4 0-16,0 0 0 0,3 1 0 0,-3 2 0 16,0 6 0-16,0-2 0 0,0 4 0 0,-3 3 0 15,3-1 0-15,0 2 0 0,0 0 0 0,0 3 0 0,0 0 0 16,0 1-9-16,0-1-302 0,0 3-49 0,0-1-40 15,0-3 0-15,0 1-17 0,0-1-6 0,0-3 15 0,0 0-17 16,0 1 10-16,0-6 15 0,0 1 48 0,0 2 8 0,3-4 48 16,-3 2 79-16,11-2 65 0,-11-1 97 0,7 1 55 15,-1-2 40-15,-2 0 79 0,6 1 82 0,-3-1 71 16,0-1 40-16,-7 2 64 0,3-4 71 0,-3 5 26 0,0 1-41 16,0-3-48-16,0 0-57 0,0 1-22 0,0-1-41 15,0 2-41-15,0-1-6 0,0-1-17 0,7 2-41 0,0-1-7 16,-7-1-32-16,11 0 0 0,-11 2-24 0,3-1 1 15,-3 1-49-15,14-2-48 0,-14 0 0 0,3 0 0 16,8 0 0-16,-11 3 0 0,13-6 0 0,-13 3 0 0,11 0 0 16,-1 0 0-16,-3-2 0 0,-4 2 0 0,11-1 0 15,-4-2 0-15,-6-2 0 0,10 4 0 0,-4-4 0 0,-7 4 0 16,11-1 0-16,-10 1 0 0,3 1 0 0,-1-2 0 16,-2-1 0-16,-4 1 0 0,7 1 0 0,-7-5 0 0,3 3 0 15,-3-3 0-15,0-1 0 0,0-1 0 0,7-2 0 16,0 1 0-16,-7-2 0 0,0 5 0 0,3-4 0 15,-3 3 0-15,0-2 0 0,7 1 0 0,-7 0 0 0,0 0 0 16,-7 3 0-16,7-3 0 0,-3 7 0 0,-4-5 0 16,0 4 0-16,4-1 0 0,-8 5 0 0,-2 4 0 15,9-2 0-15,-10 7 0 0,11 1 0 0,-4 0 0 0,-3 1 0 16,3 4 0-16,7 2 0 0,-10 1 0 0,10 1 0 16,0-3 0-16,0 2 0 0,0-2 0 0,10 1 0 0,-3-1 0 15,3-2 0-15,-3-1 0 0,10-2 0 0,-6 0 0 0,6-3 0 16,0-1 0-16,-3-1 0 0,3-4 0 0,0-2 0 15,0 1 0-15,1-3 0 0,-1-5-112 0,-7-1-328 0,1-1-112 16,-1-2-56-16,-3-2-64 0,0-1-56 0,-4 0-56 16,4 0 55-16,-4-4 82 0,-3 3 78 0,0 2 65 15,14-5 64-15,-14 6 73 0,0-3 30 0,0 1 26 0,4 1 63 16</inkml:trace>
  <inkml:trace contextRef="#ctx0" brushRef="#br0" timeOffset="80994.06">28399 7885 351 0,'0'-10'744'16,"14"2"24"-16,-14 0 39 0,3 6-63 0,-3-1-72 16,0 1-135-16,0 4-50 0,0 1-54 0,0 3-41 15,0 0-57-15,0 2-30 0,-3 3-25 0,3 4-48 0,0 1-33 16,-7 4-22-16,0 4-9 0,7 2-25 0,-4 2-15 16,-3 4 1-16,4 4-17 0,-4 4-64 0,0 2-48 0,4 3 0 15,3 3 0-15,-14 1 0 0,14 1 0 0,0-1 0 16,-3 0 0-16,3-3 0 0,-7-5-64 0,7-2-344 15,7-7-144-15,-4-5-168 0,4-7-184 0,0-5 56 0,-4-7 96 16,11-3 87-16,-4-5 73 0,-6-5 73 0,10-1 54 16,-11-3 57-16,7-5 32 0,-3 2 57 0,0-1 31 0,-3-3 15 15</inkml:trace>
  <inkml:trace contextRef="#ctx0" brushRef="#br0" timeOffset="88439.37">1371 5793 95 0,'14'-5'704'0,"-11"-1"23"15,-3 2 26-15,0 2 31 0,0-1-80 0,7 3-120 0,-3 0-64 16,-4 3-56-16,7 2-56 0,0 0-48 0,3 3-40 16,0 2-40-16,7 1-33 0,1 3-22 0,2 2-26 15,4 4-6-15,-10 3-41 0,17 2-8 0,-10 0-24 0,0 2-9 16,6 3-14-16,-3 0-97 0,-3 5 0 0,6-2 0 15,-9 1 0-15,6 0 0 0,-7 0 0 0,-3-4 0 16,10-1 0-16,-14-1 0 0,8-6 0 0,-8-1 0 0,0-6 0 0,-3-1 0 16,0-5 0-16,-7-5 0 0,3 1 0 0,-3-5 0 15,-3-5 0-15,-4-2 0 0,-3-3 0 0,-1-2 0 16,-2-4 0-16,-5-3 0 0,-2-4 0 0,-1-1 0 0,-7-4 0 16,-3-3 0-16,4-1 0 0,-4-3 0 0,-10-4 0 15,10 2 0-15,-11-4 0 0,11 2 0 0,-3-1 0 16,-1-1 0-16,8 1 0 0,-1 1 0 0,1 0 0 0,9 2 0 15,5 2 0-15,-1-1 0 0,4 1 0 0,3 2 0 0,7 0 0 16,0-1 0-16,0 2 0 0,7 0 0 0,3 1 0 16,-3-1 0-16,3 6 0 0,0-1 0 0,8 3 0 15,-8 4 0-15,7 2 0 0,0 5 0 0,8 4 0 0,-12 2 0 16,11 5 0-16,-3 6 0 0,-4 4 0 0,7 3 0 16,-10 6 0-16,3 4 0 0,1 2 0 0,6 4 0 15,-14 1 0-15,0 5 0 0,8-3 0 0,-8 2 0 0,-3-1 0 16,3-2 0-16,-3-1 0 0,-3-2 0 0,-4-2 0 15,0-2 0-15,0-4 0 0,0-1 0 0,-4-5 0 0,4 1 0 16,-14-3 0-16,11-2 0 0,-11-3 0 0,11-2 0 16,-8 0 0-16,-2-5 0 0,2 1 0 0,1-2 0 0,0-4 0 15,-1-1 0-15,-3 0 0 0,4-2 0 0,3-4-137 16,4 4-278-16,-4-4-146 0,3-1-54 0,4 1-145 16,0-2-120-16,0 0 119 0,0 0 74 0,0-1 63 0,4-1 96 15,6-3 31-15,-3 1 73 0,3 1 49 0,4-4 47 0,-3 2 40 16,6 0 32-16</inkml:trace>
  <inkml:trace contextRef="#ctx0" brushRef="#br0" timeOffset="88649.32">1829 5263 502 0,'4'0'753'15,"6"0"23"-15,-3 0 47 0,0 0-102 0,-4 0-98 0,4 2-86 16,-7-4-58-16,4 2-63 0,-4 0-47 0,7 0-41 16,0 0-41-16,-4-3-31 0,4 0-23 0,-4-1-41 0,4-1-16 15,4-2-24-15,2-2-16 0,-9 1-16 0,3-2-16 16,-4-4-16-16,11 0-16 0,-14 1-24 0,3 0-48 15,-3 0 0-15,0-3 0 0,0 3 0 0,0-3 0 0,0 1 0 16,0 3-217-16,0 1-70 0,0-1-82 0,0 1-110 16,0 2-90-16,-3 2-94 0,3 0-105 0,-7 2-16 0,0 2 111 15,7 1 58-15,0 1 71 0,-3-1 72 0,3 1 63 16,-7 1 50-16,7-4 39 0,0 1 40 0,0-1 32 16</inkml:trace>
  <inkml:trace contextRef="#ctx0" brushRef="#br0" timeOffset="88923.63">2029 4891 495 0,'4'-1'704'0,"6"-1"63"0,-10 2 18 0,7 3-57 16,3 2-72-16,-10-1-104 0,11 5-64 0,-5-1-56 16,-6 5-56-16,11 2-49 0,3 1-31 0,-11 4-40 0,7 1-31 15,8 2-26-15,-8 4-14 0,4 0-25 0,3 1-41 0,-7 4 10 16,1-4-18-16,-1-1-7 0,7 0-7 0,-7-3-97 16,1-1 0-16,3-5 0 0,-4-5 0 0,-3-1 0 15,3-6 0-15,-6-3 0 0,9-5 0 0,-9-3 0 0,-4-4 0 16,0-5 0-16,7 1 0 0,-7-7 0 0,0 0 0 15,0-2 0-15,0 0 0 0,0-5 0 0,-7 1 0 0,7 2 0 16,0-1 0-16,7 1 0 0,-7 0 0 0,0 3 0 16,0-1 0-16,3 3 0 0,-3 2 0 0,0 3 0 15,0 0-241-15,7 3-158 0,-7 3-89 0,7 0-80 0,-4 5-48 16,4 0-80-16,-7-1-65 0,4 2 50 0,3-1 47 16,-7 0 112-16,10 0 48 0,4-4 47 0,-11 1 41 0,8-3 80 15,2-2 41-15,-9-1 23 0</inkml:trace>
  <inkml:trace contextRef="#ctx0" brushRef="#br0" timeOffset="89301.65">2487 4711 271 0,'0'-1'656'0,"0"-2"80"16,-3 6 39-16,-4 0 2 0,4 2-82 0,3 5-118 0,-7 0-90 15,0 1-31-15,3 1-56 0,-2 4-23 0,2 4-65 16,-10 1-40-16,14 0-24 0,-3 0-33 0,-4 0-6 0,7 0-41 16,0 1-25-16,0 1-15 0,0-4-15 0,7 2-10 15,-4-4-30-15,11 2-73 0,-14-4 0 0,4 0 0 0,6-1 0 16,4-2 0-16,-11-5 0 0,7-4 0 0,4 3 0 15,-10-6 0-15,6-3 0 0,-3-4 0 0,3-5 0 0,4 0 0 16,-11-6 0-16,4-2 0 0,-3-4 0 0,10-1 0 16,-14-4 0-16,3 1 0 0,-3-4 0 0,0 2 0 0,0 2 0 15,7 1 0-15,-7 1 0 0,0 1 0 0,0 4 0 16,0 3 0-16,0 3 0 0,0 1 0 0,-7 4 0 16,14-1 0-16,-7 4 0 0,0 4 0 0,0 0 0 0,0 1 0 15,0 0 0-15,0 4 0 0,0 3 0 0,0 1 0 16,-7 2 0-16,7 3 0 0,0 3 0 0,7 1 0 15,-4 1 0-15,-3 2 0 0,7 5 0 0,4-4 0 0,-5 4 0 16,1-1 0-16,4 0 0 0,-1-2 0 0,0-2 0 16,1-1 0-16,2-5 0 0,-2-1 0 0,-1-4 0 0,0-2 0 15,4-5-232-15,-10-5-256 0,3 0-64 0,-4-5-88 16,-3-4-96-16,7-1-72 0,-7-3 32 0,-7-2 112 16,7-1 63-16,0-5 58 0,-3 0 71 0,-4-1 72 0,7-1 48 15,-4-2 40-15,4-1 32 0,-7 0 40 0</inkml:trace>
  <inkml:trace contextRef="#ctx0" brushRef="#br0" timeOffset="89907.58">2677 4281 191 0,'0'-26'688'0,"0"3"55"0,0 4 98 0,7 2-89 16,-14 5-65-16,14 1-110 0,-7 6-65 0,0 1-56 15,0 4-56-15,3 0-24 0,4 4-56 0,-7 2-40 0,0 4-32 16,7 1-41-16,-4 5-6 0,4-2-10 0,0 6-14 16,4 2-25-16,-8 2-17 0,11 4-78 0,-11 6-57 0,8-1 0 15,-5 4 0-15,12 1 0 0,-8 3 0 0,7 0 0 16,-6 1 0-16,13 2 0 0,-10-4 0 0,3 1 0 15,0-7 0-15,0-1 0 0,4-6 0 0,-4-4 0 0,0-3 0 16,1-6 0-16,-1-7 0 0,0-2 0 0,-7-3 0 16,1-7 0-16,-1-1 0 0,4-1 0 0,-11-5 0 0,-3-2 0 15,0-3 0-15,0-2-208 0,0 1-113 0,0-4-55 16,0-1 0-16,0 1 16 0,-3 1-16 0,3-2 9 0,0 2-10 16,0-1 50-16,0 2-9 0,0-1 48 0,0 3 24 15,0 1 32-15,0 1 47 0,0 3 18 0,0 1 22 16,0 1 17-16,0 2 1 0,0 2 47 0,0 3 7 0,0 2 2 15,0 0 39-15,0 4 8 0,0 0 7 0,0 0-6 16,0 3 23-16,3 0 8 0,-3 1 56 0,7 4 24 0,-3-3-8 16,2 4 47-16,1-1 9 0,-3 1 41 0,6 1 6 15,-3-2 57-15,0 4 1 0,-4-4 47 0,8 1 0 16,-4-1 16-16,3 0-9 0,-3-2 49 0,3-3 1 0,-3 2-26 16,-4-4-54-16,11-2-26 0,-10 1-31 0,6-2-40 0,-3-2 1 15,0-2-10-15,-4 1-31 0,11-3-15 0,-11-1-17 16,8-2 0-16,-11-2-17 0,14 1-46 0,-11-5-33 15,7 1 0-15,-3-3 0 0,0 0 0 0,-3-3 0 0,3 2 0 16,-4-1 0-16,4-1 0 0,0 2 0 0,-4 0 0 16,-3 0 0-16,7 3 0 0,0 3 0 0,-7 1 0 0,0 3 0 15,0 0 0-15,0 2 0 0,0 3 0 0,0 1 0 16,0 3 0-16,0 1 0 0,0 2 0 0,-7 0 0 0,7 4 0 16,-7 2 0-16,7 2 0 0,-3 2 0 0,-4 4 0 15,7 1 0-15,0 4 0 0,-7-1 0 0,7 5 0 16,0-3 0-16,7 1 0 0,0 0 0 0,-4-3 0 0,11-2 0 15,-11-2 0-15,8-3 0 0,3-3 0 0,-11-3 0 16,14-5 0-16,0-4 0 0,1-1 0 0,-1-4 0 16,-3-4-217-16,3-3-190 0,0-3-57 0,7-3-72 0,-10-1-128 15,3-4-72-15,7-2-48 0,-3-2 48 0,7 0 96 16,-4-2 88-16,-4 1 56 0,8-2 47 0,-1 1 66 0,1 2 38 16,0-2 26-16,-1 1 47 0</inkml:trace>
  <inkml:trace contextRef="#ctx0" brushRef="#br0" timeOffset="90390.81">4217 3955 319 0,'0'-3'712'0,"0"0"72"15,0 2 48-15,0-1-97 0,0 1-46 0,0 4-121 16,0 1-81-16,-7 2-39 0,7 3-56 0,-3 0-40 0,-4 3-47 16,7 0-25-16,-7 5-24 0,3 1-25 0,-3 3-22 15,4-2-25-15,-4 1-24 0,7 1-49 0,0-2 2 0,0-1-89 16,0-2-24-16,7-1 0 0,-4-3 0 0,4-2 0 15,4-5 0-15,-1 2 0 0,4-7 0 0,-11-2 0 16,8-3 0-16,6-3 0 0,-7-6 0 0,4 4 0 0,-11-8 0 16,11 0 0-16,-3-2 0 0,-8-3 0 0,4 2 0 15,-7-1 0-15,7 1 0 0,-7 2 0 0,-7-2 0 0,0 4 0 16,4 2 0-16,-4 1 0 0,-4 3 0 0,1 1 0 0,-4 2 0 16,4 3 0-16,6 1 0 0,-9 3 0 0,2 1 0 15,8 3 0-15,-11 2 0 0,14 1 0 0,-3 3 0 16,-4-1 0-16,7 2 0 0,0-2 0 0,0-2 0 0,0 3-208 15,7-5-200-15,-4-1-89 0,4-3-38 0,0-1-90 16,-4-2-55-16,4-5-40 0,-3-1 9 0,9-3 71 16,-2-1 72-16,-1-5 64 0,0 0 55 0,8-3 58 0,-8-2 15 15,4-2 72-15,0-4 8 0,3 1 55 0</inkml:trace>
  <inkml:trace contextRef="#ctx0" brushRef="#br0" timeOffset="90696.99">4427 3546 38 0,'10'-30'425'0,"-3"1"71"0,-7 6 31 15,7 2 98-15,-3-1 71 0,-4 8-1 0,0 3-70 0,-4 2-73 16,-3 3-56-16,0 3-64 0,4 3-48 0,-4 4-41 15,4-1-38-15,-4 8-34 0,0-1-31 0,-3 2-31 16,10 5-17-16,-4 1-24 0,4 4-32 0,0 3-8 0,0 3-17 16,0 3-14-16,4 2-97 0,-4 3 0 0,10 2 0 15,4 1 0-15,-11 1 0 0,7-3 0 0,-3 1 0 0,4-3 0 16,6-2 0-16,-7-5 0 0,4-2 0 0,-11-7 0 16,8-4-176-16,3-3-232 0,-11-4-96 0,-3-5-89 15,0-6-94-15,0 0-89 0,0-6-24 0,-3 1 104 0,-4-4 79 16,0 0 74-16,-4 0 62 0,1-1 65 0,3-1 72 0,-3 2 136 15,-7 0 129-15,13 2 167 0,-10-2 143 0,4 2 81 16,7-1 89-16,-11 5 54 0,10-2 10 0,-2 1 30 0,2-1 2 16,4 2-1-16,-14 0-48 0,14 0-48 0,0 2-48 15,0-2-40-15,0 1-40 0,0 0-65 0,7 0-38 16,0-1-89-16,-3 1-113 0,-4-1-94 0,10 2-106 0,4-4-78 16,-11 2-73-16,7 2-97 0,4-4-142 0,0 2-57 15,0 3 48-15,3-3 56 0,-7 0 72 0,8 0 71 0,2-1 49 16,4 1 49-16,-3-2 39 0,7 1 31 0,-1-2 26 15</inkml:trace>
  <inkml:trace contextRef="#ctx0" brushRef="#br0" timeOffset="91180.22">5440 3036 199 0,'0'-8'728'0,"0"2"71"0,0 3 33 0,0 2-71 15,0 1-89-15,-7 4-104 0,7 2-72 0,-7 3-56 0,7 3-48 16,-10 3-25-16,10 2-54 0,-4 2-34 0,-2 5-30 15,-1 2-42-15,3 2 10 0,4 2-57 0,-7 0-16 16,7 2 16-16,7 1-25 0,-7-2-62 0,4 1-73 0,9-2 0 16,-9-3 0-16,6-4 0 0,-3-3 0 0,10 0 0 15,1-7 0-15,-1-2 0 0,-3-5 0 0,3-6 0 0,7-3 0 16,-7-3 0-16,-3-6 0 0,3-3 0 0,0-6 0 16,1-2 0-16,-8-4 0 0,0-1 0 0,4-5 0 0,-11 1 0 15,-3-2 0-15,0 1 0 0,0-2 0 0,-3 3 0 16,-11 3 0-16,4 0 0 0,0 1 0 0,-8 5 0 15,1 0 0-15,7 4 0 0,-7 4 0 0,-1 2 0 0,8 1 0 16,-7 4 0-16,6 3 0 0,1 1 0 0,3 4 0 16,4 3 0-16,-11 2 0 0,14 1 0 0,0 0 0 15,0 3 0-15,-3 0 0 0,3 0 0 0,3 0-16 0,-3 1-560 16,0 2-161-16,7-1-159 0,0-1 9 0,-7-1 87 16,3 2 80-16,8-1 72 0,-5-1 87 0,12 0 74 0,-8 0 54 15,7-1 42-15,-6-1 38 0,13 1 42 0,-11-2 38 0</inkml:trace>
  <inkml:trace contextRef="#ctx0" brushRef="#br0" timeOffset="91376.7">6029 3178 182 0,'0'0'1017'0,"0"2"-105"0,0-1-89 15,0 4-103-15,0-2-63 0,-7 0-129 0,0-2-56 16,7 4-64-16,0-4-65 0,0 0-30 0,-3 3-130 15,3-4-142-15,0 0-177 0,-7 0-160 0,14 0-177 0,-7 0-134 16,0 0-161-16,0-4 56 0,0 2 71 0,0-1 81 16,0 0 64-16,0-3 57 0,0 0 47 0,0-2 48 15,0 0 24-15,0 0 56 0</inkml:trace>
  <inkml:trace contextRef="#ctx0" brushRef="#br0" timeOffset="91952.18">6346 2478 591 0,'-7'-5'832'16,"0"2"31"-16,4 3-78 0,-4 1-82 0,0 1-70 0,4 3-113 15,-4 2-57-15,3 4-55 0,-10-1-47 0,4 5-34 16,7 3-22-16,-11 0-57 0,10 3-9 0,-2 3-22 16,2 2-25-16,4 1-24 0,-7 1-17 0,7 2-14 0,7 0-89 15,-7 0-48-15,4 0 0 0,2 0 0 0,5-4 0 16,-1-1 0-16,0-2 0 0,4-4 0 0,0-4 0 16,10-3 0-16,-7-4 0 0,4-7 0 0,3-1 0 0,-3-6 0 15,3-1 0-15,-3-5 0 0,-1-4 0 0,-2-1 0 16,-1-3 0-16,7-2 0 0,-14-1 0 0,1 0 0 0,-1-2 0 15,-3 1 0-15,-4 0 0 0,-3-1 0 0,0 2 0 0,-3 1 0 16,-4 2 0-16,3 0 0 0,-9 3 0 0,-1 0 0 16,0 2 0-16,0 2 0 0,1-1 0 0,-5 5 0 15,8 0 0-15,-7 3 0 0,6 1 0 0,8 3 0 0,-11 1 0 16,11-1 0-16,-4 2 0 0,7 2 0 0,0-2 0 16,0 0-336-16,0 1-160 0,0-1-88 0,0 0-97 0,0 0-110 15,0-5-50-15,0 1 106 0,0-1 95 0,0 0 63 16,0 0 66-16,7-3 62 0,3 1 49 0,-3-2 32 0,7-2 65 15,0 1 15-15</inkml:trace>
  <inkml:trace contextRef="#ctx0" brushRef="#br0" timeOffset="92319.2">6828 2139 591 0,'-7'7'823'0,"7"0"49"0,-3 0-80 16,-4 6-79-16,0-4-89 0,4 5-104 0,-4 0-65 0,-3 1-38 15,3 1-57-15,-4 0-24 0,4 2-64 0,-3-1-16 16,7 1-40-16,-4 0-16 0,0-2-32 0,7 0-24 16,0-1-9-16,0-2-6 0,-4-3-25 0,8-1-40 0,-4-2-64 15,7 3 0-15,0-9 0 0,-4 2 0 0,7-1 0 16,-3-1 0-16,4-1 0 0,6 0 0 0,-7-1 0 0,7-4 0 16,1 4 0-16,2-4 0 0,-2 2 0 0,6 0 0 0,-4 2 0 15,5-1 0-15,-8-1 0 0,3 2 0 0,1 2 0 16,-4 2 0-16,1 1 0 0,-1 3 0 0,-7 0 0 15,0 4 0-15,4-4 0 0,-10 5 0 0,3 1 0 0,-4 1 0 16,-3 3 0-16,0-2 0 0,0 3 0 0,0-2 0 16,-3 1 0-16,-4-3 0 0,3 2 0 0,-3-1 0 0,0-5 0 15,-3 2 0-15,7-4 0 0,-11-1 0 0,4-2 0 16,3-1 0-16,-4-4 0 0,1-3-224 0,-7-2-256 0,13 0-137 16,-13-4-70-16,0-3-137 0,0 0 8 0,-1-8 55 15,1-2 113-15,3-3 65 0,-10-1 55 0,7-3 87 16,-11-2 41-16,8-1 33 0,-4 2 63 0,3-1 32 0</inkml:trace>
  <inkml:trace contextRef="#ctx0" brushRef="#br0" timeOffset="92857.3">6646 2215 535 0,'-7'-5'679'0,"7"5"81"0,0 0 25 0,0 0-49 0,0 2-65 15,7-2-126-15,-7 2-57 0,0-2-57 0,-7-2-39 16,7 2-39-16,0-2-58 0,0 2-23 0,7 0-15 0,-4 0-33 16,-3 0-32-16,11-3-16 0,-5 1-24 0,5-3-16 0,3 1-24 15,-1-4-112-15,5 2 0 0,6 0 0 0,-4-3 0 16,4 0 0-16,-3 2 0 0,0-2 0 0,6 3 0 15,-2-3 0-15,-5 3 0 0,4-2 0 0,-3 2 0 0,3 0 0 16,-3 0 0-16,3 0 0 0,-10 2 0 0,3-3 0 16,0 4 0-16,-7-4-289 0,8 1-150 0,-8-1-57 0,4 1-40 15,-4-2-24-15,-3 0-48 0,3 0-8 0,-6 0 31 16,10 1 18-16,-14-2 63 0,3 0 48 0,4 1 72 16,-4-1 48-16,-3 2 63 0,14-1 113 0,-14 4 88 0,4-4 112 15,2 2 88-15,-2 0 32 0,-4 2 57 0,7-2 47 16,-7 1 80-16,0 4 64 0,0-1 56 0,0 2 40 0,0-1 64 15,0 1-56-15,0 1-56 0,0 2-49 0,-7 3-30 16,7 2-57-16,-10 2-40 0,10 1-24 0,-4 1-24 0,-10 1-49 16,11 5 18-16,-4 2-41 0,4 0-8 0,-4 5-8 15,7 0-40-15,-7-1-104 0,7 3 0 0,0 0 0 16,0 2 0-16,14-2 0 0,-11 0 0 0,4-3 0 0,-4-2 0 16,15-1 0-16,-8 0 0 0,7-3 0 0,0-6 0 15,7-2 0-15,-10-2 0 0,17-5 0 0,-17-3 0 0,14-4 0 16,-4-3 0-16,-4-4 0 0,5-6 0 15,-5-2 0-15,-3-2 0 0,4-3 0 0,-4 0 0 0,-3-2 0 16,0 0 0-16,0-2 0 0,-11 3 0 0,-3-1 0 0,0 2 0 16,0 2 0-16,-3-1 0 0,-11 0 0 0,4 4 0 0,-8 0 0 15,1-1 0-15,-4 2 0 0,1 3 0 0,-4 2 0 16,6-1 0-16,1 5 0 0,3 2 0 0,-10 2 0 16,14 3 0-16,-7 2 0 0,13 2 0 0,-10 3 0 0,14 0 0 15,-10 3 0-15,10 0 0 0,0 1 0 0,-7-2-89 16,7 4-367-16,0-1-112 0,0-2-103 0,7-1-106 0,0 1-62 15,-7-2 71-15,3-6 96 0,11 4 72 0,-10-2 56 16,6-4 56-16,4-2 63 0,0-1 58 0,-1-4 46 0,1 0 26 16,3-3 31-16</inkml:trace>
  <inkml:trace contextRef="#ctx0" brushRef="#br0" timeOffset="93067.74">7600 1587 319 0,'0'-3'831'16,"-7"1"65"-16,14 4-71 0,-7-1-89 0,0 3-80 15,0 4-113-15,0 3-70 0,0-1-58 0,7 7-47 16,-7-1-39-16,3 4-41 0,4 5-17 0,4 0-62 0,-1 7-1 16,0 0-32-16,8 4-16 0,-1-2-33 0,7 5-14 15,-10 2-17-15,10-1-24 0,-4-1-25 0,8 2-87 0,-4-2-119 16,4-2-130-16,-8 1-86 0,5-2-97 0,-5-3-104 16,-3 0-160-16,8-5-72 0,-12 1 40 0,5 0 95 0,-8-4 90 15,7 0 55-15,-3 0 47 0,-11 0 66 0,8 0 39 16,2-2 48-16,-9 0 48 0,-4-1 24 0</inkml:trace>
  <inkml:trace contextRef="#ctx0" brushRef="#br0" timeOffset="94881.93">5957 4198 182 0,'0'-11'481'16,"3"1"23"-16,4-3 31 0,-3 2 26 0,-4 1 7 0,0-2-17 15,0 1 42-15,0 2-41 0,0 2-56 0,0-1-56 16,0 4-48-16,0 1-40 0,0 1-40 0,-4 1-16 0,-3 1-40 16,7 1-41-16,-10 5 2 0,3 1-58 0,4 1 18 0,-8 7-26 15,-3 0-14-15,4 3-73 0,0 5-64 0,-1 4 0 16,5 3 0-16,-1 4 0 0,3-1 0 0,-3 5 0 16,7 0 0-16,0-3 0 0,0 4 0 0,11-1 0 0,-4 0 0 15,3-6 0-15,4 0 0 0,-1-6 0 0,5-2 0 16,-1-4 0-16,4-3 0 0,3-8 0 0,-4-5 0 15,4-4 0-15,-3-6 0 0,3-6 0 0,-3-4 0 0,3-6 0 16,-10-1 0-16,3-6 0 0,0-4 0 0,-6-1 0 16,2 0 0-16,-13-4 0 0,4 2 0 0,-4 0 0 0,-4 1 0 15,-9 1 0-15,2 2 0 0,1 1 0 0,-7 2 0 16,-1 2 0-16,1 2 0 0,-3 2 0 0,-1 2 0 0,-3 4 0 16,3 3 0-16,-3 2 0 0,7 6 0 0,0 0 0 15,6 3 0-15,1 1 0 0,0 6 0 0,3 3 0 16,3 2 0-16,4 1 0 0,0 2 0 0,0 2 0 0,4-2 0 15,6 1 0-15,-3 5 0 0,10 1 0 0,-7-3-529 16,8 2-94-16,-8-2-130 0,14 1-134 0,-10-2 62 0,3 1 90 16,0-1 63-16,1-3 96 0,2 2 64 0,-3-5 40 15,8 2 64-15,-5-9 40 0,8 1 39 0,-4 0 50 16</inkml:trace>
  <inkml:trace contextRef="#ctx0" brushRef="#br0" timeOffset="95047.99">6518 4290 782 0,'0'0'952'0,"0"1"-95"0,0 1-90 0,0-4-94 0,-7 2-65 16,1-1-112-16,6 1-48 0,0 0-80 0,0 0-33 16,0 0-46-16,0 0-49 0,-4 0-73 0,4 0-110 0,0 0-129 15,4 0-128-15,-4 0-112 0,0 0-88 0,0 0-104 16,0 0-112-16,-4-2-112 0,4 2 23 0,0-4 82 0,0-2 55 16,0 1 95-16,0-5 26 0,0 1 54 0,-7-2 58 15,7-2 47-15,7-3 15 0</inkml:trace>
  <inkml:trace contextRef="#ctx0" brushRef="#br0" timeOffset="95725.23">6694 3607 398 0,'0'-11'744'0,"0"1"33"16,0 1 39-16,0-1-72 0,0 4-88 0,0 0-112 15,7 4-56-15,-7-1-48 0,0 2-32 0,0-2-48 16,3 6-40-16,-3-1-57 0,7 4-22 0,0 1-41 0,-7 3-8 16,0 2-9-16,0 2-22 0,0 4-17 0,0 1-32 15,4 4-112-15,-8 1 0 0,4 1 0 0,0 0 0 0,4-2 0 16,-4 4 0-16,0-3 0 0,6-3 0 0,-2 0 0 15,10-3 0-15,-11 0 0 0,7-4 0 0,4-2 0 16,3-2 0-16,-6-1 0 0,6-6 0 0,-3 0 0 0,3-3 0 16,0-3 0-16,7-2 0 0,-10-5 0 0,3-2 0 15,1 0 0-15,6-6 0 0,-14-2 0 0,7 1 0 0,-13-5 0 16,6 0-185-16,4 0-206 0,-14 0-41 0,3 0-16 0,-3 0-17 16,0 0-14-16,0 3 31 0,0 0 24 0,0 4 48 15,0 1 48-15,0 3 56 0,-3-1 48 0,6 5 80 16,-3 0 48-16,0 3 80 0,-3 1 64 0,3 1 40 0,0 1 56 15,0 3 48-15,0-1 63 0,0 1 50 0,0 1 71 16,-7 5 39-16,7 2 2 0,0-1-58 0,0 4-46 0,0 3-25 16,7 0-32-16,-7 5-32 0,0 2-24 0,3 4-16 15,-3-1-24-15,7 0-17 0,-3 3-14 0,3 2-17 16,-7-1-16-16,10 0-72 0,-10 1-24 0,14 2 0 0,-11-4 0 16,4 0 0-16,-4-1 0 0,11-4 0 0,-10-1 0 15,-4-3 0-15,10-1-272 0,-3-6-113 0,0-1-94 0,-7-5-90 16,3-3-70-16,-3-2-89 0,0-2-57 0,7-6 82 15,-7-2 70-15,7-1 82 0,-7-3 54 0,0-1 66 16,3-1 47-16,-3-3 24 0,11 0 48 0,3-1 31 0</inkml:trace>
  <inkml:trace contextRef="#ctx0" brushRef="#br0" timeOffset="96217.46">7455 3225 87 0,'0'-12'672'0,"-6"-3"63"0,6 3 42 16,-4-2 7-16,-3 3-81 0,4 0-118 0,-11 0-57 0,4 2-64 16,6 0-41-16,-10 4-55 0,4 0-47 0,-7 3-25 15,13 2-24-15,-9 3-40 0,-1 2-32 0,0 2-16 16,4 2-17-16,6 6-15 0,-10 0-15 0,4 3-33 0,3 0-104 16,7 3 0-16,-3 0 0 0,-4 4 0 0,7-3 0 15,0 2 0-15,0 0 0 0,0-3 0 0,7 0 0 0,-4-3 0 16,4 2 0-16,-7-8 0 0,10 3 0 0,-3-7 0 15,4 0 0-15,-1-4 0 0,4 1 0 0,-11-9 0 16,8 1 0-16,2-5 0 0,-2-2 0 0,-1-5 0 0,-3-2 0 16,3-1 0-16,-3-3 0 0,-3-3 0 0,6 1 0 15,-10 1 0-15,7-1 0 0,0 4 0 0,-7 1 0 0,0 3 0 16,3 1 0-16,-3 2 0 0,0 3 0 0,0 2 0 16,0 1 0-16,-3 3 0 0,3 1 0 0,0-1 0 15,0 5 0-15,0-1 0 0,0 2 0 0,0 3 0 0,0 0 0 16,0 3 0-16,0 2 0 0,0-1 0 0,3 5 0 15,-3 5 0-15,0-1 0 0,0 3 0 0,0 4 0 0,7 2 0 16,-3 4 0-16,2 0 0 0,-6 4 0 0,11 0 0 0,-4 3 0 16,3-3 0-16,0 1 0 0,-3-1 0 0,4-4 0 15,-1-2 0-15,4-3 0 0,-11-4 0 0,7-1 0 16,-3-6 0-16,4-5 0 0,2-1 0 0,-9-5 0 0,6-2 0 16,-3-3 0-16,0-3-104 0,-4-2-233 0,-3-4-54 15,0 0-81-15,0-1-56 0,0-1-64 0,0-2-49 0,0-1-70 16,0-1-1-16,0 2 80 0,7-2 71 0,-3 1 66 15,3 0 54-15,0 0 49 0,-4-1 49 0,4-2 39 16,-4 1 40-16,4-2 24 0</inkml:trace>
  <inkml:trace contextRef="#ctx0" brushRef="#br0" timeOffset="96721.16">7979 2893 38 0,'4'-16'592'0,"-4"1"72"0,0-1 65 0,0 5 63 0,0 0-64 16,-4 3-112-16,4-1-72 0,-7 3-48 0,-3 4-48 16,3 1-49-16,4-1-54 0,-11 0-57 0,10 4 0 0,-9 1-56 15,2 1-17-15,1 3-14 0,0 1-18 0,-1 2-22 16,-3 1-18-16,4 4-54 0,7 2-89 0,-11 4 0 16,3 0 0-16,5-1 0 0,-5 3 0 0,11 1 0 0,-3 2 0 15,3-1 0-15,-7 2 0 0,0-3 0 0,7 3 0 0,0-4 0 16,7-1 0-16,0-1 0 0,-4-3 0 0,4-1 0 15,-3-5 0-15,9-3 0 0,-2-5 0 0,-1 2 0 16,0-6 0-16,8-3 0 0,-8-4 0 0,4-4 0 0,0 1 0 16,-8-7 0-16,12 2 0 0,-8-4 0 0,-3-1 0 15,3-2 0-15,-3 1 0 0,-3 0 0 0,-4 0 0 0,6-1 0 16,-6 3 0-16,4 2 0 0,-4 3 0 0,0 0 0 16,0 3 0-16,0 3 0 0,-4 2 0 0,4 1 0 0,0 2 0 15,0 3 0-15,0 0 0 0,0 3 0 0,0 3 0 16,0 1 0-16,0 3 0 0,0 0 0 0,0 4 0 15,0-1 0-15,0 2 0 0,0 3 0 0,0 1 0 0,0 3 0 16,0 0 0-16,0 1 0 0,0 4 0 0,0 1 0 16,0 2 0-16,0 2 0 0,4 1 0 0,-4 0 0 15,0 1 0-15,7 1 0 0,0-3 0 0,-4 2 0 0,11-6 0 16,-11-2 0-16,8-5 0 0,2-3 0 0,-9-3 0 16,6-3 0-16,-3-6 0 0,0-3 0 0,-4-3-24 0,4-5-296 15,-3-5-56-15,-4-4-80 0,7 1-56 0,-7-2-73 16,0-3-62-16,0-3-42 0,0-1-22 0,0-1 31 0,0-1 104 15,7-3 64-15,-4 1 39 0,4 1 66 0,0-3 47 16,-4-1 56-16,8 0 16 0,2 1 40 0</inkml:trace>
  <inkml:trace contextRef="#ctx0" brushRef="#br0" timeOffset="97159.01">8396 2703 375 0,'10'-23'623'0,"1"2"33"15,-1 3 25-15,-3 0 55 0,-4 3-33 0,-3 0-119 16,0 3-55-16,7 3-49 0,-14 1-49 0,7 4-70 15,-10 1-34-15,7 0-22 0,-4 2-33 0,0 2-33 0,-4 2-30 16,8 3-17-16,-11 5-24 0,-3 2-24 0,7 2-9 16,-1 0-94-16,-6 5-41 0,14 2 0 0,-15 4 0 0,11-2 0 15,4 3 0-15,-11 0 0 0,14-1 0 0,-3 1 0 16,3-4 0-16,3 0 0 0,-3-4 0 0,14-1 0 16,-11-3 0-16,8-4 0 0,6-4 0 0,-7-2 0 0,8-4 0 15,-1-2 0-15,0-4 0 0,-7-2 0 0,8-4 0 16,-8-1 0-16,7-1 0 0,-6-4 0 0,2-1 0 0,-9-1 0 15,6 0 0-15,4-3 0 0,-14 1 0 0,3 0 0 16,4 1 0-16,-3 1 0 0,-4 2 0 0,7 1 0 16,-7 2 0-16,0 1 0 0,0 3 0 0,0-1 0 0,0 7 0 15,0 1 0-15,0-1 0 0,-7 3 0 0,7 2 0 16,0 3 0-16,0 2 0 0,0 1 0 0,0 3 0 16,0 1 0-16,-4 1 0 0,8 5 0 0,-8 2 0 0,4 4 0 15,0 2 0-15,0 3 0 0,0 3 0 0,4 3 0 0,-4 4 0 16,13 4 0-16,-13 1 0 0,4 5 0 0,6 0 0 15,-3 3 0-15,3 0 0 0,8-3 0 0,-8 1 0 0,7-4 0 16,-6-4 0-16,6-2 0 0,0-6 0 0,-7-6 0 16,4-3-41-16,-4-4-414 0,1-4-73 0,-4-4-81 0,-4-3-86 15,-3-2-105-15,7 0 0 0,-7-7 103 0,0 4 50 16,0-4 87-16,0 0 72 0,-7 0 64 0,7 0 48 16,0 3 32-16,0 3 23 0,0-1 58 0</inkml:trace>
  <inkml:trace contextRef="#ctx0" brushRef="#br0" timeOffset="104303.16">3263 7138 159 0,'0'2'343'0,"0"-1"-22"15,0-1 23-15,0 2 15 0,0-1-14 0,0 2-25 0,0-1-1 16,0-2 2-16,0 0-9 0,0 0-1 0,0-2 9 0,0 6 0 16,0-2 17-16,0-1 38 0,0 1 25 0,0 1 9 15,0-1-41-15,0-1-49 0,0 1-31 0,0-1-23 0,0 1-33 16,0-1-33-16,0 2-22 0,0 0-17 0,0 0-24 15,0 0-16-15,0 0-16 0,0 3-8 0,-7 0-8 16,7 0-64-16,0 2-24 0,0-4 0 0,-7 1 0 0,7-1 0 16,0-1 0-16,0 1 0 0,0 0 0 0,0-3 0 15,0 1 0-15,0 2 0 0,0-3 0 0,0 4 0 0,0-5 0 16,0 1 0-16,0-1 0 0,0 4 0 0,0-4 0 16,0 1 0-16,0-1 0 0,0 0 0 0,0 0 0 15,0 0 0-15,0 2 0 0,0-2 0 0,0 2 0 0,0-4 0 16,0 2 0-16,-4 2 0 0,4-2 0 0,4 0 0 15,-4-2 0-15,0 2 0 0,0 0 0 0,0 0 0 0,-4 0 0 16,4 0 0-16,0 0 0 0,0 0 0 0,0 0 0 16,0 0 0-16,0 0 0 0,0 0 0 0,0 0 0 15,0 0 0-15,0 0 0 0,0 0 0 0,0 0 0 0,0 0 0 16,0 0 0-16,0 2 0 0,0-1 0 0,4 3 0 16,-4 3 0-16,7 1 0 0,0 4 0 0,-4 3 0 0,7 2 0 15,-3 5 0-15,4 4 0 0,-1 2 0 0,-3 4 0 16,0 2 0-16,-4 2 0 0,11 2 0 0,-14 2 0 0,0 1 0 15,3 2 0-15,-3-4 0 0,0 0 0 0,0 0 0 16,0-3 0-16,0-4 0 0,0-3 0 0,-3-6 0 0,3-3 0 16,3-5 0-16,-3-7 0 0,-3-4 0 0,3-6 0 15,-7-5 0-15,0-6 0 0,7-5 0 0,-10-3 0 0,3-8 0 16,4-3 0-16,-4-7 0 0,3-1 0 0,-3-7 0 16,0-2 0-16,7-4 0 0,0 0 0 0,-3 0 0 15,3-3 0-15,3 2 0 0,-3 2 0 0,7 1 0 0,0 1 0 16,-3 5 0-16,3 3 0 0,-4 3 0 0,4 6 0 15,3 3 0-15,4 6 0 0,-11 5 0 0,8 2 0 0,-4 6 0 16,3 6 0-16,0 2 0 0,4 4 0 0,0 5 0 16,3 2 0-16,-3 3 0 0,0-1 0 0,3 5 0 0,-7-1 0 15,7 3 0-15,-3 1 0 0,-10 2 0 0,6-2 0 16,-3 1 0-16,0 2 0 0,-7-2 0 0,3 3 0 16,-3-3 0-16,-3 2 0 0,3-1 0 0,-7 2 0 0,0-2 0 15,-3-1 0-15,6-2 0 0,-3-4 0 0,-3 0 0 16,-4-2 0-16,4-4 0 0,6 1 0 0,-9-6 0 15,2 1 0-15,-6-3 0 0,7-5 0 0,-1 2 0 0,1-6 0 16,-4-1 0-16,4-2 0 0,7-2 0 0,-11-3 0 16,3-1 0-16,11-1 0 0,-3 1 0 0,3-3 0 0,3 2 0 15,-3-2-208-15,7 3-160 0,4-2-64 0,-4 2-56 16,3 0-65-16,0 2-78 0,1-1-81 0,6 1-32 0,0-1 40 16,4 1 112-16,-4 1 63 0,7-3 65 0,-3 3 57 15,3-2 46-15,3 0 42 0,-6 1 38 0,13 0 18 0</inkml:trace>
  <inkml:trace contextRef="#ctx0" brushRef="#br0" timeOffset="104558.5">3890 6915 551 0,'10'16'712'0,"-3"2"64"16,-4 0 32-16,4-2-80 0,-7-2-80 0,4 1-112 0,-4-3-57 15,0-1-54-15,0-2-42 0,0-5-54 0,0-1-17 16,-4-3-32-16,-3-1-33 0,7-4-31 0,-3-2-47 16,-4-1-9-16,0-2-25 0,4-4-6 0,-4-1-25 0,3-1-40 15,-3-3-64-15,1-1 0 0,6-3 0 0,0 4 0 16,0-3 0-16,0 2 0 0,0 1 0 0,0-1 0 0,6 3 0 15,1 2 0-15,-7-1 0 0,4 2 0 0,3 1 0 16,-4 1 0-16,4 0 0 0,3 4 0 0,1-2 0 16,-4 5 0-16,-1-1 0 0,5 0 0 0,-1 5 0 0,-3-2 0 15,3 3 0-15,1 1 0 0,-1 2-344 0,-3 1-152 16,0-2-48-16,-4 4-89 0,8-1-111 0,-5-5-63 16,1 4 70-16,-3 0 82 0,10 0 71 0,-11-3 72 0,7-1 47 15,-3 2 65-15,4-5 17 0,-1-1 55 0,-3-1 56 16,3 2 32-16</inkml:trace>
  <inkml:trace contextRef="#ctx0" brushRef="#br0" timeOffset="104863.68">4182 6583 398 0,'0'-6'624'16,"0"0"80"-16,0 2 41 0,0 1-17 0,0 1-32 15,0 1-129-15,0 1-55 0,0 1-56 0,0 4-56 0,0 0-47 16,0 3-33-16,0 4-48 0,0-1-24 0,0 4-32 16,0 0-16-16,0 4-8 0,0 2-25 0,0 0-30 0,7 0-26 15,-3 2 1-15,-4-1-79 0,7-3-33 0,0 3 0 16,3-6 0-16,-3 2 0 0,3-2 0 0,0-5 0 0,-3-3 0 15,4-1 0-15,-1-4 0 0,0-4 0 0,-3-6 0 16,4-1 0-16,-4-4 0 0,-4-5 0 0,4-1 0 16,0-4 0-16,-7 0 0 0,0-1 0 0,0-6 0 0,0 4 0 15,-7-3 0-15,0 3 0 0,-3 0 0 0,6 2 0 16,-10 0 0-16,-3 4 0 0,7 0 0 0,-1 2 0 16,-6 6 0-16,7 0 0 0,0 2 0 0,-4 6 0 0,3-2 0 15,1 4 0-15,3 3 0 0,-3 2 0 0,10 1 0 16,-4 0 0-16,4 2-97 0,0 0-335 0,0-1-95 0,0-1-137 15,0 0-113-15,4-2-62 0,3-1 46 0,3-2 113 16,-10-3 57-16,10-2 94 0,1-4 41 0,6 0 80 16,0-3 48-16,0-1 41 0,1-1 39 0,-1-1 32 0</inkml:trace>
  <inkml:trace contextRef="#ctx0" brushRef="#br0" timeOffset="105103.55">4465 6381 742 0,'7'10'904'0,"0"2"-40"15,-4 2-96-15,-3 1-79 0,7 0-74 0,0 1-110 16,-7-2-41-16,3 0-64 0,-3 2-65 0,0 0-22 15,0-1-25-15,0-1-48 0,11-1-24 0,-11 1-32 0,14-4-16 16,-11-1-24-16,-3 2-16 0,10-5-16 0,-3-3-9 16,-7 1-94-16,11-3-9 0,-11 1 0 0,0-4 0 0,6-3 0 15,1 2 0-15,-7-6 0 0,0-2 0 0,0-1 0 16,0-1 0-16,0-1 0 0,0 1 0 0,4-2 0 0,-4 0 0 16,7 1 0-16,-7 1 0 0,3 2 0 0,4 1 0 15,0 1-16-15,-7 3-352 0,3 0-40 0,4-2-57 16,-3 4-31-16,3-1-71 0,3 0-25 0,-10 3-40 0,10-1-32 15,-3 0-9-15,0-2 57 0,3 2 104 0,1-1 56 16,-1 1 57-16,-3-2 46 0,3 1 42 0,1-1 39 0,-5 1 0 16</inkml:trace>
  <inkml:trace contextRef="#ctx0" brushRef="#br0" timeOffset="105266.11">4768 6366 47 0,'4'-1'416'0,"-4"1"31"16,6 2 57-16,-2 1 56 0,-4 0 33 0,0 3-49 0,0 0 24 16,0 0-49-16,0 2-6 0,0 1-41 0,0 0-48 15,0 1-56-15,0-1-41 0,0 0-134 0,0 0 63 0,0 0-32 16,0-1-32-16,0-2-73 0,0 0-78 0,0-5-41 0,0 1-65 15,0 1-38-15,0-2-41 0,0-1-80 0,0 0-32 16,0-4-32-16,0 2-64 0,0-3-24 0,0 1-40 16,0 0-25-16,0 1-23 0,0-4-31 0,0 2-33 0,0-3-25 15,0 1 26-15,0 1 86 0,0 0 26 0,0 1 47 16,0-1 40-16,0 0 40 0</inkml:trace>
  <inkml:trace contextRef="#ctx0" brushRef="#br0" timeOffset="105616.21">4799 6086 127 0,'0'-11'808'0,"0"-1"80"15,0 4-48-15,0 2-89 0,7 2-94 0,-14 1-97 16,7 0-65-16,0 3-62 0,-3 0-41 0,3 0-41 0,0 0-54 16,0 0-41-16,0 0-24 0,-7 0-41 0,7 0-22 15,0 4-25-15,0 0-8 0,0 1-89 0,7 3-71 16,-7-1-95-16,-7 2-82 0,7 3-110 0,0 0-113 0,0 2-56 15,0 1-96-15,7 0-96 0,-7-2-72 0,0 3 48 16,3 0 80-16,8 0 72 0,-5-1 64 0,5-1 56 0,3-1 47 16,-4-1 26-16,7 0 31 0,-7-3 40 0</inkml:trace>
  <inkml:trace contextRef="#ctx0" brushRef="#br0" timeOffset="106244.08">5040 6236 463 0,'0'-5'687'0,"0"2"66"0,0 1 47 0,0 1-56 0,0 1-80 15,0 1-128-15,0 1-57 0,-7 3-46 0,1 2-57 16,6 0-41-16,-4 2-38 0,-3 2-33 0,7 2-17 0,-3 2-39 16,3 0-23-16,0 2-17 0,0 1-24 0,0-3-16 15,0 1-24-15,3-1-8 0,-3-2-16 0,7-3-80 0,-3-2 0 16,9-3 0-16,-9-3 0 0,3-4 0 0,3-5 0 0,-3-2 0 16,3-6 0-16,-6-3 0 0,9-8 0 0,-9-3 0 15,10-2 0-15,-4-7 0 0,-7-1 0 0,11-3 0 16,-10-1 0-16,6-1 0 0,-3 1 0 0,-7 0 0 0,7 2 0 15,-4 0 0-15,-3 4 0 0,0 1 0 0,0 5 0 16,0 3 0-16,0 5 0 0,-3 5 0 0,3 2 0 0,-7 5 0 16,7 3 0-16,0 3 0 0,-7 7 0 0,4 4 0 15,-4 2 0-15,3 2 0 0,4 4 0 0,-7 1 0 16,0 3 0-16,7 3 0 0,-3 4 0 0,3 1 0 0,0 5 0 16,-7-2 0-16,7 4 0 0,0-2 0 0,7 2 0 15,-4 0 0-15,-3 0 0 0,7-4 0 0,0-1 0 0,-3-5 0 16,3-1 0-16,3-5 0 0,-3-2 0 0,10-4 0 15,-14-4-120-15,8-4-224 0,3-2-24 0,-11-2-41 16,7-2-78-16,4-2 7 0,-4-2 16 0,1-1 40 0,-1-1 56 16,4-1 56-16,-11 2 47 0,8-2 50 0,2 3 71 15,-9 0 80-15,3 1 56 0,-4 2 71 0,4-2 73 0,-7 3 89 16,0 1 63-16,0 1 56 0,0 1 16 0,0-2 56 16,0 2-49-16,0 0-38 0,0 0-41 0,0 2-32 15,0-2-32-15,0-2-25 0,0-1-23 0,0 0-15 0,7-3-25 16,-3 2-16-16,-4-4-16 0,6-1 8 0,-2 2-41 0,-4-2 2 15,7-4-49-15,-7 5-24 0,7-3 0 0,-7 1 0 16,3 0 0-16,-3 2 0 0,0-2 0 0,0 3 0 0,0 1 0 16,-3 0 0-16,3 2 0 0,-7 1 0 0,7 1 0 15,-7 2 0-15,7 0 0 0,0 2 0 0,-10 2 0 0,10 4 0 16,-4-2 0-16,4 4 0 0,0-2 0 0,0 4 0 16,-7 0 0-16,14 0 0 0,-3 1 0 0,-4 0 0 15,10-3 0-15,-3-1 0 0,0 0 0 0,3-2 0 0,0-4-24 16,8 0-249-16,-8-1-63 0,7-1-79 0,7-4-49 15,-10-1-96-15,14-1-48 0,-11-2-120 0,10-4-48 16,1 0 112-16,-1 0 64 0,8-3 48 0,-1-1 95 0,-3-3 41 16,4 0 40-16,3 0 64 0,-4 0 33 0,4-4 23 15</inkml:trace>
  <inkml:trace contextRef="#ctx0" brushRef="#br0" timeOffset="106692.89">6394 5643 199 0,'0'-2'711'0,"0"-1"49"0,0 1 33 0,7 1-25 0,-7 0-89 16,4 1-110-16,-4 0-65 0,0 0-64 0,0 0-48 15,7-2-48-15,-4-2-40 0,-3-2-41 0,7 0-22 16,0-2-33-16,-4-1-16 0,4 0-25 0,0-2-14 0,-4-2-25 16,8 2-8-16,-11 1-16 0,14-3-9 0,-14 5-38 15,3-2-57-15,-6 2 0 0,3 2 0 0,-7-1 0 0,0 5 0 16,-4 1 0-16,8-3 0 0,-11 6 0 0,4 3 0 16,0-1 0-16,-8 5 0 0,8 2 0 0,0 1 0 15,-4 2 0-15,4 3 0 0,-8 0 0 0,8 3 0 0,3-1 0 16,-3 1 0-16,6 0 0 0,-3 0 0 0,0-1 0 15,7-1 0-15,0-2 0 0,0 0 0 0,14-3 0 0,-10-1 0 16,6-1 0-16,-3-2 0 0,3-3 0 0,8-2 0 16,-1-2 0-16,3-4 0 0,-2-1 0 0,-1-3 0 15,7-4 0-15,-3-3 0 0,-1-1 0 0,-2-4 0 0,9-2 0 16,-10-1-192-16,7-1-192 0,-10-2-81 0,0 0-54 16,3-1-74-16,-3 2-55 0,0-1-63 0,-11-2-1 0,14 2 48 15,-6-1 80-15,3-1 40 0,-11 1 95 0,7-2 33 0,8 4 48 16,-8-1 32-16,4 2 73 0,-11 1-2 0</inkml:trace>
  <inkml:trace contextRef="#ctx0" brushRef="#br0" timeOffset="107289.36">6784 5245 383 0,'6'-6'624'0,"-6"4"111"0,0 0 97 0,0 2-71 0,0 2-82 16,0 0-111-16,-6 2-55 0,-1 1-73 0,7 0-57 15,-4-3-47-15,-3 4-15 0,7-1-26 0,0 1-54 0,-7 0-25 16,7-2-32-16,0 1-16 0,0 1-17 0,0 0-22 16,0 2-9-16,0 0-8 0,0-1-112 0,0 2 0 15,0 0 0-15,7 1 0 0,-7 1 0 0,11-2 0 0,-4 1 0 16,3-1 0-16,0 2 0 0,4-2 0 0,0 0 0 15,0 0 0-15,-1-4 0 0,5 2 0 0,-5-1 0 0,1 1 0 16,3-2 0-16,-6-1 0 0,3 0 0 0,-4-1 0 16,-3 1 0-16,3-1 0 0,-6 0 0 0,-4 0 0 15,0-2 0-15,0 3 0 0,0 0 0 0,0-1 0 0,-11 3 0 16,8-2 0-16,-11 2 0 0,4 0 0 0,3 0 0 16,-4 3 0-16,-6-1 0 0,3-1 0 0,1 3 0 0,-5-2 0 15,8 0 0-15,-7-2 0 0,6-1 0 0,8-1 0 16,-4-1 0-16,0-3 0 0,7-1 0 0,0-5-393 0,0-1-62 15,0-2-65-15,7-2-49 0,0-2-15 0,-4-2-39 16,8-1-33-16,6-2-8 0,-7-2 40 0,8-1 39 16,-1-2 98-16,7-1 23 0,-10 1 88 0,10-3 72 0,-3-1 88 15,-4-2 104-15,10 1 120 0,-9 1 135 0,6 0 121 16,-11 2 104-16,5 0 97 0,-1 4 71 0,-7-1 87 0,4 6 49 16,-11 2-63-16,8 4-65 0,-11 2-56 0,0 2-40 15,0 3-72-15,-11 2-48 0,11 1-24 0,-3 4-24 0,-11 4-24 16,4-2-32-16,3 4-32 0,4 0-16 0,-8 1-24 15,-3 2-17-15,11 1-94 0,-4 4-41 0,4-3 0 0,3 2 0 16,-7-2 0-16,7 0 0 0,-7-1 0 0,7-1 0 16,0-2 0-16,7-1 0 0,0 0 0 0,-4-4 0 15,4 0 0-15,-4 0 0 0,11-5 0 0,-10 1 0 0,6 0 0 16,4-1 0-16,3-2 0 0,-14-3 0 0,8 3 0 16,3 0 0-16,-11 0 0 0,4-3 0 0,-4 4 0 0,-3 0 0 15,0 0 0-15,0 2 0 0,0 0 0 0,0 3 0 16,0 0 0-16,0 1 0 0,-3 1 0 0,-4 1 0 15,4 2 0-15,-4 1 0 0,-4 1 0 0,1-2 0 0,-4 1 0 16,4-1 0-16,-7 1 0 0,13-4 0 0,-13 1 0 16,7-2 0-16,-4-3 0 0,4-2-176 0,3-2-248 0,3-2-120 15,-3-3-72-15,7-1-48 0,0-1-56 0,0-3-48 16,11-2 48-16,-4 1 103 0,-1-2 49 0,12-3 89 0,-8 3 55 16,7-1 24-16,-3 0 80 0,3 0 32 0,0 1 7 15</inkml:trace>
  <inkml:trace contextRef="#ctx0" brushRef="#br0" timeOffset="108019.47">7221 5197 287 0,'14'-9'464'0,"0"-1"72"0,-1-1 55 0,-2 2 34 15,-1-1 15-15,0-1-9 0,4 1-54 0,-10-1-66 0,3 0-54 16,-4-3-57-16,11 2-41 0,-11-3-38 0,-3 1-33 16,7-1-41-16,-3 0-31 0,-4 2-7 0,0-4-25 0,0 2-24 15,0 1-16-15,0 3-8 0,0-2-17 0,-4 5-30 16,-3-1-89-16,4 3 0 0,3 3 0 0,-14 3 0 16,11 3 0-16,-4 3 0 0,-4 1 0 0,1 3 0 0,3 3 0 15,7 0 0-15,-7 1 0 0,4 2 0 0,-4 4 0 16,7-2 0-16,0 0 0 0,0 0 0 0,0 0 0 0,0 2 0 15,10 0 0-15,-10 0 0 0,7-1 0 16,3-2 0-16,4-4 0 0,-10 1 0 0,6-5 0 0,7-2 0 16,-6-6 0-16,2 1 0 0,-2-8 0 0,-1 0 0 15,0-3 0-15,4-3-9 0,-3-3-167 0,-8-1 9 0,11-4 7 16,-11 1 0-16,8-1 40 0,-5-2-17 0,1 1 50 0,-3 0 7 16,6-2-8-16,-3 3 39 0,3 0 10 0,4 3 23 15,-10 2 16-15,6 0 64 0,4 5 32 0,-11-1 31 16,7 1 50-16,-3 2-10 0,4 5-14 0,-11 0-17 0,13 3-16 15,-13 3-9-15,4 2-15 0,-4 1-55 0,7 1-41 0,-7 4 0 16,0 1 0-16,0 0 0 0,3 0 0 0,-3 3 0 16,0-2 0-16,0-1 0 0,-3 3 0 0,3-1 0 15,0-2 0-15,3 0 0 0,-3-2 0 0,0-2 0 0,0-1 0 16,0-1 0-16,0-1 0 0,0-2 0 0,0-1 0 16,0-2 0-16,7 0 0 0,-14-5 0 0,14 0 0 0,-7-2 0 15,7 1 0-15,-4-5 0 0,-3 1 0 0,11-4 0 16,-4-1 0-16,3 1 0 0,0-4 0 0,-3 6 0 0,4-4 0 15,6 1 0-15,-7 0 0 0,4 3 0 0,-4 0 0 16,1 3 0-16,-1 0 0 0,4 2 0 0,-11 2 0 16,4 2 0-16,-4 2 0 0,11 3 0 0,-14 2 0 0,4 2 0 15,-4 0 0-15,7 3 0 0,-7 3 0 0,0 0 0 16,3 1 0-16,-3 2 0 0,-3 0 0 0,3 0 0 16,0 2 0-16,0-2 0 0,0 0 0 0,0-2 0 0,0-1 0 15,0 0 0-15,0-4 0 0,0-4 0 0,0 2 0 16,0-4-64-16,0-4-336 0,0-5-73 0,0-4-86 0,3-2-10 15,-3-4-38-15,14-4-1 0,-11-3 16 0,4-3 16 16,3-3 32-16,1-6 31 0,6 2 50 0,-7-3 71 0,8-1 47 16,-1-1 50-16,-7 0 31 0,7 1 96 0,-6 1 88 15,6 1 111-15,-7 1 146 0,8 2 86 0,-8 5 121 0,4 2 81 16,-11 4 54-16,11 5 114 0,-4 5 23 0,-6 3-72 16,3 6-64-16,-7 2-41 0,6 7-71 0,-6 4-39 0,0 3-50 15,0 4-30-15,0 3-41 0,0 2-24 0,0 1-32 16,0 1-24-16,0 4-16 0,0 1-40 0,0-1 0 15,0 4-16-15,0-2-17 0,0 1-46 0,0-2-33 0,0-1-33 16,0-2-142-16,0-4-138 0,0-2-110 0,0-5-113 16,0-5-113-16,0-2-142 0,0-4-18 0,0-5 90 0,0-4 63 15,0-4 79-15,0-1 82 0,0-4 39 0,0 1 72 16,0-3 16-16,0 0 72 0,0 0 24 0</inkml:trace>
  <inkml:trace contextRef="#ctx0" brushRef="#br0" timeOffset="108233.42">8051 4617 343 0,'0'-9'775'0,"0"0"106"0,0 1-65 0,0 5-80 0,0 0-80 15,0 0-112-15,0 3-64 0,0 0-56 0,0 0-48 16,0 0-40-16,4 3-40 0,-4 0-40 0,10-3-32 16,-3 3-24-16,0-1-24 0,-4 1-16 0,8 1-24 0,3 2-25 15,-11-1-6-15,11 1-9 0,-11 0-32 0,8 1-64 16,-5 2 0-16,5 0 0 0,-4-1 0 0,-4 0 0 0,4 2 0 16,0 0 0-16,-4-1 0 0,4 2 0 0,0-1-89 0,-3 1-78 15,-4 2-49-15,6-2-56 0,-6 1-8 0,4 0-48 16,-4-3-32-16,0 1-64 0,0 0-40 0,0-6-80 15,0-1-41-15,0-1-46 0,0-3-33 0,0-3 71 0,0-4 65 16,7-1 64-16,0-1 73 0,-7-5 54 0,3 0 34 16,4 1 39-16,-4-4 15 0</inkml:trace>
  <inkml:trace contextRef="#ctx0" brushRef="#br0" timeOffset="108685.25">8334 4522 223 0,'3'-6'592'0,"-3"0"64"0,0 3 55 15,7 0 49-15,-7 2-39 0,0 0-113 0,0 1-73 16,0 0-38-16,-7 0-73 0,14 0-40 0,-14 1-48 0,7-1-40 15,-3 0-24-15,-4 0-33 0,7 3-38 0,-3 1-25 16,3 0-16-16,-14 3-25 0,14-1-15 0,-4 3-16 0,4-2-63 16,0 2-41-16,-7 2 0 0,7-2 0 0,0 0 0 15,0-2 0-15,0 1 0 0,0-2 0 0,0 1 0 16,0-2 0-16,0 0 0 0,0-1 0 0,0-2 0 0,0 0 0 16,0 0 0-16,0-2 0 0,0 0 0 0,0 0 0 15,0 0 0-15,0 0 0 0,0 0 0 0,0-2 0 0,0 0 0 16,0 0 0-16,0-2 0 0,7 2 0 0,-7-4 0 15,4 1 0-15,-4-2 0 0,0-1 0 0,7-2 0 0,0 2 0 16,-7-1 0-16,3 0 0 0,-3 1 0 0,0 0 0 16,0 0 0-16,0 2 0 0,7 3 0 0,-7 0 0 0,0 2 0 15,0-1 0-15,0 2 0 0,0-2 0 0,0 4 0 16,3 0 0-16,-3 1 0 0,0 0 0 0,-3-2 0 0,3 4 0 16,0-1 0-16,-7 1 0 0,7 3 0 0,0-3 0 15,0 4 0-15,-3-2 0 0,3 3 0 0,-7-2 0 16,0 5 0-16,7-3 0 0,0 4 0 0,0-1 0 0,-4 3 0 15,4-2 0-15,0 1 0 0,-7-1 0 0,14-1 0 16,-7-1 0-16,4-1 0 0,-4-2 0 0,0-3 0 0,14-2 0 16,-14-1 0-16,3 0 0 0,7-4 0 0,-3-2 0 15,4 0 0-15,-1-5 0 0,-3-1 0 0,3 0-265 16,4-4-190-16,-4 0-82 0,1-3-63 0,-4-2-111 0,3 0-65 16,-7 0 15-16,11-1 66 0,-4-1 71 0,-3-1 96 15,4 1 40-15,-8-2 79 0,11 0 26 0,-11 1 63 16,-3-2 32-16,7-1 32 0</inkml:trace>
  <inkml:trace contextRef="#ctx0" brushRef="#br0" timeOffset="109485.13">8523 4206 430 0,'4'-14'592'0,"3"1"16"0,-4 2 17 15,4-2-1-15,0 4-17 0,-4-3-31 0,4 4-15 16,0-1-74-16,-3 5-62 0,3 1-49 0,-4 1-40 16,-3 2-40-16,7 3-32 0,-7 3-24 0,0 2-33 0,7 2-14 15,-7 1-17-15,0 5-8 0,3 1-33 0,-3 0-22 16,7 5-18-16,-7 2-38 0,0-2-57 0,4 5 0 0,-4 1 0 15,0 3 0-15,0 0 0 0,0 1 0 0,0 1 0 16,0-2 0-16,0-1 0 0,6-1 0 0,-6-4 0 16,7-4 0-16,-3-1 0 0,3-8-57 0,0-2-311 0,-4-7-80 15,4-3-95-15,-4-6-42 0,11-6-54 0,-10-3-17 16,2-6-9-16,-2-2 42 0,10-5 63 0,-11-5 87 0,4-3 50 16,3-3 118-16,1-4 97 0,2-1 129 0,-2-5 102 15,-1 0 106-15,0-1 63 0,1-1 72 0,-4 2 72 0,3 0 64 16,4 4 111-16,-11 3 50 0,-3 5-9 0,11 2-56 15,-5 7-56-15,-6 2-32 0,7 7-48 0,-7 3-33 16,0 5-30-16,0 6-57 0,0 0-25 0,0 5-30 0,0 5-10 16,0 1-6-16,0 3-18 0,0 3-23 0,0 2-55 15,0 2-73-15,0 4 0 0,0-2 0 0,0 6 0 0,0-2 0 16,0 7 0-16,0-1 0 0,0 4 0 0,0 6 0 0,0 0 0 16,-7 3 0-16,7 1 0 0,0 3 0 0,-6 0 0 15,6 0 0-15,0-6 0 0,0 0 0 0,6-8 0 16,1-4 0-16,-7-3 0 0,4-6 0 0,6-6 0 0,4-6-24 15,-11-5-328-15,8-4-33 0,-4-6-38 0,3-2-57 16,4-4 24-16,-11-3-8 0,4-5 16 0,3-1 40 16,-3-4 32-16,4-3 48 0,-8-1 39 0,11 0 82 0,-4 0 47 15,1-1 79-15,-1 4 49 0,-3-3 105 0,3 4 55 16,-3 1 56-16,-4 3 96 0,4 6 48 0,0 1 88 0,-7 5 56 16,0 2-40-16,0 5-57 0,0 1-39 0,0 4-39 15,0 1-34-15,0 4-6 0,0 4-49 0,0 0-24 0,0 4-16 16,0-1-24-16,0 5-17 0,0 1-14 0,0 1-9 15,0-1-80-15,0 5-24 0,0 0 0 0,0 2 0 16,4 4 0-16,-4-1 0 0,10 1 0 0,-3 2 0 0,0-1 0 16,-4-2 0-16,11 4 0 0,0-7 0 0,3 4 0 15,-7-4 0-15,14-4 0 0,-3-1 0 0,3-4 0 0,-3 1 0 16,6-4 0-16,1 0 0 0,0 0 0 0,-1 0 0 16,4-1 0-16,-3 0 0 0,-1 0 0 0,-13 3 0 15,3 1 0-15,1 2 0 0,-8 0 0 0,-3 2 0 0,0 1 0 16,-7 0 0-16,-7 0 0 0,0 2 0 0,-3-2 0 15,-1-3 0-15,1-3 0 0,-4-2 0 0,4-5 0 0,-7-1 0 16,6-7 0-16,1-7 0 0,0-4 0 0,-1-7 0 0,-3-4 0 16,4-3 0-16,3-7 0 0,4-3 0 0,3-1 0 15,0-4 0-15,0-2 0 0,3-2 0 0,4 1 0 16,10-2 0-16,-6 1 0 0,-1 2 0 0,7-1 0 0,0 4 0 16,-6 0 0-16,6 3 0 0,-7 5 0 0,4-1 0 15,-10 8 0-15,2 3 0 0,-2 1 0 0,-4 6-224 0,-10 4-152 16,6 4-56-16,-10 1-48 0,-3 1-16 0,-4 8-96 15,1 3-80-15,-8 0-72 0,-3 4 48 0,-7 2 88 16,7 4 64-16,-14 4 63 0,1 1 58 0,-1 4 39 0,-7 5 47 16,-3 2 33-16,7 3 41 0</inkml:trace>
  <inkml:trace contextRef="#ctx0" brushRef="#br0" timeOffset="110515.93">4568 7513 223 0,'-13'-15'872'0,"13"2"32"16,-4 2-72-16,4 4-97 0,0 2-78 0,0 2-129 16,0 6-56-16,-7 5-48 0,7 2-56 0,7 5-24 15,-3 3-48-15,9 5-32 0,-9 6-40 0,3 5-24 0,3 5-24 16,0 7-25-16,1-1-6 0,6 3-1 0,-7 2-32 16,-3-1-16-16,10 2-72 0,-10-1-24 0,4-3 0 0,-1-4 0 15,-3-3 0-15,3-2 0 0,-6-6 0 0,2-5 0 16,5-1 0-16,-4-9 0 0,0-4-160 0,-4-5-232 0,4-5-120 15,-4-6-96-15,-3-3-88 0,0-8-64 0,0-2-32 16,0-1 96-16,0-4 80 0,0 1 72 0,-10-3 48 0,7-2 48 16,-4 2 48-16,0 2 71 0,-4-2 122 0,-6 4 151 15,14-1 168-15,-14 2 144 0,6 2 79 0,-3 4 82 0,4 0 54 16,0 1 42-16,3 4 63 0,-3-1 47 0,3 5-47 16,7 0-63-16,-4 2-58 0,4 1-46 0,-7 0-57 15,7 0-40-15,0 0-41 0,0 0-22 0,0-2-25 0,7-3-32 16,-7 0-16-16,4-3-25 0,3-2-15 0,-7-3-15 15,10 1-9-15,-3-8-16 0,3 0-32 0,0-1-64 0,4-2 0 16,-3-2 0-16,-1 2 0 0,0 0 0 0,1-3 0 16,2 4 0-16,5-2 0 0,-8 3 0 0,7 1 0 0,-7 5 0 15,1 0 0-15,-1 6 0 0,7 0 0 0,1 7 0 16,-8 2 0-16,14 2 0 0,-14 7 0 0,1 2 0 16,6 5 0-16,-7 1 0 0,14 2 0 0,-13 1 0 0,6 4 0 15,-7-3 0-15,1 4 0 0,-1-2 0 0,7 1 0 16,-10-1 0-16,3-1 0 0,-3-1 0 0,4-2 0 0,-8-1 0 15,4-3 0-15,-7-1 0 0,0-4 0 0,7 0 0 16,-4-5 0-16,-3 0 0 0,0-4 0 0,11 1 0 16,-11-4 0-16,7-1 0 0,-1-3 0 0,-2-1 0 0,10 1 0 15,-11-5 0-15,7 2 0 0,-3-2 0 0,4-1 0 0,-1 1 0 16,-3-1 0-16,3 1 0 0,4 2 0 16,-11 2 0-16,8 0 0 0,3 3 0 0,-11 0 0 0,7 1 0 15,4 3 0-15,-10-2 0 0,6 1 0 0,-3-1 0 0,3 2 0 16,-3-2 0-16,3 0 0 0,-3-1 0 0,-3-2 0 15,9-1 0-15,-9-1 0 0,6-2 0 0,-3-2 0 0,4 0 0 16,-1-1 0-16,-3-3 0 0,0-3 0 0,-4 2 0 16,-3-2 0-16,7 0 0 0,0 0 0 0,-7 0 0 15,0 3 0-15,-7 1 0 0,0-1 0 0,7 5 0 0,-3 2 0 16,-4 3 0-16,7 3 0 0,-7 2 0 0,3 5 0 16,-2 1 0-16,2 1 0 0,-3 6 0 0,7 0 0 0,0 2 0 15,-7 3 0-15,7 0 0 0,0 1 0 0,0-1 0 16,7 0 0-16,-7 0 0 0,11-3 0 0,-1-1 0 0,-3-3 0 15,3-1 0-15,4-4 0 0,-4-2 0 0,7-1 0 16,-3-3-376-16,0-3-88 0,3 0-89 0,-6-3-95 16,6-4-112-16,-3-1-64 0,-1-2 65 0,1-2 111 0,3-3 47 15,7 0 98-15,-3-3 30 0,3-5 82 0,-3-1 39 16,6 0 48-16,1-4 15 0</inkml:trace>
  <inkml:trace contextRef="#ctx0" brushRef="#br0" timeOffset="111023.08">6305 6981 343 0,'0'-11'584'0,"0"1"8"0,0 1 40 0,7 1 48 0,-7 1 16 15,3 5-80-15,-6-1-72 0,3 1-56 0,0 2-56 16,0-1-33-16,-7 1-63 0,7 3-47 0,-4 2-89 0,4 0 32 16,-14 5-9-16,11-3-6 0,-7 5-33 0,3 2-32 15,-4 3-1-15,1-1-39 0,-4 5-23 0,4-2-89 16,3 2 0-16,-3-2 0 0,10-2 0 0,-4 0 0 0,4-1 0 15,-7-2 0-15,14-4 0 0,-7-1 0 0,4-1 0 16,6-6 0-16,-3 2 0 0,3-3 0 0,8 1 0 0,-1-4 0 16,-7 1 0-16,14-4 0 0,-10 1 0 0,10-1 0 15,-7 1 0-15,4 0 0 0,-4 0 0 0,4 0 0 0,-4 1 0 16,0 1 0-16,1 1 0 0,-8 2 0 0,0 1 0 16,4 1 0-16,-10 0 0 0,2 2 0 0,1 3 0 0,-7 1 0 15,-7 0 0-15,1 2 0 0,-5 2 0 0,4 1 0 16,-3-1 0-16,0 2 0 0,-8-1 0 0,8-1 0 0,-7-1 0 15,0 2 0-15,-1-4 0 0,5-2 0 0,-1-1 0 16,4-4 0-16,-8 0-24 0,15-3-393 0,-4-1-94 16,0-4-105-16,7-2-136 0,0 1-96 0,7-5 40 0,-7 1 88 15,10-2 79-15,4-1 90 0,-10-3 47 0,20 0 87 16,-14-2 50-16,7-2 31 0,4-1 32 0,3-1 48 0</inkml:trace>
  <inkml:trace contextRef="#ctx0" brushRef="#br0" timeOffset="111379.14">6649 6885 639 0,'0'-5'752'0,"-3"2"16"0,-4 3 39 16,0 3-94-16,4 2-73 0,-4 4-120 0,3-2-56 0,-3 5-48 16,0 0-48-16,-3 2-40 0,3 1-24 0,4 3-48 15,-4-2-32-15,7 2-16 0,0 0-33 0,-4 2 2 0,4-1-42 16,0-1-6-16,0-2-25 0,0 0-40 0,0-3-64 16,0-1 0-16,4-3 0 0,-4-3 0 0,7-1 0 15,-4-2 0-15,-3-2 0 0,7-4 0 0,0-3 0 0,-4-1 0 16,11-3 0-16,-10-2 0 0,-4-4 0 0,10-2 0 15,-3-1 0-15,0-2 0 0,-4-2 0 0,-3 0 0 0,7 3 0 16,-3-3 0-16,-4 2 0 0,0 3 0 0,6 0 0 16,-6 2 0-16,0 2 0 0,0 4 0 0,0-1 0 0,0 4 0 15,0 2 0-15,7 2 0 0,-14 3 0 0,7 2 0 16,0 2 0-16,0 4 0 0,7 2 0 0,-7 0 0 0,0 6 0 16,0-3 0-16,4 2 0 0,-4 5 0 0,7-2 0 15,0 2 0-15,-4-1 0 0,-3-1 0 0,7-2 0 16,-4-1 0-16,11 0 0 0,-14-1 0 0,4-4 0 0,2-2 0 15,-2-4-57-15,3 0-398 0,0-5-97 0,-4-4-65 16,-3 0-70-16,10-6-57 0,-10-1-40 0,7-3 80 0,0-3 72 16,-3-1 64-16,3-1 87 0,-1-3 34 0,-2 1 79 15,3-1 15-15,-4 3 66 0,11-3 6 0</inkml:trace>
  <inkml:trace contextRef="#ctx0" brushRef="#br0" timeOffset="111865.87">6890 6735 271 0,'4'-11'447'0,"6"5"26"15,4 2 55-15,-11 4 64 0,4 3 48 0,-3 2 0 0,3 3-33 16,-7 2-70-16,0 3-58 0,0-1-54 0,0 4-49 15,0-1-49-15,0 3-22 0,0 2-26 0,0-2-55 16,-7 1-31-16,7-1-9 0,0 3-24 0,0-3-17 0,0-1-6 16,0-2-17-16,-4-1-32 0,8-3-72 0,-4-2-16 15,7-2 0-15,-7-5 0 0,7-1 0 0,-4-2 0 16,4-6 0-16,0-1 0 0,-4-5 0 0,4-1 0 0,3-2 0 0,-3-2 0 16,-3 0 0-16,6-6 0 0,4 3 0 0,-11 0 0 15,8 0 0-15,-4 1 0 0,3 1 0 0,4 2 0 16,-4 1 0-16,-7 4 0 0,11 0 0 0,-3 3 0 0,-1 1 0 15,-3 5 0-15,3-1 0 0,-3 2 0 0,-4 1 0 16,8 1 0-16,-4 5 0 0,0 2 0 0,-4-1 0 0,4 4 0 16,-4 3 0-16,-3 1 0 0,7 0 0 0,0 6 0 15,-7 0 0-15,0 3 0 0,0-2 0 0,0-2 0 16,0-1 0-16,0-1 0 0,0-1 0 0,0-4 0 0,0-1 0 16,4-2 0-16,-4-5 0 0,0-1 0 0,0-4 0 15,6-2 0-15,-2-3 0 0,-4-5 0 0,7-2 0 0,0-4 0 16,-4 1 0-16,4-7 0 0,0 3 0 0,-4-6 0 15,8-3 0-15,2 1 0 0,-9 4 0 0,6 0 0 16,4 0 0-16,-4 3 0 0,1 0 0 0,6 3 0 0,-7 3 0 16,14 1 0-16,-13 5 0 0,-1 1 0 0,7 3 0 15,-6 2 0-15,-1 4 0 0,4 1 0 0,-4 5 0 0,0 1 0 16,-3 5 0-16,-3 1 0 0,3 4 0 0,-7 0 0 16,3-2 0-16,-3 4 0 0,7-4 0 0,-7 2 0 15,0 0 0-15,7-1 0 0,-7-4 0 0,3 1 0 0,4-3 0 16,0-3 0-16,-7 0-80 0,4-4-400 0,-4 1-136 0,0-7-72 15,0-2-104-15,0-1-64 0,0-4 112 0,0-3 56 16,0-1 80-16,0-2 95 0,0-5 33 0,0 2 73 0,0-4 31 16,10 1 72-16,-10-2 32 0,14 1 8 0</inkml:trace>
  <inkml:trace contextRef="#ctx0" brushRef="#br0" timeOffset="112183.54">7628 6496 279 0,'7'3'792'15,"-7"0"103"-15,0 2-70 0,0 1-82 0,0-1-87 0,0 2-111 16,0-1-66-16,3-1-30 0,-3 2-66 0,7-1-54 15,-4-2-17-15,-3-1-49 0,7 2-30 0,4-2-26 16,2-2-30-16,-9 1-9 0,13-1-32 0,-7-2-1 0,8-5-23 16,-1-2-39-16,0-2-73 0,0-2 0 0,-3-4 0 15,10-4 0-15,-7 0 0 0,1-2 0 0,-5-2 0 0,5-1 0 16,-1 5 0-16,-7-1 0 0,1 3 0 0,-11 0 0 16,6 4 0-16,-6 4 0 0,0 2 0 0,-6 2 0 0,-5 6 0 15,8 3 0-15,-11 2 0 0,4 4 0 0,-8 3 0 16,8 3 0-16,0 4 0 0,-8 1 0 0,12 2 0 15,-5 1 0-15,8 2 0 0,3-1 0 0,-7-1 0 0,7-2 0 16,0-3 0-16,7 1 0 0,-4-2 0 0,8-4 0 0,2-2 0 16,5-2 0-16,-8-2 0 0,7-2 0 0,-3-5 0 15,3 1 0-15,0-5 0 0,1-2 0 0,-1 0-176 16,0-5-344-16,-3 0-129 0,3-2-103 0,-3-2-128 0,0 0 41 16,-1 1 118-16,1-2 65 0,0 0 105 0,0-1 39 15,0 1 71-15,3-1 57 0,-7 1 40 0,7 1 41 0,-3-1 22 16</inkml:trace>
  <inkml:trace contextRef="#ctx0" brushRef="#br0" timeOffset="118453.08">8871 5739 271 0,'7'-5'560'0,"-3"-1"15"0,3 0 34 0,0 0 70 0,-4-3 18 16,-3 5-74-16,0-4-63 0,0 2-63 0,0 2-49 16,0-1-40-16,0 2-56 0,0 3-25 0,-3-3-39 0,-4 3-23 15,7-1-34-15,-7 2-46 0,-4 2-25 0,8 2 7 16,-11 5-38-16,4-2-26 0,6 5-46 0,-13 2-57 0,7 4 0 15,-4 4 0-15,4 4 0 0,-1 3 0 0,1 2 0 16,-4 1 0-16,4 1 0 0,6 1 0 0,-9-1 0 16,13-2 0-16,0-4 0 0,-4-2 0 0,4-5 0 0,4-5 0 15,-4-2 0-15,13-8 0 0,-9 0 0 0,6-8 0 0,4-4 0 16,-11-4 0-16,8-5 0 0,6-6 0 0,-3-3 0 16,-11-3 0-16,14-5 0 0,-6-1 0 0,-4-3 0 15,-4 2 0-15,11 1 0 0,-11 4 0 0,-3 2 0 0,7 3 0 16,-7 5 0-16,0 4 0 0,0 3 0 0,4 6 0 15,-4 3 0-15,0 1 0 0,0 2 0 0,-4 0 0 0,4 5 0 16,0-1 0-16,0 3 0 0,0 4 0 0,0 4 0 16,0-1 0-16,0 2 0 0,0 2 0 0,0 0 0 15,4 5 0-15,-4-2 0 0,0 1 0 0,7-1 0 0,0-3 0 16,-4-3 0-16,4 0 0 0,0-3 0 0,3-1 0 16,0-4 0-16,-3-3 0 0,-3-4 0 0,6-4 0 0,4-3-160 15,-11-2-313-15,4-3-70 0,-3-6-41 0,3-3-24 16,-7-2-48-16,10-2 0 0,-3-1 7 0,0-1 34 0,-4 2 38 15,7 1 82-15,4-1 22 0,-10-1 65 0,13 7 73 16,-7-1 62-16,4 2 98 0,-11 4 102 0,8 2 122 16,6 0 150-16,-7 4 82 0,4 3 62 0,-10 2 49 0,6 4 65 15,4 1 63-15,-11 3 63 0,11 2 50 0,-11 2-49 16,4 1-72-16,-7 4-56 0,4-1-48 0,-4 2-48 16,0 2-40-16,0 0-32 0,0 0-24 0,0 1-49 0,0 2-22 15,0-2-26-15,0 1-14 0,0 1-25 0,0-2 8 0,0-2-24 16,0-1-112-16,0-4 0 0,0-3 0 0,0-3 0 15,0-2 0-15,0-3 0 0,0-4 0 0,0-7 0 0,0-1 0 16,0-3 0-16,0-6 0 0,7-3 0 0,-1 5 0 16,-2-5 0-16,-4-2 0 0,10 1 0 0,-3 0 0 0,3 2 0 15,-3 2 0-15,4 1 0 0,-4 4 0 0,3-2 0 16,-3 4 0-16,3 1 0 0,0 2 0 0,1 2 0 16,-1 4 0-16,-3 0 0 0,0 1 0 0,3 2 0 0,-3 3 0 15,-3 5 0-15,3-2 0 0,-7 3 0 0,3 4 0 16,-3-1 0-16,0 2 0 0,0 0 0 0,0 4 0 15,0-1 0-15,0 2 0 0,0-2 0 0,0 0 0 0,0 1 0 16,0-3 0-16,0 0 0 0,0-1 0 0,0-1 0 16,0-4 0-16,0 0 0 0,0-2 0 0,0-5 0 0,0 0 0 15,0-5 0-15,7-1 0 0,0-2 0 0,-4-5 0 16,-3-3 0-16,11-2 0 0,2-3 0 0,-9-2 0 0,6 1 0 16,4-2 0-16,-4-2 0 0,1 2 0 0,-1 1 0 15,7 0 0-15,-7 5 0 0,-3 0 0 0,11 4 0 16,-12 2 0-16,5 2 0 0,-8 4 0 0,4 2 0 0,0 2 0 15,-7 3 0-15,3 2 0 0,-3 3 0 0,0 3 0 0,0 2 0 16,0 1 0-16,0 1 0 0,0 2 0 16,0 2 0-16,0 2 0 0,0-2 0 0,0 1 0 0,0-3 0 0,0 1 0 15,7-2 0-15,-3-1 0 0,-4-4 0 0,7-1 0 16,0-4 0-16,-4-2 0 0,4-4 0 0,-4-2 0 16,4-2 0-16,0-6-137 0,-3-2-286 0,9-3-9 0,-9-3-24 15,6-1-8-15,4-3 32 0,-11 1 0 0,15-1 72 16,-8-1 32-16,4 1 56 0,-1 1 15 0,1 2 73 15,-3 2 56-15,-8 2 89 0,11 2 94 0,-11 2 90 0,4 3 127 16,-3 3 96-16,-4 4 104 0,0 2-40 0,6 2-32 16,-12 2-40-16,6 3-41 0,-4 5-55 0,-3 1-23 0,7 0-17 15,-3 3-24-15,-4 3-16 0,0 0-24 0,4 1-16 16,-4 1-40-16,7-1-104 0,-4 1 0 0,4-1 0 16,0-1 0-16,4 1 0 0,3-3 0 0,-4-1 0 0,11-2 0 15,-11-4 0-15,8-1 0 0,-5-2 0 0,12-6 0 16,-8 0 0-16,14-6 0 0,-14-2 0 0,8-3 0 0,-8-4 0 15,0-1 0-15,8-5 0 0,-8-3 0 0,0 2 0 16,4-4 0-16,-10 1 0 0,2-1 0 0,-2 2 0 0,-4-3 0 16,0 5 0-16,0-1 0 0,0 4 0 0,-10-1 0 0,10 4 0 15,-4 0 0-15,-10 6 0 0,11 0 0 16,-4 2 0-16,4 2 0 0,-11 5 0 0,10 1 0 0,-3 1 0 16,0 5 0-16,-3 2 0 0,10 2 0 0,-3-1 0 0,3 3 0 15,0-1 0-15,0 1 0 0,0-1 0 0,0 2 0 16,0-4-328-16,0-2-80 0,0-2-48 0,3-1-48 15,4-1-56-15,-4-3-16 0,4-3-48 0,0-1-17 0,4-2 1 16,-1-2 40-16,0-1 81 0,4-2 30 0,-4 0 90 16,1-1 23-16,6-4 87 0,-7 3 66 0,1 0 102 0,6-1 121 15,-7 4 168-15,4-1 80 0,-11 2 89 0,8 4 102 16,-11 1 82-16,0 4 111 0,7 6 64 0,-7 0-64 16,0 3-72-16,0 2-64 0,0 2-56 0,0 3-48 0,0 1-32 15,0 0-40-15,0 3-49 0,0-4-31 0,0 2-40 16,0-3-15-16,0 0-17 0,7-5-9 0,-4 1-46 0,-3-2 15 15,7-2-80-15,0-2-48 0,-4-4 0 0,8-2 0 16,2-2 0-16,-9-2 0 0,6-5 0 0,-3-1 0 0,3-2 0 16,4-4 0-16,-10-1 0 0,6-3 0 0,4-2 0 15,-11 0 0-15,7-1 0 0,-3 0 0 0,0 1 0 16,-3-1 0-16,-4 2 0 0,0 1 0 0,7 2-97 0,-7-1-302 16,0 5-57-16,0 4-80 0,-7-2-17 0,7 5-70 15,0-2-33-15,0 5-17 0,0 2-30 0,0 0 94 0,0 2 73 16,7 2 64-16,-4-1 57 0,-3-1 47 0,7 1 39 0,3 1 18 15,-3-1 55-15</inkml:trace>
  <inkml:trace contextRef="#ctx0" brushRef="#br0" timeOffset="118889.43">10284 5046 63 0,'0'10'520'0,"0"1"64"0,3 1 23 0,4 4 74 15,-7-2 79-15,7 1-104 0,-3 0-56 0,-4 0-80 16,6 1-64-16,1-1-40 0,-7 2-41 0,0-2-63 0,0-2-23 16,0-2-25-16,0 0-57 0,0-4-14 0,0-1-17 15,0-3-25-15,0-3-31 0,4-2-16 0,-4-5 0 16,10-2-71-16,-10-4-33 0,14-1 0 0,-11-3 0 0,4-3 0 15,4 0 0-15,-1-6 0 0,0 2 0 0,-3-5 0 16,4 6 0-16,2-5 0 0,1 3 0 0,0 0 0 0,-4 2 0 16,1 2 0-16,-1 3 0 0,0 6 0 0,-3 0 0 15,3 5 0-15,4 2 0 0,-10 2 0 0,-4 6 0 16,7 0 0-16,-7 3 0 0,3 3 0 0,-3 2 0 0,0-1 0 16,0 5 0-16,0 2 0 0,0 3 0 0,0-1 0 15,-3 0 0-15,3 2 0 0,3-3 0 0,-3 1 0 0,0-2 0 16,0-2 0-16,0-2 0 0,0-5 0 0,7 0 0 0,-7-4 0 15,0-5 0-15,7-4-201 0,-4-5-262 16,4-5-65-16,-3-3-16 0,9-5 7 0,-2-4 18 0,-1-3 39 16,0-2 40-16,8-4 47 0,-8 1 58 0,7-3 47 0,0 4 103 15,-6-2 58-15,6 0 87 0,-7 3 80 0,4 4 71 16,-4 1 58-16,1 6 63 0,-1 2 64 0,-3 2 56 0,0 10 56 16,-4 1 56-16,-3 7-40 0,7 3-48 0,-7 6-41 15,0 1-30-15,0 6-25 0,-7 4-48 0,7 3-32 16,-3 1-16-16,3 1-33 0,-7 5-6 0,7 0-25 0,-7 3-9 15,7-1-23-15,0 2-31 0,0-1-57 0,0-1-89 16,0-4-166-16,0-2-169 0,0-4-137 0,0-2-182 0,0-5-170 16,0-8 105-16,0 1 89 0,0-5 79 0,-3 0 64 15,3-8 63-15,-7 2 82 0,0-4 30 0,3-4 49 16,-3 1 41-16,4 1 23 0</inkml:trace>
  <inkml:trace contextRef="#ctx0" brushRef="#br0" timeOffset="119020.59">10694 4930 38 0,'0'-5'721'0,"0"0"-2"0,0-1-30 15,0 0-25-15,10-2-48 0,-3-1-104 0,3 0-88 16,1 2-64-16,6-5-73 0,-3 1-94 0,6-1-130 0,-2 2-190 16,2-2-113-16,-2 1-120 0,6 1-128 0,-11 0-88 15,1 3-33-15,0 4 73 0,3-1 57 0,-6 2 55 0,-4 1 48 16,-1-1 23-16,-2 2 50 0,-4 0 47 0</inkml:trace>
  <inkml:trace contextRef="#ctx0" brushRef="#br0" timeOffset="120205.45">4999 8880 102 0,'0'-9'664'0,"7"1"25"0,-7 2 47 15,7 2 15-15,-7 1-39 0,0 1-103 0,0 2-66 16,0-1-78-16,0 1-42 0,0 1-46 0,0 4-49 0,-7-1-16 15,7 2-48-15,-7 2-40 0,7 1-24 0,-3 3-8 16,-4 3-33-16,7 0-15 0,-7 6-23 0,7-2-2 16,-4 1-62-16,4-2-57 0,0 1 0 0,0-1 0 0,4-1 0 15,3-2 0-15,-7-3 0 0,10-1 0 0,-3-4 0 0,0-1 0 16,3-3 0-16,0 0 0 0,1-6 0 0,-1 0 0 16,7-5 0-16,-6-2 0 0,2-5 0 0,-2 1 0 15,-4-5 0-15,3-1 0 0,-7-4 0 0,4 1 0 0,0 1 0 16,-7-3 0-16,0 2 0 0,-7 2 0 0,0 0 0 15,4 3 0-15,-4 2 0 0,-3 2 0 0,-1 1 0 0,-2 2 0 16,2 0 0-16,1 6 0 0,0-2 0 0,-1 5 0 16,-2-1 0-16,9 4 0 0,-3 1 0 0,4 4 0 0,-4 0 0 15,0 4 0-15,7-1 0 0,0 3 0 0,7 1 0 16,0 0 0-16,-4 2 0 0,4-2-48 0,-3-2-312 16,9-1-72-16,-2-2-40 0,-1-4-32 0,0-3-73 0,1-1-62 15,6-5-58-15,-3-3-38 0,-1-4 103 0,5-4 72 16,-1-2 64-16,7-6 56 0,-10-2 55 0,10-2 42 15,-7-3 39-15,4-1 39 0,-4-1 26 0</inkml:trace>
  <inkml:trace contextRef="#ctx0" brushRef="#br0" timeOffset="120393.46">5344 8445 294 0,'0'-23'585'0,"0"2"127"0,0 5 88 0,0 3-24 15,-4 5-81-15,-3 3-102 0,7 0-74 0,-7 5-55 16,4 4-55-16,-4 2-57 0,3 1-41 0,4 5-30 16,-6 3-33-16,-1 3-9 0,7 2-46 0,0 5-25 0,0 4 0 15,0 2-32-15,7 2-16 0,-1 3-25 0,-2 1-62 0,6 3-33 16,-3-1 0-16,4 0 0 0,-1-3 0 0,7-3 0 15,-3 0 0-15,-4-5 0 0,7-4 0 0,-13-3-73 0,6-6-247 16,7-3-71-16,-10-5-106 0,0-1-79 0,-3-6-88 16,3-4-87-16,-7-2-9 0,3-4 72 0,-3-3 56 15,0 1 72-15,0-2 96 0,-3-1 23 0,-4 0 65 0,3-3 41 16,4 3 31-16,-7-2 32 0</inkml:trace>
  <inkml:trace contextRef="#ctx0" brushRef="#br0" timeOffset="120552.55">5423 8752 326 0,'-7'-10'601'0,"3"1"126"15,4 0 82-15,-13 3-57 0,9 0-65 0,-3 2-110 16,7 3-73-16,0 0-57 0,-3 1-54 0,3 0-49 0,0 0-40 15,0 0-32-15,3-3-40 0,-3 1-24 0,11 1-40 16,-4-4-8-16,3 0-25 0,0 0 2 0,-3-3-57 16,10 2-32-16,1-1-48 0,-1-1-104 0,-7-3-41 0,0 4-78 15,11-4-97-15,-4 1-56 0,-3 3-81 0,0-2-55 16,3-2-72-16,0 2-88 0,7-1-15 0,-10 1 31 16,3 0 55-16,8 1 73 0,-12 1 89 0,5-1 38 0,6 0 42 15,-4 0 47-15,-2 4 16 0,-1-2 64 0</inkml:trace>
  <inkml:trace contextRef="#ctx0" brushRef="#br0" timeOffset="121189.87">5984 8512 287 0,'4'8'792'0,"-4"-4"48"0,7 2-24 0,0-4-80 16,-4 1-72-16,-3-1-120 0,7-1-56 0,-4 0-64 15,4 0-40-15,0-3-57 0,-3-4-23 0,6 1-48 0,-3-5-23 16,3 1-33-16,4-3-16 0,-11-3-24 0,8-2-25 16,6-2-15-16,-7-5 9 0,4 1-25 0,-11-1-40 0,8 1-64 15,-4-1 0-15,0 5 0 0,-7 0 0 0,3 1 0 16,-3 1 0-16,-3 3 0 0,-4 3 0 0,7 3 0 16,-7 1 0-16,-4 4 0 0,8 0 0 0,-4 4 0 0,-3 1 0 15,3 4 0-15,-3 1 0 0,3 4 0 0,-4 2 0 16,8 1 0-16,-4 2 0 0,0 2 0 0,7 1 0 0,-3 1 0 15,-4 1 0-15,7 0 0 0,0 0 0 0,0 0 0 16,0-1 0-16,0 0 0 0,0-2 0 0,0-1 0 0,0-1 0 16,10-4 0-16,-3 1 0 0,0-6 0 0,3-1 0 0,-6-1 0 15,9-1 0-15,-2-5 0 0,-1-2 0 0,0-2 0 16,1-3 0-16,-4-2 0 0,3 0 0 0,4-4 0 16,-11 0 0-16,4-6 0 0,-3 0 0 0,9-1 0 0,-9-2 0 15,3 3 0-15,-4-1 0 0,4-3 0 0,-7 1 0 16,10 4 0-16,-10-1 0 0,14 1 0 0,-10 1 0 15,2 1 0-15,-2 4 0 0,3-2 0 0,0 4 0 0,-4 0 0 16,4 4 0-16,-4 2 0 0,-3 1 0 0,7 2 0 16,-7 4 0-16,0 1 0 0,7 3 0 0,-7 0 0 0,0 1 0 15,0 3 0-15,0-2 0 0,0 2 0 0,-7 1 0 16,7 3 0-16,7 1 0 0,-7 2 0 0,0-1 0 0,0 1 0 16,0-1 0-16,0 0 0 0,4 2 0 0,-4-2 0 15,10-1 0-15,-10-3 0 0,7-3 0 0,-7-5 0 16,10-1 0-16,-3 2 0 0,0-4 0 0,-3 1 0 0,-4-8 0 15,10-3 0-15,-3-2 0 0,0-1 0 0,-7-4 0 16,3 1 0-16,7-2 0 0,-3-2 0 0,4-2 0 0,-11-2 0 16,10 2 0-16,-3 3 0 0,3-1 0 0,4 1 0 15,-11 1 0-15,4 2 0 0,-3 3 0 0,10-1 0 16,-11 1-297-16,-3 3-142 0,7 0-90 0,-7 6-46 0,0 0-65 16,0 0-48-16,0 3-64 0,0-2 56 0,0 2 80 15,0 2 63-15,-7-2 66 0,14 0 62 0,-4 1 49 16,-3-2 40-16,0 1 17 0,7 0 55 0</inkml:trace>
  <inkml:trace contextRef="#ctx0" brushRef="#br0" timeOffset="121389.35">6587 8136 38 0,'0'3'521'15,"0"0"15"-15,0 1 39 0,7-1-6 0,-7 2 7 16,0-2-65-16,0-1 17 0,0 3-39 0,0-2-33 16,0 0-24-16,0 2-40 0,7 1-40 0,-7 1-41 0,0 1-39 15,3-1-32-15,-6 1-31 0,6 0-33 0,-3 0-57 16,0 1-47-16,7 0-63 0,0-1-74 0,-7-1-63 0,4-4-39 15,-4 0-25-15,0-1-40 0,10-2-49 0,-10 0-15 16,7-5-32-16,0 0-23 0,-4-3-49 0,4 0-25 0,-3-2-31 16,2-1-7-16,1-1-2 0,4-3-6 0,-1 2 31 15,-3-5 8-15,3 1 40 0,1-1 40 0,-1 0 40 16,4 0 32-16,-11 0 16 0</inkml:trace>
  <inkml:trace contextRef="#ctx0" brushRef="#br0" timeOffset="122406.75">6821 7947 207 0,'7'-17'344'0,"-3"1"32"0,3 3 47 0,-7-2 65 0,0 5 57 16,7 1 38-16,-7 1 34 0,0 3-10 0,-7 3-62 15,7 1-66-15,-7 2-46 0,3 1-42 0,-3 3-38 16,4 5-49-16,-4-3-41 0,0 5-22 0,-3 1-17 0,6 0-24 16,-9 2-25-16,9 3-23 0,-3 1-15 0,0 1-33 0,4 2-104 15,-4 1 0-15,7-1 0 0,0 2 0 0,0-1 0 16,0-1 0-16,7-1 0 0,-4-1 0 0,4-6 0 0,0 2 0 16,-3-6 0-16,9-1 0 0,-2-4 0 0,-1-3 0 15,0-4 0-15,1-3 0 0,-4-4 0 0,3-2 0 16,0-4 0-16,-3-1-24 0,0 0-256 0,-3-3-49 0,3 1-15 15,-1-1-15-15,-2 1-10 0,-4-2 9 0,0 4 1 16,0-2-1-16,0 3 24 0,0 2 24 0,0-1 8 16,7 2 47-16,-7 0 50 0,3 3 47 0,-3 0 40 0,0 6 72 15,0 0 72-15,7 0 47 0,0 3 89 0,-7 2 41 16,0 2 47-16,3 1 64 0,-3 2 64 0,0 2 16 0,0 0 0 16,0-1-48-16,7 2-41 0,-3 1-30 0,-4-1-25 15,7-1-33-15,-7 0-23 0,7-1-7 0,-4 0-41 0,-3 1-8 16,7-5-9-16,0 1-6 0,-4-3-57 0,4-1-64 15,-3 1 0-15,9-4 0 0,-9-1 0 0,6-2 0 16,4-1 0-16,-11-5 0 0,8-1 0 0,-4-1 0 0,3-1 0 16,4-2 0-16,-11-1 0 0,7 0 0 0,-3-1 0 15,0 0 0-15,-3 4 0 0,-4-1 0 0,0 3 0 0,7-2 0 16,-7 7 0-16,0-2 0 0,-7 3 0 0,7 1 0 16,-4 4 0-16,4-2 0 0,-7 6 0 0,0 0 0 0,7 1 0 15,-3 4 0-15,-4 2 0 0,4 1 0 0,3 1 0 16,-7 2 0-16,7 0 0 0,0 4 0 0,-7-1 0 0,7-1 0 15,0 1 0-15,0-1 0 0,0-2 0 0,0-2 0 16,7-2 0-16,0-2 0 0,-7 0 0 0,3-5 0 0,4 1 0 16,-4-4 0-16,11-4 0 0,-10 1 0 0,6-5 0 15,-3 0-64-15,0-2-137 0,3-5 41 0,-3 0 9 16,3-2-1-16,1-3 48 0,-1 1 23 0,0-3 2 0,4 0 15 16,-4-1 24-16,1 3 23 0,6-1-6 0,-7 2 46 15,1 2 26-15,2 1-1 0,-2 2 48 0,-8 3 16 0,11 1 24 16,-11 8 7-16,11-3-14 0,-14 1-18 0,4 6-7 15,3 0-8-15,-4 3-7 0,-3 2-89 0,0-2 0 0,0 3 0 16,7 4 0-16,-7-4 0 0,0 2 0 0,0 1 0 16,0 1 0-16,0-1 0 0,0 0 0 0,0 1 0 15,0 0 0-15,0-1 0 0,0 0 0 0,0 0 0 0,7 1 0 16,-7-3 0-16,0 0 0 0,0-3 0 0,0 1 0 16,3-5 0-16,-3 1 0 0,11-1 0 0,-11-2 0 15,13-2 0-15,-13-3 0 0,4 0 0 0,3-3 0 0,-4 1 0 16,4 0 0-16,-7-4 0 0,7 4 0 0,-4-8 0 15,4 5 0-15,0 0 0 0,-3 2 0 0,3-2 0 0,-4 2 0 16,4-2 0-16,0 2 0 0,-4 1 0 0,4-1 0 0,-3 2 0 16,2 1 0-16,5-2 0 0,-11 4 0 0,7 2 0 15,-4-4 0-15,4 4 0 0,0-2 0 0,-4 3 0 16,4-2 0-16,0 2 0 0,-3 2 0 0,2-2 0 0,-2-2 0 16,3 1 0-16,0 2 0 0,-7-2 0 0,3 2 0 15,4-1 0-15,-4 0 0 0,-3 0 0 0,7 0 0 0,0-1 0 16,-3-2 0-16,-4 2 0 0,7-3 0 0,-1 1 0 15,-6-3 0-15,4 1 0 0,3-2 0 0,-4-1 0 16,4 1 0-16,0 0 0 0,-7-2 0 0,3 0 0 0,-3 0 0 16,7 1 0-16,-7-2 0 0,0 2 0 0,0-1 0 15,0 2 0-15,0 2 0 0,0 3 0 0,0-2 0 0,0 3 0 16,0-2 0-16,-7 6 0 0,7 2 0 0,-3 2 0 16,3 2 0-16,-7 1 0 0,0-2 0 0,7 2 0 15,-10 4 0-15,10-2 0 0,0 3 0 0,-4-2 0 0,8 1 0 16,-4-3 0-16,7-2 0 0,-4-2 0 0,4 0 0 15,0-1 0-15,-4-3 0 0,8-1 0 0,-4-1 0 0,0-2 0 16,-4-1 0-16,7-1 0 0,-3-3 0 0,-7 2-112 16,11-4-328-16,-5 1-56 0,1-3-89 0,-3 0-94 0,3 1-90 15,-4-4-14-15,11 2 71 0,-11-1 80 0,8-1 72 16,2-1 63-16,5 0 42 0,-15 0 79 0,14 0 16 0,-6 1 63 16,6-1 26-16</inkml:trace>
  <inkml:trace contextRef="#ctx0" brushRef="#br0" timeOffset="123131.8">6890 8007 415 0,'0'6'544'0,"0"-4"23"0,0 3 2 0,0-1-33 15,0-4 0-15,0 1-88 0,0 0-8 0,0-3-33 16,0-2-14-16,0-3-17 0,0-4-24 0,0 1 0 15,0-4-33-15,0-4-30 0,0 0-41 0,0-5-24 0,4-3-25 16,-4 0-23-16,7-2-8 0,-7-3-31 0,3-1-9 16,-3 0-1-16,0-1-31 0,0 0-8 0,0 5-31 0,0-1-57 15,0 2 0-15,0 3 0 0,0 5 0 0,0 2 0 16,0 5 0-16,0 2 0 0,0 5 0 0,0 1 0 16,0 7 0-16,0 1 0 0,0 4 0 0,-3 5 0 0,-4 2 0 15,7 2 0-15,-4 2 0 0,4 3 0 0,0 3 0 0,0 2 0 16,0-2 0-16,-6-2 0 0,6 4 0 0,0-6 0 15,0-2 0-15,6 0 0 0,-6-2-297 0,0-3-287 0,4-2-136 16,-4-3-183-16,7 0 39 0,-4-6 72 0,4 0 119 16,0-1 74-16,3-2 55 0,-6 0 63 0,3 2 57 15,3-4 56-15,4 0 25 0,0-3 46 0,-1 2 50 0</inkml:trace>
  <inkml:trace contextRef="#ctx0" brushRef="#br0" timeOffset="124456.29">7779 7525 31 0,'4'-9'496'0,"3"9"31"0,-4-6 18 16,11 2 38-16,-14-1 50 0,3 1-34 0,-3 2 34 0,0-1-74 16,0 3-62-16,0 0-57 0,0 0-40 15,0-2-41-15,0 4-38 0,-3 4-34 0,3 0-30 0,-14 3-34 16,14 2-22-16,-10 1-26 0,6 1-15 0,-3 5-23 0,0 1-18 15,-3 3-110-15,7 0-9 0,3-1 0 0,-7 2 0 16,0-1 0-16,7-1 0 0,0-2 0 0,7 1 0 0,0-4 0 16,-7 0 0-16,3-4 0 0,7-4 0 0,-3-3 0 15,4 0 0-15,-1-5 0 0,4-2 0 0,-11-4 0 16,8-3 0-16,6-3 0 0,-3-3 0 0,-11-3 0 0,7-2-312 16,4-1-104-16,-10-1-65 0,3 0-22 0,-4-1-17 15,4 1-9-15,-7 2 2 0,0 0-1 0,7 3 39 0,-4 4 57 16,-3-3 56-16,0 4 81 0,7 2 79 0,-7 5 96 15,4 0 111-15,-4 3 58 0,6-1 63 0,1 3 56 16,-7 0 63-16,0 0 49 0,0 0 49 0,4 5 39 0,-4 0 24 16,0-2 40-16,0 5 16 0,7-5-40 0,0 3-48 15,-7 0-24-15,3 1-64 0,7 3-25 0,-3-3-22 0,0-3-34 16,3-2-14-16,-6 1-25 0,3-3-17 0,3 2-14 16,4-1-18-16,-11-2-6 0,8-4-10 0,2-1-54 15,-9-1-33-15,6-4 0 0,4 2 0 0,-11-2 0 0,8 1 0 16,-11-2 0-16,7-1 0 0,-7 3 0 0,0 0 0 0,0 2 0 15,0 0 0-15,-7 5 0 0,7 1 0 0,-11-1 0 16,11 4 0-16,-3 3 0 0,-11 1 0 0,14 3 0 0,-10 2 0 16,6 2 0-16,4 2 0 0,0 1 0 0,-6-1 0 15,6 6 0-15,0-4 0 0,0 0 0 0,6-3 0 16,-6 2 0-16,4-4 0 0,-4-2-232 0,10-3-112 0,-3-3-72 16,3-1-32-16,1-3-49 0,3-2-54 0,3-3-65 15,-3-3-32-15,10-4-40 0,-4-1 32 0,4-1 71 0,4 0 66 16,3-2 62-16,0-3 81 0,0 0 41 0,7-1 14 15,-4 0 58-15,4 2 31 0</inkml:trace>
  <inkml:trace contextRef="#ctx0" brushRef="#br0" timeOffset="124925.55">8971 7118 302 0,'0'-7'489'0,"0"0"14"15,0 0 41-15,7 3 9 0,-7 0 31 0,0 1-25 16,0 1 50-16,0 1-65 0,0 1-64 0,-7 0-48 0,7 1-48 16,-3 1-49-16,-4 2-39 0,0 1-31 0,4 1-25 15,-8 0-32-15,4 1-32 0,1 3 0 0,-5 1-32 0,8 1 0 16,-11-1-17-16,11 1-30 0,-4 0-97 0,0 1 0 15,7-2 0-15,-4 1 0 0,4-2 0 0,-7-2 0 16,7 1 0-16,0-3 0 0,0-3 0 0,7 0 0 0,-3-2 0 16,-4-1 0-16,7 0 0 0,0-1 0 0,-4-2 0 15,11-4 0-15,-11 0 0 0,8-2 0 0,2 0 0 0,-9-1 0 16,6-4 0-16,-3-1 0 0,3 0 0 0,-10 0 0 16,11 3 0-16,-11 0 0 0,7 3 0 0,-7 0 0 15,0 4 0-15,0 0 0 0,0 3 0 0,0 0 0 0,0 1 0 16,0 4 0-16,0 2 0 0,0 1 0 0,0-1 0 15,0 4 0-15,0 0 0 0,0 1 0 0,0 0 0 0,0 2 0 16,0 2 0-16,0-4 0 0,0-1 0 0,0-1 0 16,6-1 0-16,-2-4 0 0,-4-1 0 0,14-2 0 15,-11 0-73-15,4-5-318 0,3-2-65 0,-3-1-89 0,7-2-39 16,-7-4-79-16,3 1-57 0,4-4-25 0,-4-1 74 0,8 0 79 16,-8 0 71-16,7-1 57 0,-13-2 40 0,13 1 65 15,0 1 39-15,-7 1 16 0,8 0 56 0</inkml:trace>
  <inkml:trace contextRef="#ctx0" brushRef="#br0" timeOffset="125363.4">9268 6867 31 0,'0'0'592'0,"0"0"55"16,0 0 66-16,0 0 31 0,0 0-8 0,0 4-113 15,-7-1-70-15,7 3-66 0,0-1-54 0,-4 2-33 0,4 4-57 16,-7-1-39-16,0 4-31 0,7 0-41 0,-10 2-25 16,10 1-22-16,-7-1-26 0,7 0-23 0,0 0-8 15,-3 0-15-15,-4-3-18 0,7-1-38 0,0-1-57 0,0-2 0 16,0-2 0-16,0-4 0 0,7 0 0 0,-4-2 0 15,-3-2 0-15,7-2 0 0,0-1 0 0,-4-4 0 0,11-5 0 16,-10 4 0-16,6-5 0 0,4-1 0 0,-11-1 0 16,8-1 0-16,2 3 0 0,-9-2 0 0,3 1 0 0,3-1 0 15,-3 7 0-15,3-3 0 0,-3 3 0 0,-3 1 0 16,-4 2 0-16,0 2 0 0,0 1 0 0,7 1 0 16,-4 1 0-16,-3-1 0 0,-3 4 0 0,3 1 0 0,0 0 0 15,-7 1 0-15,14 1 0 0,-7-1 0 0,0 4 0 16,3 1 0-16,-3 2 0 0,0 3 0 0,7 3 0 0,0-1 0 15,-4 4 0-15,-3 4 0 0,11-2 0 0,-5 4 0 16,1-1 0-16,-3 2 0 0,-4 2 0 0,0-2 0 0,0 0 0 16,7 1 0-16,-7-2 0 0,0 0 0 0,0-5 0 15,-7 1 0-15,3-3 0 0,4-4 0 0,-7-1 0 0,1-2 0 16,-5-3 0-16,8-2 0 0,-11-3 0 0,0-2 0 16,0-1 0-16,4-2 0 0,3-1 0 0,-3-3 0 15,-1-1 0-15,5-3 0 0,-5 0 0 0,11-5 0 0,-3 4 0 16,3-5-328-16,0-2-168 0,0 2-48 0,0-1-56 15,0 0-72-15,3-4-64 0,4 2-40 0,-3-2 95 0,9 2 90 16,-2-3 70-16,-1 2 57 0,7-1 32 0,1-1 73 16,-1-3 31-16,-3 2 24 0,10-1 64 0</inkml:trace>
  <inkml:trace contextRef="#ctx0" brushRef="#br0" timeOffset="125725.43">9622 6786 502 0,'7'-7'697'0,"-7"3"70"0,0-3 42 0,0 5-65 0,0 1-88 16,0 1-104-16,-7 3-65 0,1 1-62 0,2 2-33 0,-3 0-32 15,7 0-64-15,-7 0-41 0,-3 6-30 0,7 0-9 16,-4 1-17-16,0 0-22 0,3 0-17 0,-3 0-40 0,7 0-9 16,0 0-70-16,0-1-41 0,0-1 0 0,0-1 0 15,0-1 0-15,7-2 0 0,-3 0 0 0,3-3 0 16,0-2 0-16,-4-2 0 0,7-3 0 0,-3-2 0 0,4-1 0 16,2-4 0-16,-2 2 0 0,-8-5 0 0,11-1 0 15,-4-2 0-15,1-1 0 0,-1-2 0 0,4 1 0 0,-11-3 0 16,7 1 0-16,-3 2 0 0,4 0 0 0,-4 2 0 15,-7 2 0-15,3 2 0 0,-3 3 0 0,7 5 0 0,-7-1 0 16,0 2 0-16,0 3 0 0,0 0 0 0,-7 0 0 16,7 3 0-16,0-1 0 0,0 2 0 0,0 4 0 0,0-4 0 15,0 4 0-15,0-2 0 0,0 6 0 0,0-2 0 16,0 3 0-16,0-1 0 0,0 4 0 0,0-4 0 16,0-2 0-16,0 4 0 0,0-3 0 0,7 2 0 0,-7-3 0 15,7-2-73-15,-7-3-318 0,3 0-74 0,4-2-102 16,-3-3-57-16,2-3-80 0,5-3-57 0,-4-3 26 15,0-1 86-15,3-2 74 0,-7-5 39 0,11 1 88 0,-10-2 24 16,6-3 79-16,4-2 42 0,-11 2 31 0,7 0 31 16</inkml:trace>
  <inkml:trace contextRef="#ctx0" brushRef="#br0" timeOffset="125886.52">9943 6590 23 0,'0'-2'568'0,"7"4"47"0,-7 2 50 0,0 0 31 0,0 5 40 16,7 0-88-16,-7 2-88 0,-7-2-64 0,7 4-56 15,0 1-40-15,7 2-48 0,-7-2-48 0,-7 2-40 0,7-1-32 16,0 1-32-16,0 0-9 0,0-4-70 0,0-1-50 15,0 0-110-15,0-5-81 0,0-1-104 0,0 0-113 0,0-3-78 16,0-4-49-16,0-2-81 0,0-5-62 0,7 0-58 16,-7-3-15-16,3-1 48 0,-3 1 73 0,14-3 63 15,-14-2 56-15,3-1 79 0,8 2 26 0,2-1 55 0,-9 2 8 16</inkml:trace>
  <inkml:trace contextRef="#ctx0" brushRef="#br0" timeOffset="126593.17">10074 6592 78 0,'3'5'409'0,"-3"-2"31"0,7 7 32 16,-7-2 39-16,0-1 50 0,4 4-10 0,-4 0 26 0,-4 3-17 15,4 0-8-15,0-3-73 0,0 2-54 0,0 0-34 16,0-1-63-16,0-3-39 0,0 2-33 0,0-4-40 16,0-2-25-16,0-2-22 0,0-1-25 0,0 2-16 0,0-4-16 15,0-5-8-15,0 1-16 0,4-4-17 0,-4 0-6 16,13-2-41-16,-13 0-24 0,4-1 0 0,3-2 0 0,-4-2 0 16,11-2 0-16,-4 3 0 0,1 0 0 0,-5 0 0 15,5 2 0-15,-4 0 0 0,3 3 0 0,-7 0 0 16,11 3 0-16,-10 3 0 0,6 0 0 0,-10 2 0 0,7-1 0 15,0 2 0-15,-4 0 0 0,-3 0-112 0,0 5-32 0,0-4-48 16,0 0-40-16,0 3-48 0,0-1-17 0,0-2-38 16,0-1-33-16,0 2-8 0,7-1-16 0,0 1 16 0,-4-2 8 15,4-5 24-15,-3 2-17 0,10-4 34 0,-11-2 39 16,7 0 23-16,-3-2 34 0,4-2 31 0,2-2 24 16,-2-3 32-16,-1 0 7 0,0 1 34 0,8-2 47 0,-8 0 15 15,7 0 50-15,-6 1 31 0,2 1 24 0,-2 1 48 16,-1 2 23-16,-3-1 50 0,-4 5 39 0,-3 0 64 0,7 4 88 15,-7 1 40-15,4 2 47 0,-8 0 18 0,4 5-17 16,-7 1-48-16,4 1-64 0,-4 1-24 0,0 5-40 16,4-2-33-16,-4 3-30 0,-4-1-18 0,5 3-30 0,-5 1-1 15,4 1-40-15,-3-3-9 0,6 1-23 0,4 1-7 16,-6-2-97-16,6 1 0 0,0-1 0 0,0-1 0 16,0-1 0-16,6 1 0 0,-2-4 0 0,3 4 0 0,-4-3 0 15,4 0 0-15,4 0 0 0,2-4 0 0,-9 2 0 16,13-1 0-16,-7-4 0 0,-3 1 0 0,4 2 0 0,-5-4 0 15,-2 0 0-15,3 1 0 0,-4-2 0 0,-3 2 0 16,0-1 0-16,0 0 0 0,0 2 0 0,0 1 0 0,-10-1 0 16,10-1 0-16,-4 4 0 0,-2-2 0 0,-1-1 0 15,3-2 0-15,-6 5 0 0,3 0 0 0,0-2 0 16,-3-3 0-16,6 0 0 0,-9 1 0 0,13-4-41 0,-4 0-246 16,-3-5-33-16,7 3-73 0,0-6-46 0,0-1-41 0,0-1-32 15,7-3-17-15,-3-2-6 0,2-2 7 0,5 0 32 16,-4-1 48-16,3-3 40 0,0 3 39 0,1-4 89 15,6 2 96-15,0-2 97 0,-7 4 70 0,8-2 121 0,6 3 73 16,-10 2 54-16,-1 5 98 0,5 1 63 0,-8 6 71 16,0 0 81-16,1 6 1 0,-5 3-58 0,-2 3-54 0,3 3-41 15,0 5-48-15,-7-1-41 0,0 4-39 0,0 1-23 16,0 0-18-16,0 3-46 0,0 0-25 0,0 0-25 0,0 0-14 16,0 0-42-16,0-2-110 0,0-1-89 0,0 0-97 15,0-3-111-15,-7-1-119 0,0-5-97 0,7 0-80 16,-4-6-96-16,-2 1-8 0,2-2 31 0,-3-2 106 0,0-3 47 15,4-1 71-15,3-3 73 0,-7-1 32 0,7 3 49 16,0-4 39-16,-3 0 40 0</inkml:trace>
  <inkml:trace contextRef="#ctx0" brushRef="#br0" timeOffset="126988.12">11166 5680 38 0,'7'-7'793'0,"-4"1"30"0,4 3 10 16,0 0-66-16,-4 1-86 0,11 4-105 0,-14 2-72 15,4 2-56-15,-4 3-40 0,10 4-64 0,-3 1-32 16,-7 2-32-16,7 6-24 0,-7 0-33 0,3 4-38 0,8 1-17 16,-11 3-24-16,13 1-25 0,-13 1 2 0,4 1-26 15,-4 0-22-15,10 1-73 0,-10-2 0 0,7-2 0 0,-7-3 0 16,0-3-16-16,0-3-296 0,0-5-137 0,-7-4-110 15,7-1-154-15,-3-8-134 0,-4 0-1 0,7-6 128 16,0-2 71-16,-4-1 74 0,-3-1 63 0,1-3 63 0,-5 2 49 16,8-1 49-16,-4-2 39 0,0 2 40 0</inkml:trace>
  <inkml:trace contextRef="#ctx0" brushRef="#br0" timeOffset="127513.73">11176 6063 23 0,'0'-5'648'0,"7"1"40"0,0-3 48 0,-4 5-16 16,11-1-40-16,-10-5-64 0,13 1-80 0,-7-4-57 0,1-2-62 15,6-2-73-15,0-3-16 0,0-3-96 0,-6-3-48 16,13 1-96-16,-11-6-88 0,1 6-80 0,3-6-73 0,-6 4-54 16,-1-3-50-16,-3 3-7 0,3 3-15 0,-6 1-25 15,3 3 24-15,-7 0 32 0,7 3 40 0,-7 0 32 16,0 4 63-16,0 1 49 0,0 2 81 0,0 5 63 0,0 0 64 16,0 3 64-16,0 1 56 0,0 4 63 0,0 0 34 15,0 3 23-15,0 0-40 0,0 2-40 0,0 1-32 0,0 1-32 16,0 3-17-16,0 0-38 0,-7 3-9 0,0 2-25 15,7 0-15-15,0 5-15 0,0 0-17 0,-4 4-40 16,-2-1-64-16,2 4 0 0,4-1 0 0,-14 1 0 0,14-1 0 16,0 0 0-16,-3-2 0 0,-4-4 0 0,14 1 0 15,-4-5 0-15,-3-1 0 0,14-4 0 0,-10-4 0 0,6-1 0 16,-3-5 0-16,0-2-176 0,3-1-177 0,0-3-47 16,-3-3-39-16,4-1 7 0,-5-5-48 0,-2 1 16 15,6-2 8-15,4-1 16 0,-11-2 8 0,8 2 40 0,-4-2 88 16,0 2 56-16,-4 1 95 0,7-1 58 0,-3 6 110 0,-7-2 82 15,7 4 95-15,-3 0 63 0,-4 3 98 0,0 3 119 16,0-1 40-16,0 2-40 0,0 2-56 0,0 2-40 0,0 0-32 16,0-1-56-16,0 2-32 0,0 0-17 0,0-2-30 15,0 0-41-15,6 1-16 0,1 0-1 0,-7-2-22 16,4-2-34-16,3 1-22 0,-4-3-73 0,11 0 0 0,-11 0 0 16,4-4 0-16,-3 0 0 0,3-3 0 0,-1 2 0 15,-2-5 0-15,3 1 0 0,0-3 0 0,-7 0 0 0,0-3 0 16,0 0 0-16,0 0 0 0,0 0 0 0,0 0 0 15,0 0-80-15,-7 1-152 0,0-1-48 0,3 2-57 16,-2-2-38-16,-1 2-57 0,-4 1-32 0,8 0-64 0,-14 0-56 16,6 0-72-16,-2 2-48 0,9-1 96 0,-10 2 56 15,11-1 48-15,-7 2 79 0,3 0 26 0,0 4 70 0,-4-2 18 16,8 2 63-16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43:25.380"/>
    </inkml:context>
    <inkml:brush xml:id="br0">
      <inkml:brushProperty name="width" value="0.05292" units="cm"/>
      <inkml:brushProperty name="height" value="0.05292" units="cm"/>
      <inkml:brushProperty name="color" value="#FF0000"/>
    </inkml:brush>
  </inkml:definitions>
  <inkml:trace contextRef="#ctx0" brushRef="#br0">14704 904 343 0,'0'-15'871'0,"0"0"26"16,0 0-97-16,0 3-88 0,-3 5-72 0,3 2-104 0,0 1-72 15,0 1-33-15,0 4-38 0,0-1-57 0,0-1-48 16,3 5-32-16,-3 4-33 0,0 2-14 0,0 2-17 0,0 2-40 16,7 6-8-16,0 5-25 0,-4 3 2 0,4 5-57 15,-3 6-64-15,3 0 0 0,3 4 0 0,4 0 0 16,-11 0 0-16,7 2 0 0,4 2 0 0,0-4 0 0,-7 1 0 16,3-4 0-16,-3 1 0 0,3-4 0 0,-10-1 0 15,7-5 0-15,-3-2 0 0,-4-6 0 0,0-3 0 0,0-3-256 16,0-3-377-16,0-7-206 0,0-2-137 0,-11-5 128 15,11-6 88-15,-3 0 72 0,-4-6 104 0,0-2 56 16,-3-2 63-16,0-6 57 0,-1 1 41 0,-3-1 30 0,1-5 50 16</inkml:trace>
  <inkml:trace contextRef="#ctx0" brushRef="#br0" timeOffset="395.96">14673 1292 495 0,'-7'-1'983'0,"7"1"-102"0,-3 0-89 15,3 1-96-15,0-1-72 0,0 2-104 0,0-2-73 16,3-2-38-16,4 2-66 0,3-3-30 0,1 2-34 0,6-3-14 15,0-2-50-15,4-1-30 0,-4-1-17 0,11-3-33 16,-1-2-6-16,1-2-25 0,-1 0-16 0,-3-3-25 0,-3 3-15 16,3-2-39-16,-6 0-82 0,-5-1-110 0,5 4-73 15,-8-4-88-15,-3 0-49 0,-7 4-30 0,7-2-34 16,-4 0-14-16,-3 0-25 0,0 0-33 0,0-2 10 0,0 2 47 16,0-1 64-16,-3 0 88 0,3 1 80 0,0-2 120 15,0 1 112-15,0 2 128 0,0 0 88 0,0 0 128 0,0 4 96 16,0 0 96-16,0 3 8 0,0-2-49 0,0 10-62 15,0-5-41-15,3 2-49 0,-3 2-15 0,0 1-31 16,0 0-33-16,14 6-40 0,-14-3-40 0,3 4 7 0,8 4-46 16,-11-1 15-16,13 4-49 0,-13 4-14 0,11 3-89 15,-8 6 0-15,11 1 0 0,-14 2 0 0,0 4 0 0,3 4 0 16,-3 1 0-16,0 5 0 0,0 1 0 0,0 3 0 16,7-1 0-16,0 3 0 0,-7 1 0 0,4-2 0 0,-4 3 0 15,7-4 0-15,-4-4 0 0,11-2 0 0,-11-3 0 16,8-4 0-16,-5-6 0 0,5-2 0 0,-1-8 0 0,-3-2-384 15,3-8-161-15,4-3-127 0,-4-5-127 0,-6-4-89 16,10-1 112-16,-11-7 72 0,7-3 80 0,4 0 88 0,-3-3 55 16,-1-4 58-16,7 3 47 0,-7-3 40 0,8 0 40 15,-8 1 40-15</inkml:trace>
  <inkml:trace contextRef="#ctx0" brushRef="#br0" timeOffset="710.13">15421 1477 502 0,'0'-2'921'0,"0"2"-33"15,0 0-88-15,0 2-88 0,-4 3-88 0,4 1-80 16,4 4-72-16,-8-1-72 0,-3-2-16 0,7 6-41 0,-3-1-39 15,3 1-63-15,0-1-2 0,0 4-55 0,0-2-15 16,-7-1 6-16,7 1-31 0,0 0-8 0,0-1-127 0,7-1-9 16,-7 0 0-16,3-1 0 0,-3-2 0 0,11-3 0 15,-4-2 0-15,3 1 0 0,0-4 0 0,4-2 0 16,3-4 0-16,-6-2 0 0,6-4 0 0,-7-4 0 0,1-1 0 16,-1 1 0-16,4-3 0 0,-14-3 0 0,3-3 0 15,-3-2 0-15,-3 2 0 0,-4 0 0 0,-4-2 0 0,-2 3 0 16,2-1 0-16,-6-1 0 0,3 6 0 0,-3 1 0 15,-7 2 0-15,7 2 0 0,6 5 0 0,-6 2 0 0,3 4 0 16,-3 1 0-16,3 4 0 0,4 1 0 0,-7 4 0 16,13 2 0-16,-6 0 0 0,3 3 0 0,0-1 0 0,7 1 0 15,0 0 0-15,0 1 0 0,7-1 0 0,0-1 0 16,-4-4-280-16,8 0-321 0,3-2-142 0,-11-2-130 0,7 0 10 16,8-1 94-16,-5-2 65 0,1-2 105 0,0 2 55 15,0 0 63-15,3 0 57 0,0-4 49 0,0 1 39 0,1-2 31 16,-1-1 58-16</inkml:trace>
  <inkml:trace contextRef="#ctx0" brushRef="#br0" timeOffset="917.57">15810 1041 727 0,'0'-3'975'0,"0"0"-86"0,0 3-122 16,0-2-78-16,0 2-57 0,0 0-136 0,-3 0-64 15,-4 0-48-15,7 3-41 0,0 0-46 0,0-1-49 0,-7 2-32 16,7 2-97-16,0 2-222 0,0-1-249 0,0 1-265 16,0 3-239-16,0 3 25 0,0 0 103 0,0 1 56 15,0-1 88-15,0 2 79 0,0 0 49 0,7-1 48 0,-7 3 57 16,10-1 30-16,4 1 34 0</inkml:trace>
  <inkml:trace contextRef="#ctx0" brushRef="#br0" timeOffset="1035.76">15865 1453 502 0,'0'5'832'0,"-3"-3"-23"0,-4 0-66 0,3 1-54 16,-3-1-98-16,1-2-191 0,6 0-143 0,0 0-185 0,0-2-176 16,-4 1-225-16,4 1-223 0,0 0-119 0,4 0 63 15,-4 1 88-15,0-1 55 0,0 0 33 0,0-1 72 0,0 1 33 16,6 0 39-16</inkml:trace>
  <inkml:trace contextRef="#ctx0" brushRef="#br0" timeOffset="3530.72">16534 970 935 0,'-7'0'936'15,"3"1"-104"-15,-3-1-81 0,0 0-70 0,4 0-89 16,3 0-96-16,-7 0-64 0,7 2-56 0,0-2-32 0,0 0-49 16,0 0-23-16,7-2-39 0,-4 2-34 0,15-1-6 15,-1-2-10-15,7-1-46 0,-10-1-25 0,17-1-9 16,0-4-14-16,3 3-89 0,4-4 0 0,0 0 0 0,-4-2 0 16,4 1 0-16,4 0 0 0,-11 0 0 0,3 0 0 15,-6 0 0-15,-4 1 0 0,-3-1 0 0,-1 5 0 0,-6-4 0 16,-11 4 0-16,4-2-33 0,0 0-398 0,-7 3-82 15,-14 0-46-15,11-2-74 0,-11 0-63 0,4 4-40 16,6-3 0-16,-13-1 57 0,7 4 103 0,-7-2 64 0,-1-2 63 16,8 1 50-16,-4 1 47 0,4-1 40 0,6 0 31 15,-9 1 98-15,9 0 119 0,-3 3 168 0,7 0 168 0,0 1 104 16,0 2 95-16,-3-2 97 0,3 0 41 0,0 6 78 16,0 1-30-16,3 4-73 0,-3 2-64 0,0-1-64 15,0 7-49-15,-3-3-46 0,3 8-42 0,0 2-14 0,0 4-58 16,0 4-30-16,0 2-25 0,0 2 8 0,0 6-16 15,0 2-48-15,0 1-1 0,0 3-31 0,0 4-71 0,0 2-33 16,-7-1 0-16,0-3 0 0,7-1 0 0,0-1 0 0,0-6 0 16,-3-5 0-16,3-4 0 0,0-4 0 0,0-8 0 15,3-8 0-15,4-4 0 0,0-7 0 0,-4-7 0 16,8-5 0-16,-4-8 0 0,3-2-112 0,0-4-128 0,4-7-17 16,-11-1-15-16,11-2-23 0,0-3-1 0,0 0 48 15,-11-1-8-15,15 4 56 0,-8 0 0 0,0-1 72 0,7 2 15 16,-3 1 66-16,-3 3 55 0,6 2 80 0,-3 3 63 15,-1 3 113-15,-2 4 40 0,-1 3-32 0,0 3-16 16,4 4-31-16,-10 5-18 0,6 3-30 0,4 5-10 0,-14 3-15 16,3 5-31-16,-3 2 14 0,0 1-22 0,7 5-89 15,-7 2-24-15,0 0 0 0,0 5 0 0,0-2 0 16,3 1 0-16,-3 0 0 0,0 0 0 0,7 4 0 0,-7-6 0 16,7 1 0-16,-7-3 0 0,4-3 0 0,3-1 0 15,-1-4 0-15,-6-1 0 0,4-3 0 0,6-3 0 0,-10-3 0 16,14-3 0-16,-11 1 0 0,4-3 0 0,-3-1 0 15,10-1 0-15,-11-3 0 0,7 0 0 0,4-3 0 0,-10 2 0 16,2-1 0-16,5 0 0 0,-4-2 0 0,-4 1 0 16,11-1 0-16,-11 3 0 0,8 0 0 0,2 2 0 0,-9-2 0 15,10 2 0-15,-11 2 0 0,7 1 0 0,4-2 0 16,-10 1 0-16,6 1 0 0,4-3 0 0,-11 1 0 0,8-1 0 16,-4 2 0-16,3-4 0 0,-3 1 0 0,3-2 0 15,-3-3 0-15,-4 0 0 0,11-2 0 0,-3 1 0 0,-1-2 0 16,0-2 0-16,-3 0 0 0,-3-2 0 0,2 0 0 15,1-2 0-15,-3 1 0 0,3 2 0 0,-7 0 0 0,7 2 0 16,-7-1 0-16,0 4 0 0,-7 1 0 0,7 1 0 16,-7 5 0-16,3 0 0 0,-3 1 0 0,7 4 0 15,-6 1 0-15,2 3 0 0,-3 2 0 0,4 0 0 0,-4 3 0 16,0 3 0-16,4-1 0 0,-4 2 0 0,7 3 0 16,0-1 0-16,0-1 0 0,0 1 0 0,0 0 0 15,7-1 0-15,-4 0 0 0,11-2 0 0,-11-1 0 0,4-1 0 16,3 0 0-16,1-3-9 0,3 0-350 0,-1 0-81 15,1-3-33-15,0 0-46 0,0-3 7 0,3-1 23 0,-7 3 26 16,7-4 54-16,-13 0 66 0,6-1 127 0,4 0 96 16,-11 0 96-16,4 3 136 0,-3-1 136 0,-4-1 112 0,0 0 112 15,0-1-32-15,0 0-40 0,-4 2-57 0,4-4-30 16,-7 0-41-16,7-3-16 0,0-2-40 0,0-3-16 16,0 2-8-16,-3-3-24 0,3-3-25 0,3 0-14 0,-3-4-17 15,7 0-112-15,4 0 0 0,-4-2 0 0,10 1 0 0,-14-3 0 16,14 3 0-16,1-1 0 0,-1 4 0 0,0 0 0 15,-3 2 0-15,0 4 0 0,-1 1 0 0,1 2 0 16,-3 3 0-16,-1 1 0 0,-3 3 0 0,3 3 0 0,-3 1 0 16,-4 3 0-16,-3-3 0 0,7 3 0 0,-7 1-128 15,4 0-112-15,-4-1-32 0,0-1 7 0,7 0 26 0,0 0-10 16,-7-1 57-16,3-4 1 0,4 1 30 0,-4-1 49 16,11 1 41-16,-10-2 55 0,6 0 39 0,-3-2 49 15,0-1 72-15,-4-1 57 0,11 1 30 0,-11-1 1 0,4 0-23 16,-3 0-25-16,10-2-24 0,-14-1-9 0,3-1-22 15,-3 3-18-15,0 0-14 0,0-2 6 0,0 1-14 0,0 0-89 16,0 1 0-16,-3 2 0 0,3 1 0 0,-7 0 0 16,0 1 0-16,-4 1 0 0,8 3 0 0,-11-1 0 15,4 5 0-15,3 2 0 0,-3-2 0 0,-8 7 0 0,8-4 0 16,7 5 0-16,-11 2 0 0,3 1 0 0,11-3 0 16,-3 3 0-16,3 0 0 0,0-4 0 0,0 0 0 0,3 1 0 15,8-1 0-15,-4-3 0 0,3 0 0 0,14-2 0 16,-10-1 0-16,3-2 0 0,11 0 0 0,-4-3 0 0,3-2 0 15,1 1 0-15,6-2-256 0,-6-2-152 0,3-2-64 16,3-1-73-16,-6 1-110 0,6-2-105 0,-3-2-24 16,0 1 48-16,0-1 112 0,-3-2 64 0,0-2 64 0,-1 3 39 15,1-1 82-15,3 3 39 0,-4-1 32 0,1-1 32 0</inkml:trace>
  <inkml:trace contextRef="#ctx0" brushRef="#br0" timeOffset="3770.08">19055 1139 95 0,'11'-2'696'16,"-1"-1"32"-16,-3 0 64 0,3 0-8 0,8-1-97 15,-12 4-102-15,5 0-65 0,-4 0-56 0,-4 0-64 0,7 4-40 16,-3-4-33-16,0 4-39 0,-3 4-39 0,-4 1-34 16,0 0-15-16,0 3-32 0,0 1-16 0,0 2-15 0,0 3-34 15,0-1 1-15,0 2-31 0,0-1-9 0,0-1-64 16,0-1 0-16,0 2-104 0,0-3-112 0,0-1-88 15,0-2-80-15,0-2-64 0,0-2-33 0,7-4-62 0,-1 1-105 16,-2-4-48-16,-4 1-8 0,10-5 72 0,4-5 48 16,-4 1 87-16,8-4 49 0,-8-2 56 0,7-2 48 0,4 0 49 15,-4-3 6-15</inkml:trace>
  <inkml:trace contextRef="#ctx0" brushRef="#br0" timeOffset="4005.96">19534 1102 351 0,'4'-6'791'0,"10"2"73"0,-11 1-39 0,4 1-90 16,-4 2-71-16,-3 2-95 0,0 1-89 0,0 1-56 0,0 2-49 15,0-1-15-15,0 2-63 0,0 0-1 0,0 3-49 0,0 0-38 16,0 2-26-16,0 0-23 0,0 3-16 0,7 0-16 16,-7 2-39-16,7-1-89 0,-7 1 0 0,0 0 0 0,0-1 0 15,0 2 0-15,0-6 0 0,4 3 0 0,-4 0 0 16,0-2 0-16,0-2 0 0,0-1 0 0,0-1 0 16,-4-1 0-16,4-2 0 0,-14 0 0 0,4-4 0 0,7 2 0 15,-15-4 0-15,1 0 0 0,-7-2 0 0,3-2 0 16,1-5 0-16,2 0-328 0,-9-6-376 0,-1-7-201 0,4-1-38 15,3-4 103-15,-6-6 104 0,3-3 72 0,13 0 72 16,1 2 79-16,3-4 57 0,0 2 48 0,7 6 65 16,7 0 14-16,0 6 50 0</inkml:trace>
  <inkml:trace contextRef="#ctx0" brushRef="#br0" timeOffset="4106.68">19362 892 38 0,'3'-3'680'0,"4"2"-71"0,0 4 47 16,-7-2-65-16,0 5-94 0,4-1-97 0,-4 2-152 15,0 1-113-15,-4-4-158 0,4 2-105 0,0 1-112 16,0 3-136-16,0-4-120 0,4 1 0 0,3-1 31 0,-4 1 41 15,11 3 57-15,-4-1 63 0,7 1-1 0</inkml:trace>
  <inkml:trace contextRef="#ctx0" brushRef="#br0" timeOffset="4866.21">20110 1089 583 0,'13'-6'744'0,"1"1"40"0,3 1 8 15,1 1-64-15,-1 0-96 0,0 1-96 0,0 4-56 16,-6-1-48-16,-1 4-65 0,0 2-30 0,8 1-26 0,-8 0-30 16,-3 5-34-16,0-2-22 0,-4 5-25 0,4 2-16 15,-4-2-24-15,-3 5-16 0,7-1-120 0,-7-1-24 16,7 1 0-16,-14-1 0 0,7-1 0 0,0 2 0 0,0-4 0 15,0-1 0-15,7-1 0 0,-7-3 0 0,0-1 0 16,0-3 0-16,0-4 0 0,0 0 0 0,0-1 0 16,0-1 0-16,0-1 0 0,0-1 0 0,0-4 0 0,0-2 0 15,0-1 0-15,4-2 0 0,-4-1 0 0,7-4 0 16,-1-3 0-16,5-1 0 0,-8-6 0 0,14 1 0 0,-6-1 0 16,6-1 0-16,0 3 0 0,7-1 0 0,-10 3 0 15,3 0 0-15,7 3 0 0,-6 3 0 0,-4 3 0 16,3 4 0-16,-7 4 0 0,4 0 0 0,0 8 0 0,-7 0 0 0,3 2 0 15,-3 6 0-15,0-1 0 0,-4 5 0 16,4-1 0-16,-4 5 0 0,11-2 0 0,-14 1 0 0,0 2 0 16,0 0 0-16,0-1 0 0,0-1 0 0,4 0 0 0,-4-2 0 15,0 2 0-15,0-5 0 0,0 0 0 0,7-3 0 16,-4-3 0-16,-3 0 0 0,14-6 0 0,-11 3 0 16,4-6 0-16,0-4 0 0,-4-2-64 0,8-3-344 0,-4-1-40 15,3-4-25-15,0-2-15 0,4 1-7 0,-4-2 39 16,1-2 16-16,-1 1 56 0,4 1 56 0,0 0 31 0,-1 1 106 15,1 2 31-15,0 2 96 0,-11 1 71 0,11 3 122 16,-10 0 94-16,6 4 113 0,-10 5 97 0,7 0 47 0,0 3-48 16,-7 3-24-16,0 3-49 0,0 3-38 0,-7 1-65 15,0 3-24-15,7 0-8 0,-3 1-8 0,-4 1-24 16,7 0-56-16,0 0 16 0,-4-4-49 0,4 1-46 0,0-1-57 16,0-2 0-16,4-3 0 0,3 0 0 0,-4-3 0 15,11-1 0-15,-11-4 0 0,8-1 0 0,2-3 0 16,1-1 0-16,0-2 0 0,-11-3 0 0,15-5 0 0,-8 1 0 15,4-3 0-15,-11-2 0 0,4-2 0 0,-4 0 0 16,-3-1 0-16,0-2 0 0,0 2 0 0,0-1 0 0,-10 1 0 16,7-1 0-16,-11 4 0 0,4 3 0 0,6 1 0 15,-10 1 0-15,4 4 0 0,0 1 0 0,-1 3 0 0,-2 3 0 16,2 2 0-16,8-1 0 0,-4 2 0 0,0 0 0 0,-3 4 0 16,10-2 0-16,-4 1 0 0,4 1 0 0,0-1-336 15,-7 4-120-15,0-2-64 0,7 3-105 0,0-3-86 16,0 6-65-16,0-5-8 0,0 4 111 0,0-1 49 0,0 3 81 15,0-4 79-15,0 4 48 0,0 0 56 0,0-1 32 16,0 3 40-16,0-3 39 0</inkml:trace>
  <inkml:trace contextRef="#ctx0" brushRef="#br0" timeOffset="5142.49">20416 1512 463 0,'-20'9'992'0,"2"-3"-97"0,8-2-86 15,-7-1-89-15,6 0-104 0,-2-1-96 0,13-2-40 16,-4 0-57-16,4 0-71 0,0-2-23 0,-7 2-58 0,7-1-14 16,0 1-41-16,7 1-1 0,-3-1-54 0,9 0 14 15,1 0-46-15,3 0 6 0,8 0-102 0,-5-1-33 0,15 1 0 16,-4 0 0-16,14 0 0 0,-4 0 0 0,-3 0 0 16,7 0 0-16,-1 0 0 0,1 0 0 0,0-3 0 0,-7 0 0 15,0 1 0-15,0-1 0 0,-11 2 0 0,8 1 0 16,-11-2 0-16,-4 1 0 0,-2-1 0 0,-15 1-232 0,11 2-256 15,-11-1-121-15,-3 0-127 0,-3-1-143 0,3-4 39 16,-14 2 87-16,11 2 106 0,-4-4 63 0,3-1 87 0,4 0 34 16,0-1 54-16,0-1 50 0,-7-1 47 0,7 3 48 15</inkml:trace>
  <inkml:trace contextRef="#ctx0" brushRef="#br0" timeOffset="5632.22">21956 1132 415 0,'0'-15'799'0,"0"1"42"15,0 0-49-15,4-1-64 0,-4 6-73 0,0-3-126 0,-4 1-57 16,-3 2-48-16,4 3-41 0,-4 0-30 0,-3 3-65 15,3 2-9-15,-4 2-38 0,1 2-26 0,-4 4-47 0,1 3 9 16,-1 3-42-16,3 2 10 0,-6 2-41 0,14 2-56 16,-11 3-48-16,4 3 0 0,-1-3 0 0,4 2 0 0,7 0 0 15,-3-3 0-15,3 1 0 0,0-3 0 0,3-1 0 16,4-5 0-16,4-1 0 0,-1-3 0 0,4-4 0 16,3-5 0-16,-3-3 0 0,3-5 0 0,7-2 0 0,-3-7 0 15,3-2 0-15,-10-4 0 0,10-2 0 0,-7-4 0 0,0-2 0 16,-3-1 0-16,3 1 0 0,-6-2 0 0,6 1 0 15,-10 2 0-15,-4-1 0 0,4 2 0 0,0 1 0 16,-7 2 0-16,0 2 0 0,0 4 0 0,0 3 0 0,0 3 0 16,0 5 0-16,-7 4 0 0,7-2 0 0,0 4 0 15,-7 8 0-15,7 0 0 0,-10 3 0 0,6 3 0 0,-2 2 0 16,-1 2 0-16,3 2 0 0,-3 2 0 0,4 4 0 16,-4 1 0-16,0 3 0 0,7-2 0 0,0 1 0 15,0 0 0-15,0-1 0 0,0-4 0 0,7 2 0 0,0-3 0 16,-4-2-185-16,4-1-302 0,-3-4-113 0,9-1-136 15,-9-1-112-15,13-4-8 0,-7-1 128 0,8-3 80 0,-8-1 80 16,7-2 64-16,7 0 47 0,-6 0 33 0,-8 0 65 16,7 0 55-16,-3-3 24 0</inkml:trace>
  <inkml:trace contextRef="#ctx0" brushRef="#br0" timeOffset="5833.68">22346 1159 207 0,'0'-2'847'0,"0"0"73"0,0 0-87 0,0 2-97 0,0-1-72 15,0 1-96-15,0 0-64 0,0 1-80 0,-7 3-40 0,0-2-56 16,7 1-32-16,-4 2-40 0,4-1-24 0,-7 3-32 15,7 1-17-15,-3 1-30 0,3 2-1 0,0 1-33 16,0-2-23-16,0 1-16 0,-7-1-71 0,7 1-9 0,-7-1 0 16,14 1 0-16,-7-4 0 0,0 1 0 0,0-5 0 15,7 0 0-15,-4-2 0 0,4-1-192 0,4-3-112 0,-4-1-81 16,3-3-86-16,0-1-82 0,7-2-30 0,-6-1-90 16,13-3-62-16,-14 1 39 0,7-6 72 0,4 0 55 0,3 0 82 15,4-4 46-15,-1 1 34 0,-6-1 54 0,3-1 58 16,4-1 31-16</inkml:trace>
  <inkml:trace contextRef="#ctx0" brushRef="#br0" timeOffset="6048.62">22721 906 383 0,'14'-24'568'0,"-14"-1"119"16,0 3 113-16,3 4-31 0,-6-2-81 0,3 4-104 16,-14 4-72-16,11 0-48 0,-11 1-40 0,4 6-49 0,6 0-39 15,-10 4-64-15,4 2-31 0,-7 2-9 0,6 4-33 16,-6 4-38-16,7 1 7 0,0 4-16 0,-1 4-49 16,-3 1-30-16,1 3-73 0,-1 3 0 0,10 2 0 0,-13 0 0 15,7 3 0-15,-4 1 0 0,11 0 0 0,-8 2 0 16,4-1 0-16,0 3 0 0,7-6 0 0,-3 0 0 15,3-2 0-15,0-2 0 0,0-2 0 0,3-4 0 0,-3-4 0 16,14-4 0-16,-14-2 0 0,4-5-89 0,3-3-343 16,-4-5-103-16,-3-3-114 0,0-3-86 0,7-3-65 0,-7-2 15 15,0-2 82-15,0-2 63 0,0 0 96 0,-7 1 72 0,14-2 56 16,-7 0 40-16,0 1 56 0,7 3 23 16,-4-3 42-16</inkml:trace>
  <inkml:trace contextRef="#ctx0" brushRef="#br0" timeOffset="6541.82">22539 1112 375 0,'6'-5'535'0,"-2"0"105"0,-4 4 33 0,7-1 63 16,0 4-32-16,-4 0-120 0,4 2-72 0,-4-1-40 15,-3-3-64-15,14 3-56 0,-10-2-25 0,3-1-46 0,3 3-25 16,0-3-40-16,4-2-33 0,0-1-14 0,0-2-25 16,-1-3-8-16,5 1-24 0,-1-4-8 0,7-1 0 0,-10 0-33 15,3-3 10-15,0-1-65 0,0 2-16 0,-6-1 0 16,6 0 0-16,-7 0 0 0,-3 1 0 0,-3 0 0 16,2 2 0-16,-6 0 0 0,7 1 0 0,-7 1 0 0,-7-1 0 15,1 2 0-15,2 2 0 0,-3 2 0 0,4 2 0 16,-4 1 0-16,0 0 0 0,-3 0 0 0,6 2 0 15,-10 4 0-15,11 1 0 0,-11 1 0 0,4 4 0 0,6 3 0 16,-9-1 0-16,2 3 0 0,8 4 0 0,-11 4 0 16,11-1 0-16,-11 3 0 0,4 0 0 0,6-1 0 0,-10 1 0 15,4 1 0-15,7-2 0 0,-4-2 0 0,0 2 0 16,7-5 0-16,-11 3 0 0,11-5 0 0,0 1 0 0,-3-4 0 16,3 0 0-16,0-4 0 0,3-1 0 0,-3-2 0 15,0-4-304-15,0 1-153 0,7-6-79 0,-7-2-48 16,4-2-87-16,-4-2-49 0,0-2-16 0,7-3 32 0,0-1 96 15,-7-1 64-15,0 1 55 0,0-2 57 0,3 4 57 16,-3 0 23-16,0 1 56 0,7 5 159 0,-7 2 162 0,-7 1 183 16,7 1 152-16,0 0 143 0,0 4 90 0,7 1 127 0,-14 2-8 15,7 1-88-15,0 0-56 0,0-3-64 0,0 1-56 16,0-1-56-16,0 1-48 0,0 1-48 0,0-3-24 16,-3-1-40-16,3 1-17 0,3-2-30 0,-3 0-17 0,10-2-24 15,-3 2-24-15,4 0-9 0,-1-1-7 0,4 2-16 16,-4-1-79-16,0 0-9 0,8 0 0 0,-8 0 0 0,7-1 0 15,-7-1 0-15,8-1 0 0,-8 1 0 0,4 0 0 16,-4-1-33-16,0 0-318 0,1-2-97 0,-4-1-113 16,-4-1-95-16,-3 1-87 0,7-1-82 0,0-1 74 0,-7-2 95 15,0 2 80-15,3-3 64 0,-3 3 63 0,7-1 50 16,0 7 22-16,-3-3 41 0,-4 1 48 0</inkml:trace>
  <inkml:trace contextRef="#ctx0" brushRef="#br0" timeOffset="6996.13">22917 1110 415 0,'4'7'712'0,"-4"-3"80"0,0 6 24 0,0-2-72 0,0 2-80 15,-4-6-112-15,4 3-64 0,0 1-64 0,4-2-32 16,-4 2-40-16,7-1-48 0,0 0-49 0,-4 1-30 0,4-2-25 16,3 0-16-16,1 0-24 0,2-4 0 0,1 2-32 15,3-2-24-15,8-2 0 0,-12-6-88 0,5 3-16 16,-1-6 0-16,7 1 0 0,-10-4 0 0,3 0 0 0,0-1 0 16,-6-2 0-16,2 0 0 0,-2 2 0 0,-8 1 0 15,-3 1 0-15,7 2 0 0,0-2 0 0,-7 4 0 0,-7 1 0 16,0 3 0-16,7 1 0 0,0 1 0 0,-10-1 0 0,10 2 0 15,0 2 0-15,-4 1 0 0,-3 0 0 0,1 0 0 16,6 0 0-16,-4 1 0 0,4-1 0 0,0 3 0 16,-7-1 0-16,7 4 0 0,0-3 0 0,0 1 0 0,0 0 0 15,7 2 0-15,-7 0 0 0,4-1-80 0,-4 2-216 16,6 0-40-16,1-1-16 0,-3-2 16 0,6 1 8 0,4-1 48 16,-11-1 24-16,8 2 23 0,2-2 74 0,-9 0 62 15,3-2 66-15,0-2 54 0,-4-1 66 0,4 1 95 16,-4 2 79-16,-3-2 65 0,0-2-40 0,7 0-24 0,0 0-128 15,-7 0 96-15,0-4-39 0,0 2-1 0,0 0-41 16,0-5 1-16,4 1-15 0,-4-5-33 0,0 0-56 16,7 0-48-16,-4-4 0 0,11-3 0 0,-11 1 0 0,8-1 0 15,-5-2 0-15,5 3 0 0,3 0 0 0,-11-1 0 16,7 1 0-16,4 1 0 0,-4 3 0 0,-6 1 0 0,3 1 0 16,0 2 0-16,-4 5 0 0,-3 1 0 0,7 0 0 15,-7 1-80-15,0 0-288 0,0 4-80 0,0-2-88 0,7 5-88 16,-7-5-56-16,0 2-80 0,-7-1 16 0,7-1 71 15,0 4 74-15,7-4 63 0,-7 2 63 0,3-1 42 0,4-1 55 16,-3 0 48-16,3 0 56 0,-1 1 24 0</inkml:trace>
  <inkml:trace contextRef="#ctx0" brushRef="#br0" timeOffset="7650.42">23507 1018 255 0,'3'8'696'0,"-3"-4"64"0,0 1 32 0,0-4-41 0,0 4-70 16,14-4-121-16,-14 1-56 0,3-2-65 0,-3 0-47 15,0-2-48-15,0 1-55 0,11-2-17 0,-11-2-40 16,7 4-16-16,-1-5-32 0,-6 3-32 0,0-2-1 0,4 1-23 15,-4-2 0-15,0 3-15 0,0 1-18 0,0 1-38 16,0 1-57-16,0-2 0 0,0 2 0 0,-4-1 0 0,4 1 0 16,0 1 0-16,-6 1 0 0,-1-1 0 0,-4 3 0 15,8 1 0-15,-4 1 0 0,0 0 0 0,-3 5 0 16,3-2 0-16,3 3 0 0,-3 0 0 0,4 3 0 0,3-6 0 16,-7 6 0-16,7-5 0 0,0 1 0 0,0 0 0 15,0-1 0-15,7-2 0 0,-4-1 0 0,4 0 0 16,-3-1 0-16,10-3 0 0,-11-1 0 0,14 1 0 0,-6-3 0 15,6-2 0-15,-7-3 0 0,7 0 0 0,1-3-80 16,-8 0-137-16,7-3-15 0,-6-1 17 0,6-2 7 0,0-3 24 16,-7 1 8-16,8 0 23 0,-8 1 33 0,7-2 17 15,-7 4 55-15,4 1 31 0,-3 0 98 0,-8 7 39 0,11 0 80 16,-11 2 16-16,4 1-24 0,0 0-9 0,-7 2-22 16,0 4-17-16,0-1-16 0,0 2-24 0,0 0 16 15,0-4-25-15,0 4-86 0,0 1-9 0,0 0 0 0,0 1 0 16,0 4 0-16,0-4 0 0,0 4 0 0,0-2 0 15,0 0 0-15,0 2 0 0,0 0 0 0,0 1 0 0,0 0 0 16,0-1 0-16,0-2 0 0,3 0 0 0,-3-1 0 0,0-1 0 16,7-3 0-16,-3-2 0 0,-4 1 0 0,7-3 0 15,0-2 0-15,-4-2 0 0,4-1 0 0,-4 0 0 16,-3-3 0-16,14-1 0 0,-10 1 0 0,2 0 0 0,1-2 0 16,4-1-73-16,-8 4-95 0,11 0 9 0,-11-2 14 15,8 1 10-15,-4 1 14 0,3 1-15 0,-3 1 25 0,3 2 39 16,-3 0 16-16,-4-1 23 0,11 2 18 0,-10 2 47 15,3 0 24-15,-4 0 8 0,4 0 48 0,0 0 8 16,-4 2 24-16,-3-2-8 0,11 0-17 0,-11 1-6 0,0 0-9 16,6 3-8-16,1-3-1 0,-7-1-62 0,0 2-33 15,0-1 0-15,0-1 0 0,0 0 0 0,0 0 0 16,0 0 0-16,0-1 0 0,0 1 0 0,0 1 0 0,0 1 0 16,0-2 0-16,0 3 0 0,0 0 0 0,0-2 0 0,0 4 0 15,-7-2 0-15,7 0 0 0,0 3 0 0,-6-2 0 16,6 2 0-16,-4 0 0 0,-3-1 0 0,7 1-145 15,0-1-198-15,0 0-82 0,0-2-86 0,0-2-49 0,0-1-73 16,7 2-54-16,-3-2-65 0,9 0 64 0,-2 0 64 16,-1-2 72-16,7 2 63 0,-6 0 66 0,13-2 47 0,-10 0 40 15,3 0 24-15,0-1 47 0</inkml:trace>
  <inkml:trace contextRef="#ctx0" brushRef="#br0" timeOffset="7900.79">24626 924 511 0,'14'-3'768'0,"-4"3"48"0,1-2-8 0,-4 4-88 16,-7 1-80-16,3 1-112 0,-3 5-40 0,0-4-80 15,0 5-33-15,7 0-54 0,-14 1-34 0,7 5-38 0,0-2-33 16,0 0-33-16,0 1-14 0,0-2-41 0,0-1-73 15,0-1-102-15,0-1-177 0,0-3-112 0,0-3-145 0,0-1-158 16,0-3-153-16,0-2-40 0,0-4 96 0,0-4 95 16,0 1 90-16,-3-3 47 0,3-3 55 0,0-2 50 0,3 1 62 15,4-4 33-15,0 2 33 0</inkml:trace>
  <inkml:trace contextRef="#ctx0" brushRef="#br0" timeOffset="8160.11">24812 957 87 0,'4'13'784'0,"3"1"39"0,-4-2 18 15,-3-3-81-15,7 1-80 0,0-1-104 0,-7 2-72 0,3-2-64 16,-3-2-32-16,0 1-32 0,0-2-49 0,0-3-30 16,0 3-33-16,0-6-32 0,-3 3-56 0,6-2-24 0,-3 1-8 15,0-2-25-15,7 0 18 0,0-6-73 0,-3 4-64 0,2-4 0 16,-2 0 0-16,10-1 0 0,-4-1 0 0,0-1 0 16,1-1 0-16,2 1 0 0,1 0 0 0,-7 1 0 15,3 5 0-15,1 0 0 0,3 1 0 0,-11 4 0 0,7 1 0 16,-3 3 0-16,0 0 0 0,-7 5 0 0,4-1 0 15,-4 2 0-15,0-1 0 0,0-1 0 0,0 1-48 0,0-1-376 16,0-2-120-16,0 2-104 0,0-2-136 0,0-5-72 16,0-2 63-16,0 2 98 0,6-3 79 0,1 0 56 15,-7 0 88-15,11-3 39 0,-1-1 57 0,0 1 40 0,15-5 41 16,-12 1 15-16</inkml:trace>
  <inkml:trace contextRef="#ctx0" brushRef="#br0" timeOffset="8683.24">25991 802 55 0,'0'-10'744'0,"3"1"71"0,-3 4 42 15,0 1-89-15,-3 1-80 0,-4 1-120 0,-4 5-56 16,4-1-48-16,-10 7-72 0,14 0-40 0,-11-2-48 16,0 7-32-16,-3-1-24 0,3 1-16 0,0 1-24 0,1 1-41 15,2-1-30-15,8 3-1 0,-11-3-24 0,11-1-9 16,3 0-46-16,0-1-57 0,0-3 0 0,3 0 0 0,4-1 0 15,3-2 0-15,1-4 0 0,2 0 0 0,1-5 0 16,3-1 0-16,1-3 0 0,6-1 0 0,-4-3 0 16,5-1 0-16,-5-3 0 0,1-1 0 0,3 2 0 0,-7-5 0 15,4 1 0-15,-4 2 0 0,0 2 0 0,1 1 0 16,-5 0 0-16,1-1 0 0,-10 8 0 0,3 1 0 0,-1 0 0 16,-6 1 0-16,0 0 0 0,4 3 0 0,-4 5 0 15,0 1 0-15,-4 0 0 0,4 4 0 0,-6-2 0 16,-1 1 0-16,7 3 0 0,-4 1 0 0,-3 2 0 0,0 3 0 15,4-4 0-15,-4 1 0 0,7 1 0 0,0-1 0 16,-3 1 0-16,6-5 0 0,7 1 0 0,-3-1 0 16,4-4 0-16,2-2 0 0,-2-1-112 0,-1-1-392 0,7-3-104 15,1-3-80-15,-1-4-120 0,-3-2-48 0,3-2 112 16,0-3 72-16,4-4 80 0,-4 4 64 0,0-4 63 0,7-6 33 16,-10 1 65-16,3-1 63 0,7-2 8 0</inkml:trace>
  <inkml:trace contextRef="#ctx0" brushRef="#br0" timeOffset="8966.45">26521 699 263 0,'0'0'688'15,"0"3"87"-15,0 0 42 0,0 4-65 0,0 2-80 0,0-2-121 16,0 1-39-16,0 2-71 0,0 3-49 0,0-1-40 16,0-2-48-16,0 1-8 0,0 2-48 0,0-1-9 0,0 5-54 15,0-2 7-15,0 1-32 0,0 2-25 0,0-3-30 16,0 2 7-16,0-1-112 0,0 2 0 0,7-3 0 0,0-1 0 16,-7-2 0-16,3 0 0 0,4-5 0 0,-3-1 0 15,9-1 0-15,-9-2 0 0,6-5 0 0,4-2 0 16,-10-3 0-16,13-3 0 0,-7-1 0 0,4-5 0 0,0 0 0 15,-1-4 0-15,1 1 0 0,3-5 0 0,1 1 0 16,-1 1 0-16,0 1 0 0,0 0 0 0,-3 3 0 0,0-2 0 16,-4 5 0-16,1 3 0 0,-5 2 0 0,5 1 0 15,-4 4 0-15,-7 1 0 0,0 2 0 0,3 0 0 16,-3 6 0-16,0-3 0 0,0 4-393 0,0-1-110 0,-3 5-81 16,3-1-81-16,0 1-78 0,-7-2-57 0,7 4 48 15,0-1 88-15,-7 1 72 0,7 1 80 0,0-3 48 16,0-2 80-16,7 0 31 0,0-3 26 0,-4 3 63 0</inkml:trace>
  <inkml:trace contextRef="#ctx0" brushRef="#br0" timeOffset="9234.28">26910 846 311 0,'11'0'543'0,"3"1"66"0,-11-2 15 16,7 2 48-16,4-1 23 0,-10-1-87 0,9 1-55 0,-9-5-73 15,6 3-48-15,-3-3-56 0,3 0-41 0,-3-3-38 16,-3 4-41-16,9-3-32 0,-9-2-25 0,3-2-14 0,0-1-26 16,3 5-14-16,-10-1-18 0,0 1-7 0,3-3-16 15,-3 9-15-15,0-3-41 0,0 1-48 0,-3 1 0 16,3 1 0-16,0 4 0 0,-10 1 0 0,3 4 0 0,0 2 0 15,-3 1 0-15,-1-1 0 0,1 1 0 0,-4 7 0 16,0-2 0-16,1 2 0 0,2-2 0 0,1 1 0 16,0 1 0-16,10-4 0 0,-14 1 0 0,10-4 0 0,4 1 0 15,0-1 0-15,0-2 0 0,4-2 0 0,10 0 0 16,-11-3 0-16,7 0 0 0,4-3 0 0,3 1 0 0,-6-3 0 16,6-1-168-16,-3-2-216 0,3-1-96 0,0-4-32 15,0 5-64-15,1-3-40 0,-1-2-40 0,-3 0-49 0,-1 0 18 16,5 0 71-16,-5 0 71 0,5 0 65 0,6-1 41 15,-14 3 79-15,0-4 16 0,8 3 47 0,-8-3 41 16</inkml:trace>
  <inkml:trace contextRef="#ctx0" brushRef="#br0" timeOffset="9531.99">27317 785 279 0,'0'4'520'0,"0"-1"55"16,-7 2 17-16,14 1 33 0,-7 3-1 0,7-2-16 0,-7 2-40 16,0 2-64-16,0 0-56 0,3 3-56 15,4-2-33-15,-3 0-46 0,-4 3-33 0,7 0-33 0,-1-2-22 16,-2 1-10-16,3-1-22 0,-4 0-25 0,11 0-40 0,-14-1-8 15,3-1-9-15,-3-3-23 0,7-2-79 0,-7-3-9 16,4 0 0-16,-4 0 0 0,0-3 0 0,0-3 0 0,7-1 0 16,0-2 0-16,-7-3 0 0,3-3 0 0,11 0 0 15,-11-2 0-15,8-3 0 0,2-3 0 0,1 0 0 16,0-4 0-16,-4 0 0 0,7 0 0 0,-6 0 0 0,-1-1 0 16,7 2 0-16,-6 0 0 0,-1 5 0 0,4 4 0 15,-11 0 0-15,4 6 0 0,0 3 0 0,-7 0 0 0,0 2 0 16,0 6 0-16,0 0 0 0,-7 3 0 0,7 2 0 15,0 1 0-15,-7 0-289 0,7 0-110 0,0 4-73 0,0-1-32 16,0 2-48-16,0-5-41 0,0 2-46 0,0-1-26 16,0-6 1-16,7 0 57 0,0 0 63 0,-3-1 63 15,2-3 58-15,-2 0 47 0,10-5 40 0,-11-1 32 0,14-1 39 16</inkml:trace>
  <inkml:trace contextRef="#ctx0" brushRef="#br0" timeOffset="10391.21">27710 726 302 0,'0'-5'529'0,"7"-1"87"0,-7 1 56 0,0 4 95 0,0 0-38 16,-7 0-121-16,7 2-64 0,-4 3-64 0,4 2-57 15,-7 2-38-15,7 1-57 0,-3 1-32 0,-11 2-17 0,11 2-47 16,-4-2-15-16,0 4-33 0,-3 2-40 0,6-3 15 0,-3 2-47 16,0-2 16-16,7-2-71 0,-3 2-57 0,-4-3 0 15,7 2 0-15,0-4 0 0,0 2 0 0,10-7 0 16,-10-1 0-16,14 0 0 0,-10 0 0 0,6-6 0 0,-3-1 0 16,3-3 0-16,7-1 0 0,-6-4 0 0,6 1 0 15,-7-2 0-15,8-3 0 0,-5 0 0 0,1-3 0 0,0 0 0 16,-4-2 0-16,1 5 0 0,-5-1 0 0,-2 1 0 15,3 3 0-15,-4 1 0 0,-3 4 0 0,0 1 0 16,7 1 0-16,-7 4 0 0,-7 4 0 0,7-2 0 0,0 7 0 16,-3 2 0-16,3-2 0 0,-7 4 0 0,3-1 0 15,4 0 0-15,0 3 0 0,-6 0 0 0,6 1 0 0,0-1 0 16,0-2 0-16,0-1 0 0,-7-1 0 0,14-1 0 16,-7 0 0-16,0 0 0 0,0-4 0 0,6-2-241 0,-6-3-127 15,4 3-64-15,3-8-23 0,-4 1-25 0,11-7-32 16,-11 2-1-16,11-3-6 0,-3-3 38 0,-1-1 2 15,0-2 46-15,1-3 34 0,2 0 55 0,5 1 48 0,-8-1 56 16,7 3 79-16,-13-1 49 0,6 2 65 0,4 2 94 16,-11 3 65-16,7 4 33 0,-3-2 63 0,0 4 88 0,-7 4 64 15,0 2 71-15,0 1 34 0,4 0 71 0,-8 4-9 16,4 1-62-16,-7 1-58 0,0 3-47 0,4 5-39 16,-4-2-33-16,7 0-32 0,0 5-32 0,-3-1-16 0,3-2-24 15,0 4-24-15,0 0-16 0,0-1-17 0,0 1-6 16,3-2-34-16,-3-3-54 0,0 3-33 0,0-2 0 15,7 1 0-15,-4 0 0 0,11 0 0 0,-10-1 0 0,9 0 0 16,1 0 0-16,0 1 0 0,-4-1 0 0,8 2 0 0,-8-2 0 16,0-2 0-16,1 0 0 0,2 1 0 0,-9-1 0 15,-4-4 0-15,7 2 0 0,-4-1 0 0,-6-2 0 0,-4-1 0 16,7 1 0-16,-4-3 0 0,-9 1 0 0,9-5 0 16,-10 2 0-16,4-1 0 0,0-1 0 0,-8-2 0 15,8-4 0-15,0 1 0 0,-1-2 0 0,-2-3 0 0,13 0 0 16,-4-1 0-16,4-1 0 0,0-2 0 0,0 0 0 15,0-2 0-15,4 2 0 0,3 1 0 0,-1 0 0 0,5 0 0 16,-8 1 0-16,11 1 0 0,-4 1 0 0,1 0 0 16,-1 2 0-16,7 0 0 0,-6 0 0 0,6 0 0 0,7 0 0 15,-14 1 0-15,8-3 0 0,-1 2 0 0,3-2 0 16,1 0 0-16,-4-3 0 0,7 0 0 0,-6-2 0 16,2 4 0-16,-2-2 0 0,-1-5 0 0,-7 4 0 0,0-4 0 15,1 2 0-15,-11 3 0 0,7 0 0 0,-7-1 0 16,-7 2 0-16,7-1 0 0,-4 2 0 0,-6 2 0 15,-4 4 0-15,11 1 0 0,-11 3 0 0,4 0 0 0,-8 4 0 16,8 2 0-16,7 3 0 0,-11 1 0 0,4 4 0 16,-1 0 0-16,4-1 0 0,4 1 0 0,3 1 0 0,-7 0 0 15,0 0 0-15,7-2 0 0,7 1 0 0,-7-1 0 16,7 1 0-16,-4-1 0 0,8-2 0 0,-4 4 0 0,3-5 0 16,4 1 0-16,-4-1 0 0,7-2 0 0,-3-1 0 15,3-2 0-15,0-3 0 0,1 2 0 0,-8-4 0 16,14-2 0-16,-10-2 0 0,3-1-104 0,0 0-296 0,1-4-97 15,-1 1-103-15,0-3-95 0,0 1-129 0,4-4 0 0,-4 4 96 16,4-4 104-16,3 1 64 0,4 0 63 0,-8 0 41 16,8 0 65-16,-1 0 30 0,1 0 57 0,13 0 33 0</inkml:trace>
  <inkml:trace contextRef="#ctx0" brushRef="#br0" timeOffset="11618.48">29374 700 127 0,'0'-3'752'0,"0"0"56"0,3 0 15 0,-3 6-62 0,-3 0-65 16,3 0-128-16,-7 6-73 0,0-1-38 0,4 2-73 0,-11 2-40 15,3-1-32-15,8 2-41 0,-11 1-22 16,0-2-34-16,1 1-22 0,9-1-33 0,-6 2-9 0,3-1-30 16,0-1-9-16,4 2 0 0,3-1-32 0,0 1-80 0,3-4 0 15,4 4 0-15,3-1 0 0,1-2 0 0,2 0 0 16,1-1 0-16,3-3 0 0,8-3-137 0,-8 0-167 0,3-1-103 15,1-3-49-15,3-3-32 0,-3-4-40 0,6 2-57 16,-2-3 10-16,-5-3-33 0,8 1 24 0,-4 0 24 16,-3-2 88-16,3-2 47 0,-4 1 97 0,5 1 72 0,-15-2 128 15,0 2 112-15,1 1 105 0,-5 1 102 0,1 5 105 16,-3-2 113-16,-4 2 71 0,7 3 88 0,-14 4 56 16,3-2-64-16,4 5-56 0,-13-1-56 0,9 1-40 0,-3 1-65 15,0 1-30-15,-3 1-41 0,7 0-24 0,-11 1-40 16,3-2-16-16,8 5-24 0,3-6-16 0,-7 3-24 0,0 0-9 15,14 2 2-15,-7-5-105 0,7 3-16 0,-4 0 0 16,4-2 0-16,11-3 0 0,-15 1 0 0,7 0 0 16,8-4 0-16,-1 2 0 0,0-3 0 0,4 2 0 0,-4-4 0 15,0-1 0-15,0-3 0 0,1 0 0 0,-1 0 0 16,-3-5 0-16,-1 3 0 0,-2-1 0 0,-1-3 0 0,-3-2 0 16,-4 0 0-16,-3 1 0 0,7 0 0 0,-7 0-16 15,0-5-160-15,-7 7-25 0,4-3-6 0,-4-1-33 0,4 8-33 16,-11-2 2-16,14 1-26 0,-4 4-6 0,-9 1-9 15,9-1 8-15,4 4 24 0,-7 0-16 0,7 0 16 16,0 0 7-16,0 0-14 0,7 0-17 0,-3 4 24 0,2-8 8 16,1 4 16-16,4 0 8 0,6-2 0 0,-14-3 16 15,15 1 23-15,6-4-14 0,-11-1 31 0,5-1 48 0,6-1 0 16,-7-1 80-16,-3 1 23 0,3-1 97 0,-3 2 17 16,0 0 71-16,3 1 16 0,-7 0 55 0,4 2 49 0,-11 2 73 15,8-1 55-15,-11 4 63 0,7 1 41 0,0-2 65 16,-14 3-58-16,7-4-54 0,-7 4-57 0,7 4-40 0,-4-1-40 15,-3 4-48-15,4-2-25 0,-11 4-22 0,11-4-26 16,-4 5-6-16,-4 0-33 0,5 3-24 0,2-1-16 16,-3 4-16-16,4-4 8 0,-4 1-80 0,0 0-24 0,7 1 0 15,-3-2 0-15,6 5 0 0,-3-5 0 0,0 1 0 16,7 1 0-16,0-4 0 0,-4 2 0 0,4 0 0 0,-3 1 0 16,9-2 0-16,-9-1 0 0,6 3 0 0,-3 0 0 15,0-2 0-15,-4-2 0 0,-3 2 0 0,7 0 0 0,-3-2 0 16,-4 2 0-16,0-4 0 0,0 2 0 0,0-2 0 15,-4-2 0-15,-3 0 0 0,4-1 0 0,3 0 0 16,-14-3 0-16,11 0 0 0,-8-3 0 0,-2-2 0 0,9-2-120 16,-6-2-272-16,-4-1-56 0,4-4-64 0,3-3-57 15,-4-2-54-15,11-2-49 0,-3-4 7 0,3-1 26 0,3 0 47 16,8-4 96-16,-4 2 103 0,3-2 114 0,4 1 142 0,0 1 170 16,-1-1 135-16,1 4 103 0,0 4 106 0,0-1 71 15,0 6 103-15,-4 2 50 0,-3 3-65 0,3 1-56 16,-10 5-48-16,4 1-56 0,-4 1-40 0,0 2-41 0,6 6-30 15,1-2-33-15,-7 7-33 0,4 1 2 0,3 1-41 16,-4 6-25-16,4-3 9 0,0 2-32 0,-4 7-24 0,4 3-15 16,-3-6-49-16,-4 4-24 0,0-2 0 0,13-3 0 15,-13-2 0-15,0-1 0 0,0-1-137 0,0-4-143 16,0-7-64-16,0-3-71 0,0 2-57 0,0-8 0 0,0-2-32 16,0-1-16-16,-6-4-40 0,-1-2 32 0,7-2 55 15,-4-2 65-15,-3-2 121 0,4 0 103 0,3-2 112 0,0 1 111 16,-7 1 81-16,0-2 57 0,7 5 79 0,0 3 40 15,0 0 39-15,7 3 57 0,0 5 24 0,-7 1 41 16,3 3-25-16,-3-2-57 0,7 6-63 0,-3-2-16 0,9 3-47 16,-2-3-26-16,-1 5-22 0,7-3-26 0,-6-2 2 15,6 2-49-15,0-4 8 0,0 6-48 0,1-6 16 0,2 2-64 16,-9-2-40-16,13 0-65 0,-21 0-63 0,14 0-23 16,-10 1-50-16,-3-2-54 0,-4 2-25 0,0-4-24 0,0 3-17 15,-4-3-15-15,-6 0-39 0,-4 0-1 0,-3 0-24 16,3 1-40-16,-10 0-40 0,-4 0-64 0,-6-3-8 15,-4 4 24-15,-7 0 56 0,-3 1 55 0,-7 0 50 0,-17 0 39 16,-15 0 40-16,1 1 15 0</inkml:trace>
  <inkml:trace contextRef="#ctx0" brushRef="#br0" timeOffset="12750.51">18876 2014 391 0,'14'-15'815'0,"-11"3"58"0,4-1-73 0,0 2-80 16,-3 1-81-16,6-1-126 0,-3 4-33 0,0 2-48 15,-4 2-64-15,4 3-32 0,-3 0-40 0,2 5-33 0,-6 2-14 16,7 4-25-16,-3 1-24 0,3 3-25 0,-7 4-14 16,3 2-17-16,-3 1-32 0,0 4-112 0,0 1 0 15,0 2 0-15,0 1 0 0,-3 0 0 0,-4-1 0 0,7 0 0 16,0 0 0-16,0-4 0 0,-4 1 0 0,4-4 0 16,0-3 0-16,0-2 0 0,0-5 0 0,4-1 0 0,6-5 0 15,4-2 0-15,-11-2 0 0,15 0 0 0,-8-2 0 16,7-2 0-16,7-3 0 0,-3 5 0 0,3-4 0 0,-3 1 0 15,-1 3 0-15,5 0 0 0,-5-2 0 0,-3 0 0 16,8 0 0-16,-12 3 0 0,5 4 0 0,-5-2 0 16,-2 6 0-16,-1-3 0 0,-3 1 0 0,-7 4 0 0,0-2 0 15,3 3 0-15,-6 1 0 0,3 0 0 0,-14-2 0 16,4 0 0-16,6 0 0 0,-9-2 0 0,-5 1 0 16,8-1 0-16,-7-3 0 0,-4 0 0 0,4-2 0 0,-4 2 0 15,-3-4 0-15,7 1 0 0,-4-3 0 0,-3 1 0 0,10-2 0 16,-10 1 0-16,7 0 0 0,7 0 0 0,-8-3 0 15,15-5 0-15,-4 8 0 0,0-4-89 0,14-2-318 0,0-5-57 16,-4 2-64-16,4-1-40 0,4-3-32 0,6 4-40 16,-7-6 16-16,14 5 0 0,-10-6 80 0,3 2 63 0,7 1 66 15,-3 2 71-15,3-1 135 0,-3 1 97 0,3 3 169 16,-3-2 86-16,-4 3 65 0,4 4 65 0,-4 0 55 16,0 2 80-16,-7-1 72 0,8 0 56 0,-8 2 16 0,4 2-64 15,-11-2-56-15,7-2-40 0,-10 4-48 0,14-7-32 16,-10 3-40-16,-4 0-32 0,10 2-33 0,-10-4-14 0,7 1-9 15,0 0-40-15,-4-1-8 0,4 2-17 0,-3-2-22 16,9 2-2-16,-9 2-86 0,10-5-9 0,-11 4 0 16,7-3 0-16,4 3 0 0,-10-2 0 0,6 3 0 0,-3-3 0 15,3 2 0-15,-10-2 0 0,11 0 0 0,-11 0 0 16,6-2 0-16,-6 5 0 0,0-6 0 0,0 5 0 0,0-4 0 16,-6 2 0-16,6 0 0 0,-11 0 0 0,8-1 0 15,-11 1 0-15,11 0 0 0,-8-2 0 0,-3 2 0 16,4 3 0-16,7-1 0 0,-11-1 0 0,3 2 0 0,5 0 0 15,-5 0 0-15,11 3 0 0,-3 1 0 0,-4 1 0 0,0 0 0 16,7-1 0-16,0 4 0 0,0-1 0 0,0 4 0 16,0-1 0-16,0 2 0 0,0-1 0 0,0 0 0 0,0-2 0 15,7 2 0-15,0-1 0 0,-4 0 0 0,4 0 0 16,-3-4 0-16,9-3 0 0,5 0 0 0,-15 1 0 16,14 0 0-16,-6-3 0 0,6 1 0 0,0-2 0 0,-7-5 0 15,15-2-241-15,-12-1-151 0,5 2-71 0,-8-3-50 16,7-4-54-16,7 0-97 0,-7-1-32 0,-3-4-32 0,3 0 48 15,1 3 103-15,-8 0 42 0,7-2 87 0,-6 0 24 16,2 1 79-16,-2 0 26 0,-8 0 22 0,11-1 90 16</inkml:trace>
  <inkml:trace contextRef="#ctx0" brushRef="#br0" timeOffset="14034.12">19800 2110 63 0,'6'-14'360'15,"-2"0"88"-15,-4 0 63 0,0 2 66 0,0 4 63 16,0-2 0-16,7 5 0 0,-7 4-57 0,-7-1-71 0,7 2-39 16,0 0-73-16,0 1-32 0,0 3-56 0,0 3-41 15,0 1-22-15,0 2-42 0,0 3-14 0,0 0-9 16,7 5-32-16,-7 3-33 0,7 2 2 0,-7 4-26 0,3 0-22 15,4-1-73-15,-4 3 0 0,4-2 0 0,0 2 0 16,-3-4 0-16,6-1 0 0,-3-4 0 0,0-1 0 0,-4-6-9 16,-3-2-279-16,7-5-87 0,0-1-97 0,-7-1-65 15,0-10-110-15,0 0-65 0,0-1-32 0,0-5 31 16,0-2 82-16,0 1 71 0,0-2 40 0,-7 0 87 0,0-2 25 16,4-1 73-16,3 3 15 0,-14 2 72 0,11-2 104 0,-4 1 104 15,3 0 144-15,-10 3 128 0,14 1 104 0,-3 2 47 16,3-2 33-16,-7 5 24 0,7 1-23 0,0 0 7 0,0 3-40 15,0-1 0-15,7 2-16 0,-7 2-40 0,-7-2-25 16,14 0-30-16,-4 0-25 0,-3 1-17 0,7-2-38 16,0 2-9-16,-3 1-48 0,3-2 16 0,-4 0-40 0,11 0-16 15,-4 2 7-15,0-2 18 0,1 0-9 0,3 1 8 16,-4 0 7-16,7 1-6 0,-7-1 15 0,1 2 32 0,-1 1-1 16,4 0-14-16,-4 0-18 0,1 3-14 0,-1 0-17 15,-3 0-1-15,3 0-22 0,-3 0-2 0,-3 2-38 16,9-2-41-16,-13 2 0 0,4 0 0 0,3 0 0 0,-7 2 0 15,3 1 0-15,-3-3 0 0,0 6 0 0,0-3 0 16,0 0 0-16,0 3 0 0,0-3 0 0,0 1 0 0,0 1 0 16,0-4 0-16,0 1 0 0,0-1 0 0,0 1 0 15,0-5 0-15,0 1 0 0,0-1 0 0,0-3 0 16,0-1 0-16,0 0 0 0,7 0 0 0,0-2 0 0,-4 2 0 16,4-4 0-16,-3 2 0 0,9-2 0 0,-9-2 0 15,13 0 0-15,-10-2 0 0,3-3 0 0,1 0 0 16,-1-3 0-16,4-2 0 0,-11-3 0 0,14 3 0 0,-6-4 0 15,3 3 0-15,-4 1 0 0,0-1 0 0,1 5 0 16,-5-1 0-16,5 2 0 0,-4 2 0 0,-4 1 0 0,4 1 0 16,-4 2 0-16,-3 2 0 0,7-1 0 0,-7 2 0 0,7 2 0 15,-7-1 0-15,0 2 0 0,0-1 0 0,0 1 0 16,0 0 0-16,0 1 0 0,4 1 0 0,-4-4 0 0,0 5 0 16,13-6 0-16,-13 1 0 0,0-1 0 0,4 5 0 15,6-5 0-15,-10 3-9 0,0-3-310 0,14-2-49 16,-14 4-72-16,10-4-33 0,-6 4-22 0,10-2-9 0,-14-2 16 15,10-4-8-15,-3 4 32 0,7-1 48 0,-8 1 55 16,5 1 98-16,-1-1 79 0,4 1 96 0,-11-1 80 0,8-1 79 16,2 3 98-16,-9 2 71 0,10 2 88 0,-11 4 88 15,8-6 48-15,-11 2 32 0,0 0-65 0,6 1-38 16,1-1-57-16,-7-1-24 0,0 0-40 0,0 2-33 0,4-4-22 16,-4-1-33-16,10-3-16 0,-3 3-32 0,3-3-25 15,1-3 10-15,2 0-17 0,-2-1-9 0,-1-2-22 0,14-2-73 16,-13 1 0-16,6-5 0 0,-7 1 0 0,0-1 0 15,1-2 0-15,3 4 0 0,-4 1 0 0,-7-2 0 16,-3 5 0-16,7-1 0 0,-7 3 0 0,0 2 0 0,-7 0 0 16,4 4 0-16,-4 1 0 0,4 1 0 0,-4 3 0 15,0 2 0-15,-4 0 0 0,8 3 0 0,-11 2 0 0,11 2 0 16,-11 0 0-16,4 0 0 0,6 4 0 0,-3-2 0 0,0 0 0 16,7-1 0-16,-3 1 0 0,3-4 0 0,-7 2 0 15,7-3 0-15,7 1 0 0,-4-4 0 0,11-1 0 16,-10-1-241-16,6-4-118 0,4 2-33 0,-11-1-56 0,14 0-40 15,-6-2-81-15,6-2 1 0,0 2 1 0,0-5 15 16,1-1-1-16,-8 0 50 0,0-1 47 0,14-3 64 16,-20 2 63-16,13-6 97 0,-7 2 72 0,4-1 96 0,-10-1 113 15,6 4 14-15,4-1 177 0,-14 5 64 0,3 0 57 16,-3 4 79-16,0-2 63 0,7 4 26 0,-7-1 39 0,0 1-56 16,0 0-48-16,0 0-64 0,-7 1-40 0,7-1-48 15,0 0-40-15,0 0-25 0,0 0-39 0,0 0-15 0,0 0-33 16,0 0-17-16,0 0-15 0,0 0-8 0,7 0 1 15,-7 0-34-15,4 0-7 0,-4-3-71 0,0 2-9 16,0 1 0-16,0-3 0 0,0 3 0 0,6 0 0 0,-6-4 0 16,0 4 0-16,-6-2 0 0,6 2 0 0,0 0 0 15,0 0 0-15,0 0 0 0,0 0 0 0,0 0 0 0,0-1 0 16,0 2 0-16,0-1 0 0,-4 0 0 0,-3 0 0 16,7 0 0-16,-3 2 0 0,-4 0 0 0,0 1 0 15,-3 0 0-15,6 4 0 0,4-4 0 0,-14 4 0 0,14 0 0 16,-3 2 0-16,3 0 0 0,0 0 0 0,0 0 0 15,-7 2 0-15,7-3 0 0,0 3 0 0,0 0 0 0,7 1 0 16,-7-5 0-16,0 2 0 0,3-1 0 0,-3-3 0 0,14-1 0 16,-10 0 0-16,6-2 0 0,4-4 0 15,-11-2 0-15,14-1 0 0,-6-2 0 0,-1-3 0 0,4-1 0 16,-4-3 0-16,-3 4 0 0,3-5 0 0,1-2 0 0,-1 2 0 16,-3 3 0-16,3-1 0 0,-3-1 0 0,-3 3 0 15,3 0 0-15,-4 1 0 0,-3 2 0 0,0 2 0 0,0 0 0 16,0 2 0-16,7 2 0 0,-7 1 0 0,0-1-104 15,0 2-185-15,-7 0-54 0,7 3-49 0,0-3-48 16,0 1-41-16,0-1-31 0,0 0-55 0,0 0-25 0,0 0-25 16,0 0-22-16,0 3 39 0,0-1 64 0,0-4 95 15,7 2 49-15,0 0 49 0,-4 2 39 0,-3-2 31 0,7 0 34 16</inkml:trace>
  <inkml:trace contextRef="#ctx0" brushRef="#br0" timeOffset="14340.81">21160 2163 31 0,'11'0'616'0,"-11"2"39"16,7 3 66-16,0-2 47 0,-4 0-40 0,4 2-97 0,-4-1-78 15,-3 2-73-15,0 2-40 0,7-1-64 0,-7 1-33 16,7-1-30-16,-7 0-34 0,0 3-46 0,0-3-26 16,0 1-6-16,4 2-26 0,-4-2-23 0,0-1-15 0,0 1-18 15,0-4-86-15,0-1-33 0,0-1 0 0,0-1 0 0,6 1 0 16,1-5 0-16,-7-3 0 0,4-2 0 15,3 1 0-15,-4-3 0 0,11 2 0 0,-11-2 0 0,8 0 0 0,2-1 0 16,-9 0 0-16,3 2 0 0,3 3 0 0,-3 1 0 16,-4 4 0-16,4 1 0 0,0 1 0 0,-3 3 0 15,-4 0 0-15,0 4 0 0,0 0 0 0,0 2 0 0,0 1 0 16,7 3 0-16,-14-3-104 0,14 0-368 0,-14 1-120 16,7 0-129-16,0-1-151 0,0-4 16 0,0-4 113 15,0 2 79-15,0-2 64 0,0-3 88 0,0 3 48 0,10-6 40 16,-10-2 64-16,14-3 48 0,-4 0 40 0</inkml:trace>
  <inkml:trace contextRef="#ctx0" brushRef="#br0" timeOffset="14630.54">22418 1750 335 0,'3'-4'832'0,"4"-3"71"0,-3 5-87 0,-4-1-87 0,0 1-65 16,0 4-120-16,0 2-64 0,0 0-48 0,0 4-56 16,0 4-40-16,0-3-40 0,0 6-32 0,0 3-32 0,0 3-41 15,0 3-14-15,0 5-10 0,0 0-15 0,0 0-32 0,0 3-8 16,0-1-79-16,0 2-33 0,0-1 0 0,0 0 0 16,0 0 0-16,0-2 0 0,0-3 0 0,0 0 0 15,7-4 0-15,-1-4 0 0,-6-2 0 0,4-4-73 0,-4-2-318 16,0-5-129-16,7-2-105 0,-7-1-142 0,7-4-74 15,-7-4 57-15,-7 1 80 0,14-2 65 0,-14-5 103 0,7 1 63 16,0-2 41-16,0-1 33 0,0-1 71 0,0-1 24 16,0-2 40-16</inkml:trace>
  <inkml:trace contextRef="#ctx0" brushRef="#br0" timeOffset="14957.68">22456 2089 207 0,'0'-12'647'16,"0"3"98"-16,0 0 94 0,0 5-70 0,0-1-81 16,0 4-128-16,0 0-48 0,7 1-80 0,-7 0-40 0,3 1-41 15,4-1-38-15,-4 0-33 0,11 1-40 0,-3-2-32 16,6 1-24-16,-14-1-17 0,21-5-31 0,-20 2-8 0,13-1-24 15,-7 0-16-15,8-3-15 0,-8-2-25 0,7 1-9 16,-3-3-39-16,0-2 0 0,0 2-23 0,-11 2-17 16,14-4-8-16,-10 2-1 0,3-1 9 0,-6 1 16 0,3 1 9 15,0 0-9-15,-7 0-8 0,3 0 24 0,-3 2-16 16,0 0 40-16,0 0 16 0,0 0 23 0,0 3 18 0,0 0-1 16,0 2 7-16,0 1-38 0,0 1-41 0,0 1 0 15,0 4 0-15,0 1 0 0,0 3 0 0,0 6 0 16,0 2 0-16,0 3 0 0,0 0 0 0,7 4 0 0,-7 3 0 15,0 3 0-15,0 0 0 0,0 1 0 0,7-1 0 0,-7 2 0 16,0-2 0-16,0 1 0 0,0-2 0 0,0-3 0 16,3 0 0-16,-3-3 0 0,11-3 0 0,-4-3 0 0,-1-1 0 15,5-8 0-15,-8-2-224 0,11-1-161 0,-11-3-94 16,11-1-42-16,-10-4-78 0,3-2-49 0,-4-1-48 16,11-1-25-16,-11-1 65 0,8 1 73 0,-5 0 71 0,1-4 32 15,4 3 56-15,-8-1 48 0,11 2 48 0,-11-2 32 16,11 2 40-16</inkml:trace>
  <inkml:trace contextRef="#ctx0" brushRef="#br0" timeOffset="15120.76">22935 2122 182 0,'3'0'513'0,"-3"2"71"0,0-2 63 16,0 3 34-16,7-2-1 0,-4 2-49 0,4 2-70 0,0-2-66 15,-7 3-54-15,0-2-49 0,0 2-40 0,0 2-48 16,0-2-32-16,0 0-40 0,0-1-32 0,0-2-16 16,0 2-48-16,0-4-24 0,0 6-72 0,0-5-97 0,0-1-95 15,0 0-88-15,4-1-71 0,-4 0-89 0,7 0-64 16,-1 0-64-16,-2-1-32 0,3 2-40 0,-4-2-56 0,11 0 7 15,-11-3 90-15,8-1 38 0,3 1 89 0,-11 0 32 16,7-2 65-16,4 0 39 0,-10-3 8 0</inkml:trace>
  <inkml:trace contextRef="#ctx0" brushRef="#br0" timeOffset="15435.93">23145 2078 15 0,'0'-3'472'0,"0"-1"39"0,0 0 65 0,0-3 41 16,-7 4 39-16,4 1-1 0,3 0-54 0,-7 1-57 0,0-1-56 15,3 2-56-15,-6 0-56 0,3-1-40 0,-3 2-33 16,3 4-46-16,3 0-25 0,-9 2-8 0,13-3-48 15,-4 2-16-15,-3 2-17 0,7-1-15 0,-7 4-15 0,7-4-26 16,0 2-7-16,0-1-71 0,0-1-9 0,0 1 0 16,7-2 0-16,0 1 0 0,-7-2 0 0,4 2 0 0,-4-1 0 15,13 1 0-15,-9-4 0 0,3 2 0 0,-4 1 0 16,11-1 0-16,-4 1 0 0,1 1 0 0,-1-1 0 16,0 4 0-16,-3 0 0 0,4 2 0 0,-5 0 0 0,5 1 0 15,-11 2 0-15,7 0 0 0,-4 3 0 0,-3 0 0 16,0 1 0-16,0-1 0 0,0 4 0 0,-3-6 0 0,-4 0 0 15,3 1 0-15,-3 0 0 0,1-1 0 0,-5-5 0 16,1-5 0-16,0-2 0 0,-4-1 0 0,3-4 0 0,1-1 0 16,0-2 0-16,-1-7-41 0,5-1-350 0,-1-4-114 15,7-1-62-15,-4-1-114 0,4-4-70 0,0-3-42 16,0-1 66-16,0-6 79 0,4 2 56 0,9-4 96 0,-2-2 31 16,-1-1 81-16,0 0 41 0,15 0 31 0,-12-1 47 15</inkml:trace>
  <inkml:trace contextRef="#ctx0" brushRef="#br0" timeOffset="15726.66">23307 1849 7 0,'14'-13'576'0,"-1"7"104"15,-9 0 112-15,10 6 24 0,-14-3-80 0,0 7-128 16,3 2-64-16,-3 5-65 0,0-1-54 0,0 2-50 16,-3 5-30-16,3-2-33 0,0 1-32 0,0 4-33 0,0 4-46 15,3-3-17-15,-3 3-8 0,0 3-16 0,0 1-24 16,0 1-24-16,0-2-112 0,0 3 0 0,0-2 0 0,0 0 0 16,0-5 0-16,0 0 0 0,0-4 0 0,0-4 0 15,0-1 0-15,7-7 0 0,-4-1 0 0,-3-4 0 16,14-4 0-16,-10-2 0 0,2-4 0 0,5 1 0 0,-1-4 0 15,4-1 0-15,-4 2 0 0,-6-2 0 0,9-1 0 16,-9 2 0-16,6 0 0 0,4 3 0 0,-11-2 0 0,8 3 0 16,3 1 0-16,-11 4 0 0,11-1 0 0,-11 2 0 15,8 1 0-15,2 1 0 0,-9 2 0 0,6 0 0 16,-3 2 0-16,0-1 0 0,-4 2 0 0,8-4-33 0,-4 1-334 16,0-1-73-16,-4-1-88 0,-3-1-48 0,14 0-88 15,-11 1-64-15,8-2-41 0,-5 1 82 0,5-1 87 0,-1 1 64 16,4 0 64-16,3 1 55 0,-3-1 41 0,3-3 49 15,0 0 31-15,4-2 23 0</inkml:trace>
  <inkml:trace contextRef="#ctx0" brushRef="#br0" timeOffset="17043.77">24172 2048 487 0,'10'-10'623'0,"-10"3"58"0,14 2 38 16,-14-1 33-16,0 3-71 0,0-1-113 0,0 1-64 15,0 3-48-15,0 0-56 0,0-2-40 0,0 2-33 0,0 0-30 16,-7 0-41-16,0 2-40 0,7 2-32 0,-10 1-8 15,6 2-8-15,-3 0-24 0,0 2-16 0,-3 4-64 16,7 0-64-16,-11 4 0 0,10-2 0 0,-3 1 0 0,1-1 0 16,6 2 0-16,-4-2 0 0,4-2 0 0,-7 0 0 15,7 0 0-15,7-3 0 0,-3-1 0 0,-4-2 0 0,13-3 0 16,-9-1 0-16,10-2 0 0,-11-2 0 0,7-2 0 16,4-4 0-16,-10-1 0 0,6-3 0 0,4-1 0 15,-1-1 0-15,1-3 0 0,-10 2 0 0,9-5 0 0,-9 3 0 16,6 1 0-16,-3 0 0 0,0 2 0 0,-4 0 0 15,-3 5 0-15,7-2 0 0,-3 5 0 0,-4 0 0 0,0 4 0 16,0 0 0-16,0-1 0 0,0 4 0 0,7 0 0 0,-7 3 0 16,7 2 0-16,-7 2 0 0,3 2 0 15,-3-4 0-15,0 5 0 0,7 0 0 0,0 2 0 0,-7-2 0 16,0-1 0-16,3-1 0 0,4 1 0 0,-7-4 0 0,0 0 0 16,4 1 0-16,2-5 0 0,1 0 0 0,-3-2 0 15,3-1 0-15,-4 0 0 0,11-4 0 0,-11 1-64 0,4-3-128 16,4 0-24-16,-5-2 0 0,-2 1-25 0,10-1 10 15,-4-1-18-15,0-3-6 0,-3 3 22 0,4-1-6 0,6-1 7 16,-14 0 8-16,11 1 55 0,0 1 10 0,-7 0 31 16,3 3 32-16,0 1 16 0,-3 3 56 0,4 0 80 15,-5-1 24-15,-2 4 64 0,10 3 63 0,-11-2 82 0,-3 5 14 16,14-3 17-16,-14 3-39 0,3 0-34 0,-3 0-22 16,7 0-18-16,-3 4-30 0,-4-4-17 0,0 3-16 15,0-2-1-15,0 2-23 0,0-3-32 0,7 1-31 0,-7-1-57 16,7 0 0-16,-7 0 0 0,0 0 0 0,3 1 0 15,-3-3 0-15,7-2 0 0,-4 2 0 0,4-2 0 0,0-1 0 16,-7-1 0-16,4 1 0 0,6-2 0 0,-10 0 0 16,7 0 0-16,0 0 0 0,-7-3 0 0,3 1 0 0,4 0 0 15,-7 2 0-15,7-1 0 0,-7 1 0 0,0 0 0 16,0-1 0-16,0 1 0 0,0-2 0 0,3 4 0 16,-3-2 0-16,0 1 0 0,7-1 0 0,-7 0 0 0,4 0 0 15,-4 0-24-15,7 0-128 0,-1 0-40 0,-6 1-16 0,4-1 0 16,3-1-40-16,-4 1-8 0,11 0-8 0,-11 0-16 15,11 0-1-15,-3-3 18 0,-8 0-9 0,11 1 24 16,-4-2 24-16,0-2 40 0,1 1 16 0,-1 0 31 0,4-2 17 16,-4 0 25-16,1 0 55 0,-5 2 32 0,5 1 32 15,-1-1 48-15,-10 4 48 0,10-1 48 0,-10-1 40 16,7 3 40-16,0-1 23 0,-7 1 34 0,0 0 38 0,0 1-30 16,0-1-34-16,0 0-30 0,0 0-33 0,0 0-24 15,-7 2-16-15,7-1 0 0,-7 2-32 0,4-1-24 0,-4 2-17 16,7 1 1-16,-3 1-63 0,3-2-41 0,-7 2 0 15,0-1 0-15,7-2 0 0,0 1 0 0,0-3 0 0,0 1 0 16,0 0 0-16,7-2 0 0,0-2 0 0,-4-2 0 16,4-2 0-16,-4-3 0 0,11-3 0 0,3 0 0 15,-6-5 0-15,6-1 0 0,-3-3 0 0,3-1 0 0,-7-3 0 16,8 3 0-16,-5 0 0 0,1 1 0 0,0 0 0 16,-11-2 0-16,4 3 0 0,-3-2 0 0,-4 3 0 0,0-2 0 15,0 3 0-15,0 1 0 0,0 2 0 0,0 2 0 16,-11 6 0-16,11 0 0 0,-3 4 0 0,-11 5 0 15,11 4 0-15,-8 3 0 0,4 1 0 0,1 1 0 0,2 2 0 16,-10-1 0-16,14 0-297 0,-3 0-102 0,3 3-81 16,-7-3-49-16,14 2-46 0,-7-4-73 0,0 2-41 0,3-2-23 15,11 1 33-15,-14 1 103 0,10 0 39 0,-3-1 89 0,7 1 40 16,0-3 48-16,0 1 24 0,3-2 64 0</inkml:trace>
  <inkml:trace contextRef="#ctx0" brushRef="#br0" timeOffset="17376.91">25605 1628 599 0,'10'-14'743'0,"-10"0"18"0,14 10 31 0,-14-3-80 15,3 3-72-15,-3 1-104 0,0 3-64 0,0 3-57 16,0 1-47-16,-3 4-39 0,3 2-41 0,0 0-17 16,0 0-38-16,0 4-25 0,0 2-24 0,-7 5-25 0,0 2-14 15,4 1-17-15,-4 1-32 0,3 3 7 0,-9 1-94 16,2 4-9-16,8 0 0 0,-11 2 0 0,10-2 0 0,-6 0 0 15,3-2 0-15,0-1 0 0,7-1 0 0,0-4 0 16,0-5 0-16,0-2 0 0,14-3 0 0,-14-4 0 16,10-1 0-16,8-6 0 0,-15-1 0 0,14 0 0 0,-6-3 0 15,13-3 0-15,-14 0 0 0,7 0 0 0,1-1 0 16,-5-1 0-16,5 1 0 0,-1-1 0 0,0 1 0 0,-7-1 0 16,8 2 0-16,-8 0 0 0,7 0 0 0,-6 0 0 15,2 0 0-15,-2-1 0 0,-8 2-57 0,11 2-382 16,-11-2-145-16,-3 1-104 0,7 1-105 0,-3 0-86 0,-4 0 119 15,13 0 64-15,-13 0 104 0,4 0 64 0,3-3 64 0,-4 0 47 16,11 3 41-16,-11-4 49 0,15 1 47 0,-8-2 7 16</inkml:trace>
  <inkml:trace contextRef="#ctx0" brushRef="#br0" timeOffset="17681.64">26149 1972 383 0,'0'-4'784'0,"0"2"95"0,-3-1-71 16,3 6-79-16,-7-5-65 0,0 6-112 0,3 0-72 15,-2 2-48-15,2-2-40 0,-10 6-48 0,4-1-40 0,0 0-56 16,3 6 0-16,-4-3-32 0,1 1-24 0,3 2-24 16,7 0-17-16,-3 0-38 0,3-3-9 0,0 2-104 0,0-1 0 15,3-5 0-15,4 2 0 0,3-2 0 0,1-3 0 16,6-1 0-16,-7-3 0 0,8-1 0 0,-1-3 0 16,3-4 0-16,-2 0 0 0,-1-4 0 0,-7 1 0 0,7-3 0 15,-6 1 0-15,3-3 0 0,-11 0 0 0,-3 2 0 16,7-2 0-16,-7-1 0 0,-7 3 0 0,7 3 0 0,-3-2 0 15,-11 1 0-15,10 2 0 0,-6 2 0 0,3-1 0 0,0 5 0 16,-3 0 0-16,6 2 0 0,-9-1 0 0,9 1-201 16,-3 4-174-16,0 0-97 0,4-2-57 0,3-1-47 0,-7 3-111 15,7-4-33-15,0 2-40 0,0-1 104 0,7 0 72 16,-4 0 64-16,11 0 63 0,-10-1 49 0,9 1 56 16,-2 0 33-16,-1 1 46 0,0-1 18 0</inkml:trace>
  <inkml:trace contextRef="#ctx0" brushRef="#br0" timeOffset="18032.28">26363 1964 87 0,'0'4'599'0,"0"2"74"16,0-2 7-16,0 5 32 0,0-1 32 0,0 2-128 16,3 0-72-16,-6 5-64 0,6-3-56 0,-3-1-48 0,7 0-48 15,-4 1-41-15,-3 0-30 0,0-2-25 0,7-1-32 16,0 2-25-16,-7-2-7 0,4 0-31 0,-4-3-17 0,7 0-9 16,-4-2-22-16,-3-1-1 0,14-1-24 0,-11-4-64 15,4-2 0-15,0-2 0 0,3 0 0 0,-6-5 0 16,10 1 0-16,-11-1 0 0,7 0 0 0,4 0 0 0,-10-3 0 15,2 5 0-15,-2 0 0 0,3 2 0 0,0-1 0 16,-7 3 0-16,0 4 0 0,3 0 0 0,-3 0 0 0,0 2 0 16,0 1 0-16,0 3 0 0,-3 1 0 0,6 3 0 0,-3 0 0 15,0 0 0-15,7 2 0 0,0 1 0 16,-7 1 0-16,3-1 0 0,4 0 0 0,-3-1 0 0,9-1 0 16,-9-2 0-16,6-1 0 0,-3-1 0 0,4-3 0 0,-5 1 0 15,5-4 0-15,-1-4 0 0,4-2 0 0,-4 0 0 16,1-1 0-16,-1-4 0 0,0 1 0 0,4-2 0 0,-11-2 0 15,11-1 0-15,-10 0-9 0,3 0-350 0,-4 0-137 16,-3-2-105-16,7 3-70 0,-7-3-105 0,7 2-64 16,-7 0 112-16,0-1 80 0,0 2 72 0,3 4 55 0,-3-4 81 15,11 4 24-15,-5 1 72 0,5 1 16 0,6 4 64 16</inkml:trace>
  <inkml:trace contextRef="#ctx0" brushRef="#br0" timeOffset="18790.28">27717 1814 455 0,'10'-5'567'0,"-10"2"41"0,10-2 48 15,-10 7 24-15,0 1 25 0,0 4-105 16,-10 2-72-16,7 3-56 0,-11 0-56 0,3 5-41 0,1-4-54 16,0 3-25-16,-4 4-56 0,4-4-16 0,-1 1-8 0,4 1-32 15,-3 0-32-15,10-1-17 0,0-1-15 0,0 0-16 16,0-4-8-16,7 1-55 0,-4-3-41 0,11 0 0 0,-3-7 0 16,6 1 0-16,0-8 0 0,-3-1 0 0,3-6 0 15,7-2 0-15,-3-5 0 0,6-5 0 0,-3-1 0 16,4-3 0-16,-7-2 0 0,3 1 0 0,-4-2 0 0,-2 2 0 15,-1 0 0-15,0 0 0 0,-13 1 0 0,6 2 0 16,-10 1 0-16,7 4 0 0,-7 1 0 0,0 2 0 0,-7 2 0 16,7 4 0-16,-10 4 0 0,10 3 0 0,-11 1 0 15,4 6 0-15,4 1 0 0,-4 3 0 0,-3 3 0 16,-1 3 0-16,-2 0 0 0,9 1 0 0,-3 3 0 0,-3 1 0 16,3 4 0-16,-3 0 0 0,6-2 0 0,-10 1 0 15,11 3 0-15,-11-4 0 0,14 3 0 0,-3 0 0 0,-4-2 0 16,7-2 0-16,7-2 0 0,-4 0-97 0,11-2-158 15,-11-3-57-15,11-3-65 0,0 0-6 0,3-3-42 16,7-4-6-16,-3 2-1 0,3-3 16 0,-3-4 15 0,-1 0 73 16,11-1 49-16,-3-3 31 0,-7-1 32 0,-1-1 56 15,-2 0 64-15,-1 1 23 0,0-2 42 0,-7-1 78 0,1 4 57 16,3 1 73-16,-14 1 62 0,0 2 74 0,3 1 87 0,-3-2 40 16,-3 4 8-16,3-1-56 0,-14 1-33 15,10 1-38-15,-3 1-41 0,4 0-24 0,-4 0-32 0,-3-1-25 16,3 6-22-16,3-4-25 0,-9 1-17 0,13 2-14 0,-4 2-18 15,4-1-30-15,0-2-73 0,0 1 0 0,0 1 0 16,0-1 0-16,4-1 0 0,-4 1 0 0,13-1 0 0,-9-3 0 16,6 1 0-16,4-1 0 0,-11-2 0 0,15 0 0 15,-8-3 0-15,4-2 0 0,0-1 0 0,-1-1 0 16,1-4 0-16,0 2 0 0,0-3 0 0,-1 0 0 0,-2-3 0 16,-1 3 0-16,0-1 0 0,-3 0 0 0,0 1 0 15,-7 1 0-15,0 0 0 0,0 2 0 0,0 2 0 0,-7 4 0 16,0 0 0-16,-3 1-33 0,7-1-23 0,-4 2-31 15,-4 1-49-15,5 3-48 0,-5 3-48 0,4-3-56 16,-3 3-41-16,3-1-79 0,4 2-47 0,-4-3-65 0,7 3-40 16,0 2-32-16,0-6-56 0,0-1 24 0,10 0 64 15,-3-1 64-15,3 0 55 0,1-1 57 0,2 0 41 0,5 0 39 16,-5-1 39-16,5 0 34 0</inkml:trace>
  <inkml:trace contextRef="#ctx0" brushRef="#br0" timeOffset="19288.49">28557 1825 406 0,'0'0'657'15,"0"0"46"-15,0 0 26 0,0 0 15 0,0 0-65 0,0 3-110 16,-7-1-65-16,7 2-57 0,0 1-55 0,0 1-48 0,0 0-39 16,0 1-33-16,0 0-48 0,0 4-16 15,-7-2-24-15,7-2-17 0,7 1-22 0,0-1-26 0,-7 0-6 16,4 0-18-16,3-1-7 0,-4 2-15 0,11-1-49 0,-11-1-24 16,8 2 0-16,-4-1 0 0,3 4 0 0,-3-4 0 15,-4 4 0-15,11-2 0 0,-14 3 0 0,3-2 0 0,-3 0 0 16,7 3 0-16,-7-3 0 0,0 1 0 0,0-2 0 15,-7 0 0-15,7-2 0 0,0 2 0 0,-3-3 0 16,-4-3 0-16,0 0 0 0,-3 0 0 0,6-3 0 0,-9-2 0 16,2 1 0-16,8-3 0 0,-11-2 0 0,11-1 0 15,-8 0-97-15,4 3-182 0,0-5-41 0,7 1-16 0,0-3-64 16,0 3-17-16,0-2-7 0,7 3 1 0,0 0 7 16,4-1-8-16,-8 1 24 0,11 5 24 0,-4-1 72 15,1 1 39-15,-1-2 42 0,7 3 55 0,-7-1 40 0,15 2 48 16,-8-4 24-16,-3 4 48 0,-1-3 47 0,1-5 26 15,3 1 7-15,1-1 8 0,-1 1 31 0,0-4 2 0,0 2 14 16,0-5 1-16,-3 3 41 0,3 0 23 0,1-1 0 16,-1 2 23-16,0-1 10 0,-13 1 31 0,9 2 16 0,-9 4 39 15,3 1 34-15,-7 0 31 0,0 3-32 0,-7-2-56 16,3 2-32-16,-3 0-24 0,-3 2-25 0,3 2-22 16,-10 1-25-16,14-1-17 0,-11 1-14 0,3 4-25 0,1 2-24 15,3-2 7-15,-3 5-46 0,6 1-41 0,-2-1 0 16,-1-4 0-16,7 4 0 0,0-2 0 0,0-2 0 0,13 1 0 15,-13-4 0-15,11 0 0 0,-8 0-248 0,4-2-96 0,0-1-80 16,3-3-32-16,8 2-56 0,-8-1-88 0,7-2-48 16,0 0-32-16,-3 0-40 0,10 0 95 0,-3-5 82 15,6 0 30-15,8 3 90 0,-1-3 39 0,-6-1 48 0,3-1 39 16,10-1 41-16</inkml:trace>
  <inkml:trace contextRef="#ctx0" brushRef="#br0" timeOffset="19737.8">29711 1804 31 0,'0'-1'552'0,"0"-2"40"16,-6 3 15-16,6 0 34 0,-4 0-1 0,-10 1-16 0,14 4-40 15,-10-5-64-15,0 4-56 0,-8 2-49 0,8 2-39 16,0 1-47-16,-4 0-17 0,0 4-57 0,0 1-22 16,1-1-18-16,-1 1-23 0,10-3-24 0,-6 0-16 0,-4-3-23 15,11 1-17-15,3-3-64 0,-7-2-48 0,7-1 0 0,0-1 0 16,7 1 0-16,-4-3 0 0,4 0 0 0,0-3 0 16,3-1 0-16,8 0 0 0,-8 1 0 0,7-1 0 0,-3 4 0 15,10-3 0-15,-7 3 0 0,4 0 0 0,3 0 0 16,-7 6 0-16,-3 1 0 0,3 4 0 0,7 2 0 15,-13 2 0-15,6 0 0 0,-14 3 0 0,11 2 0 0,-14-1 0 16,4 1 0-16,-4 0 0 0,-4 0 0 0,-3 0 0 16,0-1 0-16,-10-4 0 0,7 2 0 0,0-2 0 0,-8-2 0 15,1-1 0-15,3-3 0 0,-3-4 0 0,-7-1 0 16,7-1 0-16,3-6 0 0,-3 1 0 0,0-5 0 16,6-3 0-16,-3-1 0 0,4-4-97 0,7 0-310 0,3 0-58 15,0-3-78-15,0-4-74 0,3 2-30 0,7-2-73 16,4-1-8-16,0 0 32 0,3 0 111 0,0 0 42 0,8 1 87 15,2 1 56-15,1 3 16 0,-1 0 72 0,4 1 40 16,0 2 31-16</inkml:trace>
  <inkml:trace contextRef="#ctx0" brushRef="#br0" timeOffset="19958.71">30021 1870 326 0,'11'8'648'0,"-4"-1"65"0,0 2 71 16,-7-3-16-16,0 3-89 0,-7-1-102 0,0 0-73 16,-4-1-48-16,8-3-64 0,-4 1-40 0,-3-1-41 0,3 1-30 15,-3-4-41-15,3 1-32 0,3-1-17 0,-10 1-22 16,11-2-25-16,-4-2-24 0,7-1-16 0,-3 0-8 0,3-3-16 15,0-1-32-15,3-1-48 0,4-1 0 0,-4 0 0 0,4-2 0 16,4-2 0-16,2-1 0 0,-2 3 0 0,-1-1 0 16,0 3 0-16,8-3 0 0,-8 4 0 0,7 1 0 0,-6 1 0 15,6 0-241-15,-7-2-70 0,7 4-50 0,-6 2-71 16,6 1-47-16,-3-1-73 0,-4 1-96 0,7-1-40 16,-13 2-17-16,13 0 58 0,-7 0 78 0,1-2 66 0,6 1 55 15,-3-3 55-15,-11 2 50 0,7 1 39 0,4-1 31 16,-10 1 34-16</inkml:trace>
  <inkml:trace contextRef="#ctx0" brushRef="#br0" timeOffset="20831.91">30301 1768 294 0,'-7'8'689'0,"7"-2"119"0,-4 1 40 16,-3 2-96-16,0 0-81 0,-3 3-102 0,7 2-49 16,-11 1-64-16,10 2-48 0,-9-1-64 0,9-1-33 0,-3-1-47 15,4 1-39-15,3-4-33 0,-7 6-9 0,14-6-7 16,-7 3-31-16,3-3-10 0,8-2-31 0,2 0-16 0,-9-3-79 16,13 0-9-16,-7-4 0 0,8-2 0 0,-8-1 0 15,7-4 0-15,0 0 0 0,-6-4 0 0,6-3 0 16,-7-2 0-16,8 1 0 0,-8-4 0 0,-3-1 0 0,3 0 0 15,-3-2 0-15,0 1 0 0,-7 1 0 0,0 0 0 16,0 2 0-16,0-1 0 0,0 2 0 0,0 0 0 0,-7 3 0 16,0 3 0-16,4 0 0 0,3 5 0 0,-14-3 0 0,10 5 0 15,-2-1 0-15,2-1 0 0,-3 4 0 16,0 0 0-16,7 4 0 0,-3-1 0 0,3 1-241 0,0 1-110 16,0 0-65-16,0 1-24 0,0-5-72 0,3 3-16 0,-3 3-49 15,7-3-22-15,4-1 15 0,-5-3-16 0,5 1 40 16,-1-2 56-16,4 1 56 0,-4 0 40 0,7 1 87 0,-6-2 98 15,-1 2 71-15,0-1 127 0,4 3 162 0,-3 2 87 16,-8 1 63-16,11 0 97 0,-11 1 64 0,-3 2 73 16,7 0 30-16,-7 0 34 0,4 0-17 0,-4 5-56 0,0-4-64 15,0-1-48-15,0 2-56 0,-4-3-40 0,8 1-24 16,-4-1-41-16,6 2-23 0,1-3-31 0,-3-3-17 0,3 2-16 16,-4-5-24-16,11 3-17 0,-11-4-6 0,11-4-17 15,-4 1-8-15,-6-5-56 0,10 0-24 0,-11-1 0 16,8-2 0-16,-5 2 0 0,1-2 0 0,4-1 0 0,-8 3 0 15,4 1 0-15,0 2 0 0,-4 0 0 0,-3 3 0 16,0 2 0-16,7-1 0 0,0 4-57 0,-7 1-31 0,0 1-8 16,0 1 9-16,0-1 7 0,0 2 7 0,4 1 9 15,-4 0 9-15,0 2 15 0,0-2 8 0,6 0 16 0,-2-1 16 16,3 1 16-16,0-1 40 0,-4 0 15 0,4 0 33 16,-4-2 1-16,11 3-1 0,-10-2-24 0,9 0-8 15,-2-1-8-15,-8 2-48 0,11-5-16 0,-4 3 0 0,8-3 0 16,-15 1 0-16,21-4 0 0,-20 1 0 0,13-4 0 15,0 1 0-15,0-2 0 0,0-4 0 0,1 3 0 0,-5-4 0 16,5-2 0-16,-1 0 0 0,0-1 0 0,0-1 0 16,-6 0 0-16,-1 0 0 0,0 2 0 0,-10-4 0 0,14 2 0 15,-14 0 0-15,0-1 0 0,0 1 0 0,-7-1 0 16,0 3 0-16,7 1 0 0,-3 0 0 0,-7 3 0 0,3 2 0 16,0 2 0-16,3 4 0 0,-9-1 0 0,2 1 0 15,8 5 0-15,-4 1 0 0,0 4 0 0,-3-3 0 16,6 6 0-16,-3 0 0 0,0 1 0 0,7 3 0 0,0 0 0 15,-3 5 0-15,3-6 0 0,0 3 0 0,3-2 0 16,-3 2 0-16,14-4 0 0,-14 1 0 0,4-3 0 0,3 0 0 16,-4-1 0-16,11-2 0 0,-11-2 0 0,8-3 0 15,2-1 0-15,-9 1 0 0,10-4-48 0,-4-4-193 16,-7 3-30-16,11-1 14 0,-10-2 26 0,6 0 7 0,4 4 8 16,-11 0 8-16,4 0 15 0,0 4 17 0,3 0 49 15,-10 1 15-15,4 4 48 0,3-2 15 0,-7 2 49 16,7 2 8-16,-7 1 33 0,0-2 31 0,0 1 16 0,0-1 0 15,0 1 8-15,0-1-16 0,-7-1 7 0,0-2 2 16,3 0 15-16,4-3-8 0,-10 1-8 0,-4-4-8 0,11 2-25 16,-21-2-22-16,6 1 14 0,5-2-23 0,-5 2-55 15,-9-4-26-15,3 2-79 0,3 0-23 0,-7-2-49 0,1-1-25 16,-8-1-70-16,1-1-41 0,3-4-48 0,-10 2-48 0,3-4-104 16,0 0-88-16,-14 0 8 0,4-1 72 0,-4 0 72 15,-10 3 56-15,4 0 40 0,-11 5 40 0,-4 1 40 16,-9-1 32-16</inkml:trace>
  <inkml:trace contextRef="#ctx0" brushRef="#br0" timeOffset="21728.04">15076 3792 319 0,'14'-15'528'0,"-11"2"7"0,4 2 25 0,4-1 16 15,-4 3-16-15,-4-2-7 0,4 4-1 0,0-1-32 0,-4 2-56 16,-3 2-57-16,7-1-38 0,-3 3-42 0,-4 1-30 16,0 0-41-16,0-1-24 0,0 2-25 0,0 0-22 15,0 0-25-15,0 0-17 0,0 0-14 0,0 4-9 0,0 0-17 16,0-1-14-16,0 6-89 0,0 3 0 0,0 3 0 15,0 3 0-15,0 6 0 0,0 1 0 0,0 8 0 0,-4 2 0 16,4 4 0-16,-7 1 0 0,4 7 0 0,-4-1 0 16,0-1 0-16,4 2 0 0,3-3 0 0,-7-1 0 15,7-6 0-15,0-2 0 0,0-6 0 0,7-2 0 0,-4-7 0 16,11-4 0-16,-11-3 0 0,8-4 0 0,-5-3 0 16,1-3 0-16,-3-5-89 0,3-2-526 0,-4-1-209 0,-3-2-152 15,0-4 112-15,-3 1 96 0,-4-1 80 0,-4 0 80 16,1 0 64-16,0-1 63 0,-7 1 41 0,6 7 73 0,-6 1 31 15,3-1 47-15,11-4 34 0</inkml:trace>
  <inkml:trace contextRef="#ctx0" brushRef="#br0" timeOffset="22116.01">15035 4189 847 0,'0'0'927'0,"0"0"-86"0,0 0-98 0,0 2-78 16,0-2-65-16,3 0-113 0,-3 1-46 0,11-2-57 16,2-1-49-16,1-1-23 0,3-1-48 0,1-4-23 15,9-2-18-15,1 2-46 0,-1-4-18 0,-3 0-22 0,4-3-9 16,-7 0-24-16,6-3-8 0,-3 5-25 0,-3-2-62 15,-4 0-9-15,7 1 0 0,-13-4 0 0,6 2 0 0,-7-1 0 16,1-1 0-16,-1 2 0 0,-3-2-145 0,-4 0-78 16,4 1-18-16,-7-1-23 0,0 2-15 0,7-1-25 15,-7 2 48-15,0-1 24 0,0 1 23 0,4 0 34 0,-4 0 31 16,0-1 24-16,6 4 24 0,1-1 48 0,-3 3 16 16,-4-1 64-16,10 4 48 0,-3 1 63 0,0 3 66 0,-4 0 54 15,-3 3 42-15,7 3-34 0,-3 1-30 0,-4 4-49 16,0-1-8-16,0 2-16 0,0 3-17 0,7 2-15 0,-7 1-15 15,-7 4-17-15,7 1-9 0,0 2-22 0,0 5-73 16,0 1 0-16,0 3 0 0,0 3 0 0,0 4 0 16,0 1 0-16,0 0 0 0,0 3 0 0,0 1 0 0,0 1 0 15,0-2 0-15,0-3 0 0,0-3 0 0,0 0 0 16,0-8 0-16,0-2 0 0,0-4 0 0,0-5 0 0,0-4 0 16,7-2 0-16,-7-4 0 0,0-4-33 0,0 0-302 15,0-1-89-15,6-4-65 0,-12-3-79 0,-1 0-63 0,7-1-42 16,0-2-70-16,0-2 14 0,0-1 105 0,0 2 80 15,0-4 49-15,0-3 47 0,0 3 72 0,7-3 24 0,-1 2 63 16,-2-3 42-16</inkml:trace>
  <inkml:trace contextRef="#ctx0" brushRef="#br0" timeOffset="22517.97">15593 4206 135 0,'14'-11'416'0,"-14"2"31"0,0 5 26 0,0 1 47 16,3-1 32-16,-3 3-40 0,0 1 16 0,0 0-8 16,0 0-17-16,7 0-30 0,-14 1-49 0,18 1-48 0,-11-4-40 15,0 6-56-15,6 3-16 0,-6-1-33 0,0 5-14 16,0-1-34-16,7 6-15 0,-7 0-23 0,4 2-18 15,-8 1-14-15,8 4-2 0,-4-3-22 0,0 1-41 0,0 1-48 16,0-1 0-16,7 0 0 0,-14-5 0 0,7 2 0 16,0-3 0-16,0-1 0 0,0-2 0 0,0-4 0 0,0 1 0 15,0-7 0-15,0 1 0 0,0-1 0 0,0-2 0 16,0-2 0-16,0-1 0 0,0-1 0 0,0-4 0 0,0 0 0 16,0-3 0-16,7-1 0 0,0-3 0 0,-7 0 0 15,0-6 0-15,3 0 0 0,4-2 0 0,-4-1 0 16,11 0 0-16,-10-1 0 0,6 0 0 0,4 3 0 0,-11 0 0 15,11 1 0-15,-4 2 0 0,-6 3 0 0,9 3 0 16,-9 4 0-16,3 3 0 0,-4 1 0 0,11 2 0 16,-14 2 0-16,0 4 0 0,3 4 0 0,4 2 0 0,-3 2 0 0,3 3 0 15,0 0 0-15,3 4 0 0,-3 2 0 0,3 3 0 16,0 3 0-16,1-2 0 0,-1 3 0 0,4-1 0 16,-11 0 0-16,4-1 0 0,0 0 0 0,-3-2 0 0,6-2 0 15,-3-3 0-15,0 0 0 0,-7-5 0 0,3-1 0 16,-3-4 0-16,7-3 0 0,-14-2-304 0,7-3-169 15,0-2-126-15,-3-1-66 0,-11-3-110 0,10-1-57 0,-6 0 96 16,-4-2 80-16,11-1 72 0,-11 1 56 0,4-2 88 16,-7 2 23-16,6-4 74 0,1 4 15 0,-7-2 63 0,6-1 26 15</inkml:trace>
  <inkml:trace contextRef="#ctx0" brushRef="#br0" timeOffset="22672.58">15700 4339 591 0,'-7'-4'783'16,"7"-2"89"-16,0 2-87 0,0 3-73 0,0 0-80 15,0 1-112-15,0 1-64 0,0 0-49 0,0 1-54 16,0-4-33-16,0 0-48 0,0 4-25 0,14-3-30 0,-14 1-33 15,10 0-16-15,0 0-32 0,1 0-17 0,2 0-22 16,1 0-57-16,3-3-112 0,1 0-144 0,-8-1-129 0,7-4-118 16,0 1-162-16,-6-2-118 0,6-2-81 0,-7-2 55 15,8-1 122-15,-1-4 55 0,-7 0 56 0,7-2 87 16,-6-1 42-16,6 1 31 0,-7-3 47 0,8 1 57 0,-1-4 33 16</inkml:trace>
  <inkml:trace contextRef="#ctx0" brushRef="#br0" timeOffset="22816.21">16137 3900 311 0,'0'6'687'0,"-3"-1"9"0,-4 2 8 16,7 0-63-16,-3 0-57 0,3 3-96 0,-7 0-64 16,0 1-80-16,3-1-113 0,4-1-103 0,0 3-95 0,-7-1-98 15,7-2-126-15,0 2-73 0,0 0-65 0,0 1-110 16,0-1-73-16,0-1-64 0,0 2 16 0,0-1 88 16,0-1 23-16,0-1 82 0,7 2 15 0,-3-2 72 0,3-2 24 15</inkml:trace>
  <inkml:trace contextRef="#ctx0" brushRef="#br0" timeOffset="22946.9">16151 4185 430 0,'-7'4'553'0,"7"-1"31"0,0 1-16 16,0 0-9-16,0 3-22 0,0-3-65 0,0-2-81 0,0 1-14 16,0 2-49-16,0-2-56 0,0-3-96 0,0 1-64 15,0-1-89-15,0 0-102 0,0 0-81 0,0-1-112 16,0 2-88-16,0-1-160 0,0-1-113 0,7 4 42 0,-7-3 39 16,0 2 88-16,4-2 47 0,-4 0 34 0,13 2 62 15,-9 1 42-15,3-1 23 0</inkml:trace>
  <inkml:trace contextRef="#ctx0" brushRef="#br0" timeOffset="23290.98">17088 3919 639 0,'0'-6'943'16,"0"-1"-87"-16,0 1-79 0,-3-2-97 0,3 4-72 0,0-4-96 16,3-1-64-16,4 2-56 0,3 0-24 0,1-4-56 15,-1 3-24-15,7-2-48 0,11-2-25 0,-4 0-22 0,10-2-25 16,-3 1-16-16,-3-1-24 0,13-1-16 0,-10 3-25 15,4 0-14-15,-1 2-73 0,-6-3 0 0,-1 5 0 16,-6 2 0-16,-4 0-256 0,-6 1-184 0,-1 2-129 0,-3 2-158 16,-7 1-129-16,0-2 31 0,-7 2 65 0,4 2 121 15,-8-7 47-15,4 2 88 0,0 0 40 0,4-4 72 0,-4-1 24 16,7-1 64-16,0 0 24 0</inkml:trace>
  <inkml:trace contextRef="#ctx0" brushRef="#br0" timeOffset="24280.92">17502 3621 246 0,'0'11'793'0,"0"2"71"0,0 2-32 0,0 3-88 15,0 3-80-15,0 3-112 0,0 1-57 0,0 1-55 0,-7-1-39 16,0 5-57-16,3 2-24 0,-9 2-40 0,9 2-33 0,-3 5-22 16,-3 1-33-16,0 1-16 0,-1 2-41 0,4-1-14 15,0-3-25-15,4-3-72 0,-4-2-24 0,7-6 0 16,0-7 0-16,0-2 0 0,0-11 0 0,0-2 0 0,10-8 0 16,-10-5 0-16,14-4 0 0,-10-3 0 0,3-6 0 15,-4-1 0-15,11-5 0 0,-11-3 0 0,8 1 0 0,2-5 0 16,-9-2 0-16,10 1 0 0,-11 1 0 0,7-2 0 15,8 3 0-15,-8 0 0 0,4 1 0 0,-4 4 0 16,0 0 0-16,15 3 0 0,-22 7 0 0,7-1 0 0,4 5 0 16,-10 5 0-16,6 3 0 0,4 5 0 0,-11 1 0 15,-3 6 0-15,7 0 0 0,0 6 0 0,-4-2 0 0,-3 4 0 16,7 1 0-16,-7 3 0 0,4 1 0 0,-4 1 0 16,0 1 0-16,7 4 0 0,-1-1 0 0,-6 3 0 15,0 2 0-15,0 1 0 0,0-2 0 0,0 0 0 0,4-2 0 16,3-3 0-16,-4 1 0 0,4-6 0 0,0-1 0 15,-4-6 0-15,8-5 0 0,-4-3 0 0,3-3 0 0,-3-3 0 16,0-5 0-16,-4 0 0 0,4-6 0 0,-3-2 0 16,2 0 0-16,-6-1 0 0,7-3 0 0,-3 2 0 15,3-1 0-15,-4 4 0 0,4-2 0 0,-7 5 0 0,7-1 0 16,-4 4 0-16,4 0 0 0,0 4 0 0,-3 0 0 0,6 1 0 16,-3 1 0-16,0 0 0 0,-4 0 0 0,7 0 0 15,4 0 0-15,-10 1 0 0,6-2 0 0,4 1 0 0,-11 0 0 16,11 0 0-16,-11 0 0 0,8 0 0 0,3 0 0 15,-4 0 0-15,0 0 0 0,1 0 0 0,-1 0 0 16,4-6 0-16,-4 1 0 0,0-2 0 0,8-3 0 0,-8-2 0 16,0 1 0-16,4-5 0 0,-4 4 0 0,1-6 0 15,-1 1 0-15,-10 4 0 0,14-1 0 0,-14 3 0 0,0 0 0 16,3 2 0-16,-3 0 0 0,0 6 0 0,-3-2 0 16,-4 2 0-16,0 1 0 0,4 2 0 0,-4 0 0 0,3 0 0 15,-3 5 0-15,1 0 0 0,2 2 0 0,-10-1 0 16,14 0 0-16,0 3 0 0,-3 0 0 0,3 4 0 15,0-2 0-15,0 1 0 0,0-3 0 0,3 0 0 0,-3-3 0 16,0 2-80-16,7 2-240 0,0-1-48 0,-3-1-65 16,9-1-30-16,-2 0-49 0,6 2-40 0,-7-1-24 0,7 0 0 15,-3-4 32-15,0 3 16 0,3-4 32 0,-3 4 16 16,0-3 104-16,0 0 71 0,-1-1 65 0,-9-1 121 16,10-2 119-16,-11 0 104 0,-3 5 103 0,7-5 82 0,-4 0 39 15,-3 0 79-15,0-2 74 0,0-1 39 0,0 3 15 16,-3-5 2-16,3 0-58 0,0-1-54 0,0-1-49 15,0-2-49-15,0-4-30 0,0 1-34 0,0-1-38 0,3 1-34 16,-3-3-15-16,14 4-8 0,-10-2-31 0,2 2-17 0,5 1-16 16,-4 2-8-16,3 3-9 0,0 0 2 0,1 2-89 15,2 0 0-15,-9 1 0 0,6 2 0 0,-3 0 0 0,0 0 0 16,-4 2 0-16,4-2 0 0,-3 1 0 0,3-2 0 16,-7 1 0-16,7-2 0 0,-7 2 0 0,3 0 0 15,4 0 0-15,0 0 0 0,-7 0 0 0,10 0 0 0,-6 0 0 16,-4 0 0-16,13 0 0 0,-13 0 0 0,0 0 0 15,4-3 0-15,-4-3 0 0,0 3 0 0,0-1 0 0,0 0 0 16,0 0 0-16,0-2 0 0,0 4 0 0,0-2 0 16,7-2 0-16,-14 5 0 0,7 1 0 0,-4 0 0 0,-2 0 0 15,-1-2 0-15,-4 5 0 0,8 3 0 0,-11 0 0 16,11 1 0-16,-11 6 0 0,3-3 0 0,11 1 0 16,-3 2 0-16,3 1 0 0,-7 0 0 0,7 2 0 0,0-4 0 15,0 1 0-15,7-3 0 0,-4 1 0 0,4 1 0 16,-3-1 0-16,10-3 0 0,-11 2 0 0,11-1 0 0,0-2 0 15,3 1 0-15,7-7-241 0,-10 3-151 0,3-2-63 16,0 1-81-16,7-3-104 0,-10 2-97 0,10-7-55 16,-3-1 48-16,3 0 112 0,-3-3 65 0,3-1 47 0,-4 2 87 15,5-3 33-15,-5-2 57 0,1-2 39 0,-4 0 16 16</inkml:trace>
  <inkml:trace contextRef="#ctx0" brushRef="#br0" timeOffset="24589.6">19179 3994 55 0,'4'-3'943'0,"3"3"-15"0,-4 2-95 0,-3 1-90 15,0 3-79-15,7 1-119 0,-7 1-50 0,0-4-71 16,-7 4-48-16,7 1-23 0,0-1-65 0,0 5-32 16,0-4-32-16,0 0-33 0,0 1-22 0,0-1-25 0,0 0-25 15,0 2-78-15,0-4-89 0,0 2-72 0,0 0-113 16,0-4-62-16,0 4-74 0,0-7-47 0,0 2-71 16,0-3-57-16,0 1-73 0,0-2-70 0,0 3-1 0,0-6 80 15,7 3 88-15,0 0 63 0,-7-2 49 0,3 4 41 16,8-5 46-16,-4 1 34 0,3-2 31 0</inkml:trace>
  <inkml:trace contextRef="#ctx0" brushRef="#br0" timeOffset="24930.21">19534 3914 279 0,'0'-2'704'0,"4"1"47"0,-4-1 33 0,0 0-24 16,-4 2-71-16,8 0-113 0,-4 0-64 0,0 2-48 15,-4-4-65-15,-3 4-31 0,7 0-55 0,0 0-25 0,-6 3-48 16,2 1-16-16,-3-1-17 0,4 3-22 0,-4 1-26 16,0 2-15-16,-3-2-15 0,10 3-113 0,0 0-16 0,-4-2 0 15,4 1 0-15,0-3 0 0,0 2 0 0,0-1 0 16,4-2 0-16,6 1 0 0,4 0 0 0,-11 0 0 0,8-2 0 16,-5 1 0-16,12 1 0 0,-8-2 0 0,14 3 0 15,-14 2 0-15,8 1 0 0,-8 0 0 0,0 0 0 16,1 0 0-16,2 1 0 0,-9 1 0 0,-4-1 0 0,7 1 0 15,-4-1 0-15,-3-2 0 0,-3-4 0 0,-4 1 0 16,3-4 0-16,-9-1 0 0,2 0 0 0,-6-3 0 0,0-4 0 16,3 1-112-16,-10-5-456 0,-4 1-152 0,8-4-120 15,-4-2-56-15,-4-1 79 0,7-2 122 0,-3-4 63 16,4 1 64-16,-5-5 88 0,5-4 47 0,-4 2 50 0,10-3 38 16,-3-2 41-16,6 2 33 0</inkml:trace>
  <inkml:trace contextRef="#ctx0" brushRef="#br0" timeOffset="25071.83">19235 3711 255 0,'0'-5'655'0,"-7"0"-6"0,0 3-9 0,7-4-32 16,-4 2-89-16,-3 2-94 0,7 0-65 0,0-1-56 0,0 0-80 15,0 0-64-15,0 2-112 0,0-2-89 0,0 1-118 16,0 2-97-16,0-2-128 0,0 1-96 0,0 0-81 0,0 3 18 16,0 2 55-16,0 2 55 0,0 0 58 0,0 3 39 15,0 3 8-15,0 0 64 0</inkml:trace>
  <inkml:trace contextRef="#ctx0" brushRef="#br0" timeOffset="25472.28">19035 4327 302 0,'-14'14'880'0,"4"-3"25"15,-8 0-89-15,15-3-96 0,-11 2-64 0,14-2-120 0,-3-2-72 16,-4-2-32-16,7 1-40 0,0-4-64 0,0 4-48 15,0-2-24-15,10-2-1 0,-3 2-22 0,3-3-57 16,4 3 8-16,0-1-16 0,10-1-17 0,4-1-94 0,6 2-57 16,-6-2 0-16,10 0 0 0,-1 0 0 0,15 0 0 0,-7 3 0 15,3-3 0-15,4 0 0 0,3 0 0 0,4 1 0 16,-1 1 0-16,-3-2 0 0,4 0 0 0,-1 0 0 16,-3 0 0-16,-6-2 0 0,6 2 0 0,-14 0 0 0,-3 0 0 15,-3 0 0-15,-8 0 0 0,-6 2 0 0,-11-2 0 16,7 1 0-16,-10 1 0 0,-3-2 0 0,-4 0 0 0,0 0 0 15,0 1 0-15,-11-1 0 0,11 1 0 0,-3-2 0 16,-4 1 0-16,0-1 0 0,4 1 0 0,-4 0 0 0,3 0 0 16,-9 0 0-16,13 0 0 0,-4 0 0 0,-3 0 0 15,0 0 0-15,4 0 0 0,-4 0 0 0,4 0 0 16,-4 0 0-16,0 0 0 0,3 0 0 0,-3-3-241 0,4-2-230 16,-4 2-105-16,0-3-89 0,7 2-110 0,0 1-41 15,-3-2 71-15,3 0 82 0,0 1 79 0,0 1 72 0,0 2 56 16,0-2 48-16,0-2 47 0,0 2 34 0,0 1 38 15,0-6 34-15</inkml:trace>
  <inkml:trace contextRef="#ctx0" brushRef="#br0" timeOffset="26490.59">20861 4005 359 0,'0'-3'632'0,"0"1"71"0,0 1 34 16,-4-2 7-16,4 3-57 0,-7 0-102 15,7 0-81-15,-7 0-48 0,7 3-48 0,0-3-56 0,0-3-33 16,0 3-23-16,0 0-31 0,-3 0-34 0,6 0-38 0,-3 0-9 16,0 0-16-16,0 0-24 0,-3 0-9 0,3 0-46 15,0 0-89-15,3 0 0 0,-6 0 0 0,3 0 0 0,0 0 0 16,0 0 0-16,0 0 0 0,0 0 0 0,0 0 0 15,0 0 0-15,0 0 0 0,0 0 0 0,0 0 0 16,0 0 0-16,0 0 0 0,0 0 0 0,0 0 0 0,0 0 0 16,0 0 0-16,0 0 0 0,0 0 0 0,0 0 0 15,0 0 0-15,0 0 0 0,0 0 0 0,0 0 0 0,0 0 0 16,0 0 0-16,0 0 0 0,0 0 0 0,0 0 0 16,0 0 0-16,0 0 0 0,0 0 0 0,0 0 0 15,0 0 0-15,0 0 0 0,0 0 0 0,0 0 0 0,0 0 0 16,0 0 0-16,0 0 0 0,0 0 0 0,0 0 0 15,0 0 0-15,0 0 0 0,0 0 0 0,0 0 0 0,0 0 0 16,0 0 0-16,0 0 0 0,0 0 0 0,0 0 0 16,0 0 0-16,0 0 0 0,0 0 0 0,0 0 0 15,0 0 0-15,0 0 0 0,0 0 0 0,0 0 0 0,0 0 0 16,0 0 0-16,0 0 0 0,0 0 0 0,0 0 0 0,0 0 0 16,-7 0 0-16,0 0 0 0,4 0 0 0,-4 0 0 15,3 0 0-15,4 0 0 0,-13 0 0 0,9 4 0 0,-3-1 0 16,4 3 0-16,-11-1 0 0,11 4 0 0,-4 0 0 15,0 2 0-15,-3 2 0 0,6 2 0 0,-13 0 0 16,10-2 0-16,-3 2 0 0,3 0 0 0,3 2 0 0,-3-1 0 16,7 1 0-16,-3-3 0 0,3 0 0 0,0 3 0 15,0-7 0-15,3 1 0 0,4-4 0 0,-3-2 0 0,10-1 0 16,-11-2 0-16,7-5 0 0,8-2 0 0,-1-4 0 16,0-3 0-16,0-3 0 0,0 0 0 0,-3-4 0 15,0 1 0-15,3-5 0 0,-13 2 0 0,6 2 0 0,4-1 0 16,-11 4 0-16,-3 1 0 0,0 1 0 0,7 4 0 15,-7 0 0-15,0 8 0 0,0-1 0 0,0-2 0 0,-7 3 0 16,7 0 0-16,0 2 0 0,0 0 0 0,7 2 0 16,-7 5 0-16,0-2 0 0,-7 0 0 0,7 6 0 0,0-1 0 15,0 2 0-15,7 2 0 0,-3 1 0 0,2 1 0 16,1-2 0-16,4-1 0 0,-1-1 0 0,0 0 0 16,4-1 0-16,0-4 0 0,3 1 0 0,0-3-9 0,1-4-430 15,-1 0-82-15,0 0-111 0,-3-1-143 0,3-1-105 16,7-1 104-16,-7-5 64 0,4 1 104 0,0-1 72 15,3 4 40-15,-3-5 71 0,-4 1 58 0,10-1 38 0,-3-2 41 0,4 4 33 16</inkml:trace>
  <inkml:trace contextRef="#ctx0" brushRef="#br0" timeOffset="27095.01">21967 3981 230 0,'6'-9'480'0,"-2"0"56"16,-4-4 9-16,7 5 31 0,-4-3 40 0,-3 4-16 15,0-3 7-15,0 3-78 0,7 3-49 0,-7 1-64 0,0-2-32 16,0 2-32-16,-7 2-64 0,7-1-17 0,-10 2-22 16,10 2-34-16,-4-2-22 0,-9 4-17 0,2 1-25 0,8-2-14 15,-11 1-18-15,4 5-78 0,-1-1-41 0,5 4 0 16,-5 0 0-16,4 0 0 0,7 4 0 0,-3 1 0 0,3-3 0 15,-7 3 0-15,7 0 0 0,7-1 0 0,-4 1 0 16,11-4 0-16,-10 2 0 0,2-1 0 0,5-4 0 16,6-4 0-16,0-1 0 0,0-7 0 0,4-1 0 0,3-4 0 15,-3-5 0-15,0-5 0 0,3-4 0 0,-4-4 0 16,5-2 0-16,-5-2 0 0,4-4 0 0,-6 1 0 0,-5-2 0 16,5 0 0-16,-1 2 0 0,-7-1 0 0,0 3 0 0,4 2 0 15,-10-1 0-15,-4 2 0 0,7 3 0 0,-7-2 0 16,-7 5 0-16,7-1 0 0,-4 4 0 0,-3 0 0 15,0 3 0-15,-3 2 0 0,10 1 0 0,-3 3 0 0,-4 3 0 16,0 3 0-16,7 0 0 0,0 1 0 0,0 1 0 16,0 1 0-16,0 0 0 0,0 1 0 0,0 4 0 0,0-1 0 15,0 1 0-15,0-1 0 0,0 2 0 0,0 0 0 16,0 2 0-16,0-1 0 0,0 2 0 0,0 0 0 16,0-1 0-16,0 0 0 0,0 1 0 0,0 2 0 0,0 4 0 15,0-1 0-15,0 0 0 0,0 4 0 0,0 0 0 16,0 2 0-16,0-1 0 0,0 1 0 0,0-2 0 0,0 0 0 15,7 0 0-15,0-3 0 0,-7 0 0 0,3-1 0 16,-3-2 0-16,7-3 0 0,-4 1 0 0,-3-2 0 16,0 2 0-16,0-2 0 0,0-1 0 0,0 0 0 0,0 1 0 15,7 0 0-15,-7 1 0 0,0-1 0 0,0 0 0 16,0 0-152-16,7-4-144 0,-14 4-24 0,7-2-64 0,0-2-56 16,7 1-40-16,-7-4-72 0,0 1-48 0,0-1-72 15,0-1-40-15,0 0 95 0,4 0 42 0,3 0 94 16,-1 0 49-16,-2-1 33 0,6 1 71 0,-10 0 15 0,14 0 57 15</inkml:trace>
  <inkml:trace contextRef="#ctx0" brushRef="#br0" timeOffset="27386.25">22521 3882 127 0,'11'-5'648'0,"-4"-1"63"16,-1 3 58-16,-2 2 23 0,-4-2-88 0,0 1-112 16,7 1-64-16,-7 1-73 0,0 0-30 0,-7 0-41 0,7 0-48 15,0 3-40-15,0 0-32 0,0-1-48 0,0 3-16 16,0 0-16-16,-4 2-41 0,4 2-6 0,-6 0-33 0,6 3-8 16,0-1-16-16,-7 1-80 0,7-1 0 0,0 2 0 15,0-1 0-15,0-2 0 0,0 1 0 0,0-2 0 16,0-5-145-16,7 1-118 0,-1-1-90 0,-2-1-102 0,3-5-57 15,0 0-128-15,3-4-80 0,0 0-64 0,8-6 80 16,-1 0 55-16,0 1 98 0,-3-5 39 0,3 1 87 0,7-3 26 16,-3 1 47-16,3 1 63 0,3-3 18 0</inkml:trace>
  <inkml:trace contextRef="#ctx0" brushRef="#br0" timeOffset="27638.09">23010 3618 271 0,'0'-12'831'0,"0"1"73"16,-3 2-87-16,-4 0-81 0,0-1-80 0,4 4-104 0,-8 1-72 15,5 0-49-15,-5 3-47 0,-3-1-47 0,4 3-41 16,0 4-33-16,-1-1-31 0,1 6-23 0,3 3-26 16,0 2-38-16,-3-1-9 0,3 4 0 0,-3 2-33 0,6 5-14 15,4 4-89-15,-13 1 0 0,13 1 0 0,-4 2 0 16,4-1 0-16,-7 4 0 0,7-2 0 0,0 1 0 0,0-1 0 16,0-1 0-16,7-3 0 0,-3-1 0 0,2-6 0 15,1 0 0-15,-3-6 0 0,6-4 0 0,-3-5 0 16,3-1 0-16,4-3-248 0,-10-6-248 0,2-3-64 0,-6-6-89 15,4 3-86-15,-4-5-57 0,0 1 40 0,0-1 88 16,0 0 80-16,0-3 64 0,0-1 40 0,-4 5 56 0,4-2 72 16,0 3 40-16,-6-2 40 0,6 2 32 0</inkml:trace>
  <inkml:trace contextRef="#ctx0" brushRef="#br0" timeOffset="29135.73">22907 3901 63 0,'0'-1'367'0,"0"1"26"0,0 0 23 0,0 0-1 16,0 1 10-16,0 1-41 0,0-5 7 0,4 4-23 15,2-2-47-15,-2 1-25 0,10 0-32 0,-11 0-24 0,7 0-32 16,8-2-24-16,-1-1-16 0,-7-3-16 0,14 2-32 0,-6-2-9 15,-5-2-22-15,12 1-9 0,-5-4-8 0,-3-1-8 16,8-1-40-16,-5 1 24 0,4 0-24 0,-10-2 0 16,3 1-16-16,1 0 31 0,-1 0-15 0,-7 1 9 0,0 0 23 15,-10 3 32-15,14 0 15 0,-14 0 42 0,0 2 47 16,0 1 32-16,-7 1 23 0,0 2-22 0,7 2-34 0,-10-1-30 16,7 2-1-16,-4-1-1 0,0 1-23 0,3 0-23 15,-9 3-1-15,9 0-48 0,-3 3-64 0,4 0 0 16,-11 1 0-16,11 4 0 0,-4 2 0 0,3 2 0 0,-9 3 0 15,9 2 0-15,-3 1 0 0,0 1 0 0,-3 2 0 16,7-1 0-16,-4-1 0 0,0 5 0 0,3-3 0 0,-3-1 0 16,7 1 0-16,0-4 0 0,0-2 0 0,0 0 0 15,0-4 0-15,0-2 0 0,0-2 0 0,0-5 0 16,0-3 0-16,0 1-89 0,0-6-230 0,0 1-90 0,0-3-31 16,0-3-23-16,0-2 14 0,0 1-6 0,0-4 31 15,0 3 24-15,7-1 40 0,-3-2 48 0,-4 2 39 0,0-1 66 16,7 5 55-16,-7-2 71 0,7 6 49 0,-7-2 97 15,3 4 71-15,-3-1 72 0,0 1 40 0,-3 4 64 0,6 1 55 16,-3 1 18-16,7-1 23 0,-7 2-48 0,3-1-33 16,-3 1-31-16,14-3-31 0,-14 3-34 0,4-2-38 0,2 1-10 15,5-3-14-15,-11 0-25 0,10-2-17 0,4 2 2 16,-11-2-34-16,8-2-6 0,-4 4-18 0,3-2-14 16,4-4-57-16,-4-1 0 0,-7-1 0 0,15 3 0 0,-11-5 0 15,3 1 0-15,-3-4 0 0,-4 1 0 0,8-2 0 16,-11-2 0-16,6 4 0 0,-6-4 0 0,7 3 0 0,-7 1 0 15,0-1 0-15,0 0 0 0,0 4 0 0,-7 0 0 16,7 3 0-16,-6-1 0 0,6 2 0 0,-4 0 0 0,4 2 0 16,-7 1 0-16,7 1 0 0,-3 4 0 0,3-1 0 15,0 1 0-15,0 3 0 0,0-1 0 0,0 3 0 16,0 1 0-16,0-1 0 0,0 4 0 0,0-1 0 0,0 1 0 16,3-1 0-16,8 2 0 0,-5 0 0 0,5-3 0 15,3 2-9-15,-1-2-119 0,1-2 17 0,-4-1 7 0,8-3 0 16,-8-2 8-16,7 0 48 0,-13-2 0 0,3-1 32 15,3-1 32-15,-10 0 40 0,0 0 48 0,7-5 16 16,-4 0-8-16,-3-2-24 0,0 1-9 0,0-1-6 0,0-2-57 16,0 0-16-16,0-2 0 0,7-1 0 0,0 0 0 15,-4 2 0-15,4-1 0 0,-3 2 0 0,3 3 0 0,3-4 0 16,-3 4 0-16,0 0 0 0,-4 1 0 0,4 1 0 16,-3 4 0-16,3-3 0 0,-1 3 0 0,-2 0 0 0,6 0 0 15,-3 0 0-15,0 0 0 0,-4 0 0 0,8 0 0 16,-4 0 0-16,0 0 0 0,-4 0 0 0,11 0 0 0,-11 0 0 15,4 0 0-15,-3 0 0 0,9 0 0 0,-9-4 0 16,3 0 0-16,-4 3 0 0,11-2 0 0,-11-3 0 0,-3 1 0 16,14-1 0-16,-14-1 0 0,4 0 0 0,-4 0 0 15,0 1 0-15,0 2 0 0,6-2 0 0,-6 0 0 16,0 4 0-16,-6 1 0 0,6-1 0 0,0 2 0 0,-4-1 0 16,-3 1 0-16,0 0 0 0,4 1 0 0,-4 4 0 15,0-1 0-15,-3 1 0 0,6 1 0 0,-3 1 0 0,1 4 0 16,-5-1 0-16,8 4 0 0,3 1 0 0,0-3 0 15,-7 0 0-15,0 1 0 0,7-1 0 0,0 0 0 16,0-1 0-16,0-4 0 0,7 2 0 0,0-1 0 0,-4-5 0 16,-3 3 0-16,11-4 0 0,2 0 0 0,-9 0 0 15,6-2 0-15,7 0 0 0,-3-2 0 0,0 0 0 0,0-2-217 16,-1 3-54-16,1-5-2 0,0 1-14 0,0-1 14 16,3-1-22-16,-14-1 14 0,15-2 9 0,-8 0 1 15,0-1 23-15,-3 1 48 0,4-1 7 0,-5 0 34 0,1 0 7 16,4 3 56-16,-8-1 16 0,-3 4 31 0,0 2 34 15,7 0 87-15,-7 2 56 0,7-2 32 0,-7 3 56 0,0 0 39 16,-7 5 49-16,7 0 24 0,0 3-16 0,0-2-32 0,0 1-24 16,0 2-39-16,0 0-9 0,0 3-24 0,0 2-32 15,0-1-9-15,0 2-23 0,0-1-15 0,0-1-17 16,0 0-8-16,0-1-56 0,0 1-24 0,0-3 0 0,0 1 0 16,0-3 0-16,0-1 0 0,0-4 0 0,0 0 0 15,0-2 0-15,7 1 0 0,-7 0 0 0,0-2 0 0,3 0 0 16,-3 0 0-16,7-2 0 0,-3 0 0 0,-4 2 0 15,7 0 0-15,-1 2 0 0,-6-2 0 0,0 0 0 16,0 0 0-16,0-3-97 0,0-3-47 0,4 2-8 0,-4-1-23 16,7-1-18-16,-4 1-15 0,-3-2-15 0,14 0-57 15,-14-2-16-15,3 1-8 0,11 2-33 0,-10-2 26 0,3 1-1 16,-4 2-24-16,11-2 31 0,-11 1 2 0,14 0 31 16,-6 0 0-16,3 0 64 0,-4 3 32 0,-7-2 40 15,11 2 40-15,-3 2 39 0,-8-1 25 0,11 2 25 0,-11-1 46 16,4 1 18-16,-3 0 47 0,-4 1 32 0,0-2 16 15,0 2 64-15,0-1 23 0,0-1 34 0,0 1 31 0,0 0 48 16,0 0 31-16,0 0 26 0,13 0-41 0,-13 0-49 16,0 0-39-16,0 0-31 0,0 0-33 0,4 0-17 0,-4 0-30 15,0 0-17-15,0 0-8 0,14 0-24 0,-14 0-16 16,3 0-8-16,4 0-8 0,3 0-24 0,-3 0-64 0,-3-3 0 16,6 0 0-16,4-2 0 0,-4 0 0 0,0-2 0 15,-3-1 0-15,4 0 0 0,-5-2 0 0,-2 2 0 0,3-3 0 16,-4 1 0-16,-3 0 0 0,7 2 0 0,-7-1 0 15,0 1 0-15,0 1 0 0,-7-1 0 0,7 2 0 0,-3 0 0 16,-4 3 0-16,7 0 0 0,-4 2 0 0,-9 2 0 16,9 2 0-16,-10 3 0 0,4 0 0 0,7 3 0 15,-4 2 0-15,0 1 0 0,3 1 0 0,4-1 0 0,-6 3 0 16,6-1 0-16,0-1 0 0,6-2 0 0,-2-1 0 16,3 1 0-16,0-2 0 0,-4-2 0 0,4-4 0 15,-4 0 0-15,11-2 0 0,-3 1 0 0,-1 0 0 0,0-2 0 16,4 0-280-16,-11 0-120 0,8-2-88 0,3 0-49 15,-4 4-110-15,0-2-49 0,1 0-89 0,2 0 74 0,-2-4 55 16,6 1 88-16,-7-3 80 0,7-1 47 0,-6 2 33 16,6-4 73-16,0 0 39 0,-3 0 23 0</inkml:trace>
  <inkml:trace contextRef="#ctx0" brushRef="#br0" timeOffset="29409.14">25160 3822 223 0,'7'-2'631'0,"-3"-1"25"0,3 2 16 0,-1 1 32 16,-2 4 1-16,-4 1-98 0,0 1-70 0,0-2-66 15,7 7-54-15,-7-4-49 0,0 4-41 0,0-1-39 0,-7 4-39 16,14-2-41-16,-14 2-24 0,7-1-24 0,0-1-88 15,0 1-72-15,0-2-96 0,0-4-97 0,0-1-71 0,0-3-112 16,0 0-63-16,0 0-105 0,0-3-104 0,0 0-81 16,7-3 10-16,0-3 110 0,-4-3 74 0,4 2 31 15,-4-1 87-15,11 1 42 0,-3-4 39 0,-1 1 24 0,0-3 64 16</inkml:trace>
  <inkml:trace contextRef="#ctx0" brushRef="#br0" timeOffset="29676.81">25343 3889 199 0,'0'7'624'0,"0"3"24"0,0 0 72 15,14 3 16-15,-14-3-25 0,0 0-111 0,3 2-63 16,-3-1-74-16,0-2-46 0,7 1-50 0,-7-2-38 16,0-1-41-16,0-2-33 0,0-2-30 0,7-3-26 0,-4 0-22 15,4 3-17-15,-3-3-24 0,9-3-8 0,-9-4-24 0,6-1-9 16,4-1-22-16,0 0-73 0,0 0 0 0,3-3 0 16,-7-2 0-16,7-1 0 0,-6 0 0 0,6 5 0 15,-14-1 0-15,15 1 0 0,-8 4 0 0,4 1 0 0,-11 0 0 16,8 4 0-16,2 2 0 0,-13 4 0 0,4 0 0 15,-4 2 0-15,0 2 0 0,0 2 0 0,0-1 0 0,0 1 0 16,0-1 0-16,0 2 0 0,0-1-97 0,0-4-366 16,0-1-113-16,0-3-120 0,0 0-112 0,0-1-48 0,0-1 104 15,0-4 87-15,0-1 81 0,-4-1 41 0,4-2 86 16,-7-1 26-16,1 2 55 0,2-1 48 0,-3-1 56 16,7-2 16-16</inkml:trace>
  <inkml:trace contextRef="#ctx0" brushRef="#br0" timeOffset="29791.01">25488 3655 263 0,'-11'-3'400'16,"8"1"-56"-16,3 1-49 0,-7 0-87 0,7 1-88 0,0-3-120 15,0 1-104-15,0-2-120 0,-7-1-104 0,7 5 17 16,0-6 31-16,7 2 32 0</inkml:trace>
  <inkml:trace contextRef="#ctx0" brushRef="#br0" timeOffset="32248.03">26332 3820 7 0,'7'-9'408'0,"-1"0"8"0,-6 2 23 15,0 1 42-15,4-2 31 0,-4 2 16 0,0 0 56 16,0 0 24-16,0 0-64 0,0 3-48 0,0 0-56 16,-4 0-48-16,-2 1-40 0,-1 2-49 0,-4-1-31 0,8 1-23 15,-11 3-33-15,0 0-24 0,1 2-8 0,-1 1-41 0,0 3 10 16,-3 0-41-16,6 1-16 0,-6 2-32 0,3 2-64 15,1 2 0-15,9-2 0 0,-10 1 0 0,4-2 0 16,7-1 0-16,-4 2 0 0,7-3 0 0,0-1 0 0,7-1 0 16,-7-2 0-16,3-1 0 0,7-3 0 0,4 0 0 15,-10 0 0-15,9-6 0 0,1-1 0 0,0-1 0 16,0-4 0-16,0-1 0 0,3-4 0 0,-7-1 0 0,7 2 0 16,-6-2 0-16,-1-3 0 0,0 3 0 0,-3-2 0 15,-3 3 0-15,9 3 0 0,-9 1 0 0,-4 2 0 0,0 3 0 16,0 0 0-16,7 3 0 0,-7 2 0 0,0 3 0 15,0 3 0-15,-7 1 0 0,7 4 0 0,0-1 0 16,7 4 0-16,0 1 0 0,-7 1 0 0,0 4 0 0,3-1 0 16,-3 1 0-16,10-4 0 0,-10 4 0 0,7-6 0 15,0 3 0-15,-3-2 0 0,6-3 0 0,-10-4 0 0,14-3 0 16,-11-1 0-16,11-4 0 0,-4-2-89 0,-6-4-310 0,10-1-97 16,-11-7-48-16,7-1-57 0,4 0 2 0,0 0-49 15,0-1 8-15,-11-2 8 0,14 0 48 0,-6 0 48 16,2 1 79-16,-2 2 58 0,6 3 71 0,-13 2 63 0,6 2 138 15,4 2 103-15,-11 2 143 0,4 4 97 0,0 1 56 16,-4 2 57-16,-3 3 71 0,11 0 24 0,-11 1 88 0,0 1 31 16,0 1 49-16,0 0-63 0,0 0-50 0,0 2-70 15,0-4-34-15,0 2-55 0,0 0-23 0,0-2-42 16,0 3-22-16,0-3-33 0,0 1-16 0,0 1-33 0,0-2-15 16,0-1-23-16,0 0-9 0,7 0-17 0,-1 2-7 15,-2-7-71-15,-4 2-9 0,10 0 0 0,-3-5 0 0,0-2 0 16,3 1 0-16,-3-4 0 0,4-2 0 0,-8 0 0 15,11-3 0-15,-11 2 0 0,8-1 0 0,-5-3 0 16,5 2 0-16,-4 2 0 0,3-2 0 0,-3 3 0 0,-4 0-33 16,11 3-142-16,-10 0-34 0,6-1-31 0,-10 5 24 15,14 0-15-15,-11 1 14 0,4 1 2 0,-4 0 15 0,4 3 39 16,-7-1 17-16,7 2 25 0,-3-1-1 0,-4 1 64 16,0-1 64-16,7 0 40 0,-1 3 63 0,-6-1 57 15,4-2 57-15,3 1 47 0,-4-1-33 0,-3 0-46 0,7-1 15 16,0-1-40-16,-4 1-17 0,-3 2-14 0,11-4-18 15,-11 1-15-15,14-1-16 0,-11 0-7 0,-3 0-65 0,10-2-16 16,4 3 0-16,-10-2 0 0,2-2 0 0,1-4 0 0,-3 3 0 16,6-3 0-16,-3 1 0 0,0-2 0 0,-4 1 0 15,-3-1 0-15,0-1 0 0,7 3 0 0,-7-1 0 16,-7 2 0-16,7 1 0 0,-3 0 0 0,-4 3 0 0,0-1 0 16,-3 2 0-16,6 1 0 0,-9 1 0 0,9 3 0 15,-10 1 0-15,4 0 0 0,10 2 0 0,-3-1 0 0,-11 4 0 16,14-2 0-16,0 3 0 0,0-3 0 0,0 0 0 15,0 1 0-15,0-2 0 0,14-1 0 0,-14 2 0 16,3-1 0-16,4-3 0 0,3 0 0 0,-3 0 0 0,3-4 0 16,1 1 0-16,-1-1-256 0,4-1-33 0,-4 0-6 15,7 0-9-15,-13 0-17 0,20 0 2 0,-14 0 15 0,1-1 8 16,-1 1 16-16,7 1 39 0,-6-1 26 0,6 0 23 16,-3-1 40-16,-4-2 31 0,0 0 50 0,1-2 39 15,-4 1 47-15,3-1 66 0,0-1 31 0,-3 0 64 0,3-1 0 16,-3-1 64-16,-3 0 8 0,3 3 31 0,0-3-6 15,-4 1-9-15,4 1 16 0,-4-2-40 0,-3 2-49 0,7 0 2 16,-7 0-25-16,7 2-25 0,-7 1-30 0,0 1 15 16,4 1-49-16,-4-1 2 0,0 2-1 0,0 0-32 0,6 0-80 15,-2 0-32-15,3 0-40 0,0 2-48 0,-4-4-73 16,4 2-31-16,0 0-40 0,-4 0-47 0,4 0 6 16,4 0-22-16,-1-1-33 0,0-3-8 0,4 2 8 0,-11-1-16 15,15-2 16-15,-8-1 16 0,7 1 32 0,-6-2 47 0,2-1 74 16,1 0 62-16,0 2 82 0,-4 1 55 0,-3-1 64 15,3 3 64-15,-6 2 80 0,-4-2 64 0,0 3 79 16,7-2 66-16,-7 2 39 0,0 2 47 0,-7 1 2 0,7 1-50 16,0-1-54-16,-4 3-42 0,-2-1-39 0,2 3-23 15,4-1-41-15,-14 2-24 0,11 1-16 0,-4 1-33 0,0 1-7 16,4-2-31-16,-4 2-25 0,7 2 7 0,-4-3-30 16,4 1-73-16,0 3 0 0,0-4 0 0,0 0 0 15,0-3 0-15,0 2 0 0,4-3 0 0,3-1 0 0,-4-1 0 16,11-4 0-16,-11 1 0 0,11-2 0 0,0 0 0 15,0-3 0-15,-1-3 0 0,5-1 0 0,-8-1 0 0,7-1 0 16,1 0 0-16,-8-2 0 0,7 1 0 0,0-3 0 16,-6 1 0-16,13 1 0 0,-14 0 0 0,0 1 0 0,1 1 0 15,3 0 0-15,-4 1 0 0,-7 1 0 0,11 1 0 16,-10 2 0-16,-4 3 0 0,6-1 0 0,-6 2 0 16,7-2 0-16,-7 2 0 0,0 0 0 0,0 3 0 0,0-1 0 15,0 3 0-15,-7-2 0 0,1 2 0 0,6 2 0 16,0 1 0-16,0-1 0 0,-4 2 0 0,4 0 0 0,0-1 0 15,0-1 0-15,0 2 0 0,0-1 0 0,0-2 0 16,-7 0 0-16,14-3 0 0,-7 0 0 0,0-2-185 16,0 1-86-16,4-1-57 0,-4-1-48 0,6-1-24 0,1-3 7 15,4-1-15-15,-8-1 33 0,11 0 39 0,-11 0 23 0,15-4 34 16,-8 2 31-16,0-3 31 0,7 1 34 0,-3-1 39 16,0 0 24-16,3 3 24 0,-6-2 24 0,2 2 39 15,-2 0 26-15,-4-1 7 0,3 5 64 0,-7 1 72 0,-3 1 64 16,7 0 64-16,0 1 63 0,-7 2 74 0,0 3 55 15,0 0-41-15,0 3-47 0,0-2-39 0,-7 3-41 0,0-1-33 16,14 1-30-16,-14 1-33 0,7 1-16 0,0 0-24 16,0 1-16-16,0 0-25 0,0 0-7 0,7 2-16 15,0 2-7-15,-7-5-65 0,4 4-16 0,6 1 0 0,4 1 0 16,-11-1 0-16,7 3 0 0,4-1 0 0,-3 1 0 16,-1-2 0-16,0 2 0 0,4-1 0 0,-11 1 0 0,8-3 0 15,-4 1 0-15,0-2 0 0,-7-1 0 0,0-1 0 16,3-3 0-16,-3-3 0 0,0 2 0 0,-3-5 0 0,3-1 0 15,-14 2 0-15,14-8 0 0,-4 2 0 0,-6-4 0 16,10 0 0-16,-14-3 0 0,4 0 0 0,0-3 0 16,3 0 0-16,3-3 0 0,4-2 0 0,-7 2 0 0,7-5 0 15,7 3 0-15,-7-1 0 0,4 0 0 0,9 1 0 16,-2 1 0-16,-8-2 0 0,11 5 0 0,-11-2 0 16,15 2 0-16,-8 1 0 0,0 0 0 0,4 2 0 0,3-2 0 15,-6 3 0-15,6-2 0 0,-14 2 0 0,15-1 0 0,-8 2 0 16,4-1 0-16,-4 0 0 0,0 3 0 0,-3-1 0 15,-7 2 0-15,4 1 0 0,-4 0 0 0,-4 3 0 0,4-1 0 16,-13 2 0-16,9-2 0 0,-6 2 0 0,-4 2 0 16,11 3 0-16,-11 0 0 0,3 1 0 0,8 1 0 15,-11 1 0-15,11 0 0 0,-4 3 0 0,3 3 0 0,4-2 0 16,0 0 0-16,-6 0 0 0,-1-2 0 0,14 1 0 16,-1-1 0-16,-2 1 0 0,3-2 0 0,-4 0 0 0,11-1-201 15,-4-3-190-15,1 3-89 0,-1-5-49 0,7-2-62 16,0 1-82-16,1-1-47 0,2-1-7 0,4 0 70 15,-6 0 74-15,9 0 70 0,1-1 57 0,-1-2 56 0,1 0 48 16,3-2 40-16,0 2 41 0,0-4-1 0</inkml:trace>
  <inkml:trace contextRef="#ctx0" brushRef="#br0" timeOffset="32801.08">29143 3869 366 0,'14'-10'457'0,"-14"0"22"0,3 1 34 0,8 0 31 16,-5 1 31-16,1 1 34 0,-7-1-9 0,0 4-64 0,4 2-64 15,-8-1-49-15,-3 2-31 0,1-1-56 0,-5 4-48 16,8 2-23-16,-11 1-25 0,4 1-40 0,-1 1-24 16,1 1-16-16,0 1-17 0,-8 0-23 0,5 4-8 0,2-1-16 15,8 3-7-15,-11-1-89 0,11 0 0 0,-4 1 0 16,7-2 0-16,-4-1 0 0,4 1 0 0,0-2 0 0,4-2 0 15,6-2 0-15,-3-5 0 0,3 2-97 0,1-2-134 16,2-1-57-16,5-1-40 0,-5-1-25 0,5-5 2 16,6 4-9-16,-10-2 0 0,3-4 56 0,7 4 40 0,-3-4 32 15,-4-1 32-15,7-2 32 0,-10 3 16 0,3-3 47 16,-7 1 26-16,4 0 55 0,0 0 32 0,-7 1 56 16,0 2 64-16,-4 1 39 0,-3-2 50 0,7 6 87 0,-7 0 56 15,0-1 15-15,0 3-46 0,-7 0-26 0,7 0-38 16,-3 3-25-16,-4-1-33 0,0 3-14 0,3 1-33 0,-3-1-9 15,4-1-6-15,-4 5-33 0,0-1-24 0,4 2-8 16,3-2-80-16,-7 2 0 0,7-2 0 0,0 2 0 16,7-2 0-16,-4 0 0 0,4 0 0 0,0-2 0 0,3-3 0 15,1 2 0-15,-1-4 0 0,4 1 0 0,0-2 0 16,-1-3 0-16,1 0 0 0,3-3 0 0,-3-2 0 0,0 1 0 16,0 1 0-16,-4-4 0 0,0 2 0 0,-3-2 0 0,-3-1 0 15,-4 1 0-15,7 2 0 0,-7-3 0 0,0 5 0 16,-7-3 0-16,3 1 0 0,4 3 0 0,-14-2 0 0,4 3 0 15,10 1 0-15,-10 2 0 0,3-2 0 0,-3 3 0 16,6 3-176-16,-3-3-152 0,0 0-81 0,7 2-54 16,-3 0-34-16,3-2-70 0,0 0-65 0,0 0-40 0,3 0-8 15,-3 2 40-15,14-4 71 0,-10 2 57 0,6 2 65 16,4-7 47-16,-11 5 64 0,14 0 32 0,1-1 39 0,-1-2 2 16</inkml:trace>
  <inkml:trace contextRef="#ctx0" brushRef="#br0" timeOffset="33088.83">29694 3772 167 0,'7'-6'488'15,"-3"3"32"-15,2-3 87 0,-6 5 42 0,0-2 47 16,7 1-32-16,-7 1-72 0,0 1-72 0,-7 0-56 0,1 0-57 16,2 0-62-16,4 1-33 0,0 1-32 0,-7 1-16 15,0 0-40-15,7 1-33 0,-3 1-23 0,-4 1-23 16,7-1-18-16,0 2-7 0,0-1-16 0,0 0-15 0,0 1-41 16,0 1-48-16,0-3 0 0,0 3 0 0,10-2 0 15,-10 2 0-15,7-2 0 0,0 1 0 0,-3 1 0 0,2-1 0 16,1-1 0-16,4 2 0 0,-8-1 0 0,11-1 0 15,-11 2 0-15,4 0 0 0,-3-3 0 0,3 3 0 16,-1-3 0-16,-6 2 0 0,0-1 0 0,0-2 0 0,0 0 0 16,-6 1 0-16,-1 1 0 0,-4-1 0 0,8-1 0 0,-11 1 0 15,11-2 0-15,-15-2 0 0,8 1 0 0,-4-1 0 16,4 1-241-16,7-4-158 0,-11-1-137 0,14-1-64 0,-4-3-88 16,-3 2-96-16,7-1-16 0,0-2 88 0,7 1 80 15,-3-3 104-15,10 0 31 0,-11 0 90 0,7 1 14 16,4-3 74-16,3 0 15 0,-3 0 55 0</inkml:trace>
  <inkml:trace contextRef="#ctx0" brushRef="#br0" timeOffset="33247.91">29977 3687 366 0,'17'-9'528'0,"-7"3"33"0,7 1 23 0,-6 2 16 0,-4 5 8 0,3 2-57 0,-10 1 2 16,0 4-42-16,7 3-62 0,0-1-57 0,-7 3-33 0,0 3-54 16,0-2-33-16,0 6-49 0,0-5-86 0,0 4-73 15,0-1-96-15,0-2-96 0,0 1-112 0,0 0-89 0,-7-5-110 16,0 3-121-16,7-5-96 0,-3-2-105 0,-4-1 97 15,0-5 80-15,7 1 57 0,0-2 63 0,-4-4 48 16,-3-2 47-16,7-2 34 0,0-1 47 0,7-3 24 0</inkml:trace>
  <inkml:trace contextRef="#ctx0" brushRef="#br0" timeOffset="33393.53">30018 3810 55 0,'0'-11'736'16,"0"2"95"-16,-7 1 26 0,0 1-89 0,4 3-64 0,3 1-137 16,-7 1-62-16,7 0-65 0,0 2-56 0,0 0-48 15,0 0-40-15,0 0-40 0,7 0-41 0,-4 0-30 16,11 2-121-16,-11-4-80 0,8 2-120 0,3 2-88 0,-11 1-144 15,14 0-81-15,-6 0-127 0,6 1-127 0,7-1-41 16,-10 2 80-16,3 0 48 0,11 1 95 0,-11 1 58 0,10-2 46 16,1-4 50-16,-1 4 38 0,1-4 42 0,3 4 23 15</inkml:trace>
  <inkml:trace contextRef="#ctx0" brushRef="#br0" timeOffset="33554.61">30562 3831 518 0,'4'3'864'0,"3"-2"25"15,-7-1-82-15,3 2-94 0,-3-1-65 0,-3 1-120 0,3-1-65 16,-7-1-46-16,7-1-41 0,0 1-41 0,-4-3-47 15,4 6-47-15,0-3-33 0,0 1-32 0,-7-1-24 16,7 2-25-16,0 1-62 0,0 0-57 0,0-1-128 0,-6 2-112 16,6 0-128-16,0-4-88 0,0 2-80 0,0 1-72 15,6 0-64-15,1-2-17 0,-7-1-7 0,4 0 48 0,6-1 105 16,4 1 54-16,-11 0 49 0,15 0 65 0,-1 1 38 16,0-2 41-16,4 1 32 0</inkml:trace>
  <inkml:trace contextRef="#ctx0" brushRef="#br0" timeOffset="33957.05">30790 3867 95 0,'17'0'488'16,"4"0"56"-16,-11 0 63 0,7 0 33 0,-6 0 57 0,2 0-41 15,-2 0-72-15,-11 0-64 0,3 0-65 0,-3 0-47 16,0 0-47-16,7 0-49 0,-7 0-73 0,0 0-70 0,-7 0-98 16,7 0-135-16,0-3-112 0,0 3-136 0,0-3-95 15,0-1-81-15,0 0-88 0,7 1-88 0,0-1-16 16,-4 1 72-16,4-2 40 0,4 1 96 0,-1 2 40 0,4 1 40 16,-1-1 71-16,5 2 41 0,9-1 33 0,-3 1 95 15,-6 0 160-15,9 0 200 0,-6 0 128 0,3 1 79 0,4-1 74 16,-1-1 87-16,-6 1 32 0,3 0 71 0,-3 0-46 15,-1 1-89-15,-3 2-56 0,1-1-49 0,-8-2-54 16,7 3-50-16,-6-3-30 0,2 4-41 0,-9-2-33 0,3-1-31 16,-4 1-48-16,4-2-31 0,-7 0-73 0,7 0-64 15,-7 0-129-15,0 0-78 0,0 0-113 0,0 0-64 0,0 0-48 16,0 0-104-16,0 0-72 0,3 0-89 0,-3 0 50 16,14 0 71-16,-4 0 63 0,-6 0 50 0,13 0 70 15,-7 0 50-15,8 0 86 0,6 0 154 0,-4 0 238 0,5 4 186 16,-5-1 158-16,4 1 146 0,-10 0 87 0,10 2-72 15,-7-2 8-15,-3 2-72 0,4 1-64 0,-5-2-64 0,-2 1-41 16,-1 0-46-16,-3-1-41 0,-4 0-40 0,4 0-32 16,-3 0-33-16,-4-2-22 0,0-2-25 0,7 1-24 15,-7 0-8-15,0-1-80 0,0-1-80 0,0 1-96 0,0-2-96 16,0 0-96-16,6 3-136 0,-6-1-112 0,0 4-176 0,0 0-56 16,0-2 39-16,-6 4 90 0,-1-1 94 0,3 2 66 15,-3 1 54-15,4 0 57 0,-11 1 56 0,4-1 24 0,-1 2 33 16</inkml:trace>
  <inkml:trace contextRef="#ctx0" brushRef="#br0" timeOffset="49299.97">26821 11958 31 0,'0'-3'271'0,"7"0"26"0,0 1-17 0,-7 0 40 15,0 0 7-15,0 0-30 0,0 2 6 0,0 0 58 16,0-1-1-16,3-1 64 0,-3 2 16 0,0 2 24 0,-3-4 32 16,6 1-41-16,-3 2-30 0,0-4-49 0,0 0-33 15,0 3-38-15,7-3-34 0,-14 5-30 0,7-6-26 16,7 4-22-16,-7 0-42 0,0-2 10 0,0 2-25 0,0 0-16 15,-7 1-16-15,7-2-80 0,0 2-24 0,7-1 0 16,-4 0 0-16,-3-1 0 0,14 1 0 0,-10 0 0 0,9 2 0 16,-9 2 0-16,13-3 0 0,0 2 0 0,1 0 0 15,9 2 0-15,-10-3 0 0,11 3 0 0,-1-2 0 16,1 3 0-16,3-6 0 0,-3 2 0 0,6-1 0 0,-6 0 0 16,10-1 0-16,-7 0 0 0,-11 0 0 0,1 0 0 15,3-1 0-15,-7 1 0 0,0 0 0 0,-6 0 0 0,-8 0 0 16,11 0 0-16,-14 0 0 0,0 0 0 0,0 0 0 15,0 0 0-15,0 0 0 0,-7 0 0 0,0 0 0 16,4-3 0-16,-4 0 0 0,3 0-89 0,-2 2-270 0,-5-6-33 16,1 3-56-16,-4 0-56 0,4-1-65 0,-7-1-78 0,6 0-81 15,-6 6-16-15,0-3 80 0,6 2 96 0,-6-1 72 16,0 2 63-16,3 0 33 0,-3 0 41 0,-7 0 39 0,7 0 48 16</inkml:trace>
  <inkml:trace contextRef="#ctx0" brushRef="#br0" timeOffset="49796.18">26835 11797 23 0,'3'-1'432'0,"7"-2"23"0,4-2-6 0,-10 5 38 16,9-1-6-16,-9-2-41 0,-4-2-16 0,7 2 8 16,-4-1-8-16,4 1 0 0,0 1 32 0,-4-5-16 0,4 1-56 15,-7 3-48-15,0 1-24 0,4 2-32 0,-4 0-40 16,0 0-40-16,0 2-9 0,0-4-14 0,0 1-33 0,0 1-9 15,0 1-14-15,0-1-18 0,0 0-14 0,0 0-10 16,-4 0-46-16,-3 0-33 0,4 3 0 0,-4 2 0 0,-3 0 0 16,-1 3 0-16,-2 0 0 0,2 2 0 0,-6 2 0 15,0 2 0-15,3-2 0 0,0 6 0 0,4-3 0 16,-7-5 0-16,13 4 0 0,-9-3 0 0,2 2 0 0,1-3 0 16,3 1 0-16,-3-2 0 0,6 0 0 0,-3 0 0 15,0-3 0-15,7 3 0 0,0-3 0 0,0 1 0 0,0 1 0 16,0-5 0-16,7 4 0 0,0-1 0 0,4 1 0 15,-8 0 0-15,4-2 0 0,3 2 0 0,1 0 0 16,2-1 0-16,-2 2-16 0,-1-2-336 0,0 0-104 0,4 0-104 16,0 0-160-16,0-2-104 0,-4 2-17 0,7-4 98 15,0-1 86-15,-3 1 73 0,3-1 65 0,8 1 78 0,-12-2 58 16,11 0 39-16,-3 0 39 0,3-2 41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44:56.270"/>
    </inkml:context>
    <inkml:brush xml:id="br0">
      <inkml:brushProperty name="width" value="0.05292" units="cm"/>
      <inkml:brushProperty name="height" value="0.05292" units="cm"/>
      <inkml:brushProperty name="color" value="#FF0000"/>
    </inkml:brush>
  </inkml:definitions>
  <inkml:trace contextRef="#ctx0" brushRef="#br0">18105 15829 271 0,'0'-2'352'0,"13"2"8"0,-13 0 16 15,0-1 31-15,0 0 42 0,0 1-9 0,0 1 32 0,0-2 8 16,0 1 48-16,0-2 8 0,0 2-64 0,0 0-56 16,0-3-40-16,4 2-48 0,-4 4-41 0,7-3-22 0,-4-2-33 15,4 2-8-15,0-1-40 0,-4 1-16 0,-3 0-17 16,11-3-14-16,-4 6-17 0,-1-3-8 0,8 0-64 15,-7 0-48-15,3 0 0 0,4 0 0 0,0 0 0 0,3 0 0 16,7-3 0-16,-6 3 0 0,9-3 0 0,-6 0 0 16,6-1 0-16,1-1 0 0,-1 0 0 0,15 1 0 15,-11-2 0-15,3 0 0 0,4 1 0 0,0-1 0 0,3 3 0 16,4-1 0-16,-7 2 0 0,0 1 0 0,14-1 0 16,-8 1 0-16,5 1 0 0,-5 0 0 0,8 0 0 0,-4 3 0 15,4-3 0-15,-4 0 0 0,4 0 0 0,3 0 0 16,-7 0 0-16,7 0 0 0,-3 0 0 0,10 0 0 15,-14 1 0-15,8-2 0 0,6 1 0 0,0 1 0 0,-14-1 0 16,14 2 0-16,0-1 0 0,-14 1 0 0,7 1 0 16,0-3 0-16,-3 1 0 0,-4-1 0 0,4 3 0 0,0-5 0 15,-15 4 0-15,8-2 0 0,-14-2 0 0,11 2 0 16,-22-1 0-16,8 1 0 0,-4 0 0 0,-10 1 0 0,-1-1 0 16,-9 0 0-16,-4 0 0 0,7-1 0 0,-7 1 0 15,-7 0 0-15,7 0 0 0,-4 0 0 0,-9 0 0 16,9 0 0-16,-6 0 0 0,-4 0 0 0,4 0 0 0,-1 0-472 15,-6 0-160-15,7 0-145 0,0-3-134 0,-15 3 63 0,22-4 95 16,-14 1 74-16,6-2 103 0,-2-2 39 0,-5 1 90 16,8-2 46-16,7-2 42 0,-11-1 31 0,4 3 56 0</inkml:trace>
  <inkml:trace contextRef="#ctx0" brushRef="#br0" timeOffset="2070.02">837 16045 119 0,'7'6'879'16,"0"-1"42"-16,-7 1-97 0,3 1-88 0,-3 1-72 16,7-2-120-16,0 3-56 0,-7 0-40 0,0 1-65 15,4 1-38-15,-4-1-41 0,0 3-25 0,10-1-38 0,-10-1-33 16,0-2-24-16,7 2-8 0,0-5-25 0,-4-1-6 0,4-2-17 16,-3-1-104-16,2-4-24 0,5-5 0 0,3-4 0 15,-1-5 0-15,1-7 0 0,0-8 0 0,3-9 0 0,7-4 0 16,-3-10 0-16,6-5 0 0,-2-8 0 0,-5-3 0 15,4-1 0-15,-3-5 0 0,0 2 0 0,-4 1 0 16,7-1 0-16,-7 5 0 0,-3 2 0 0,0 0 0 0,-4 8 0 16,1 3 0-16,-5 5 0 0,-2 6 0 0,3 5 0 15,0 5 0-15,-7 7 0 0,0 3 0 0,0 7 0 0,0 4 0 16,0 2 0-16,0 4 0 0,0 4 0 0,0 1 0 16,0 0 0-16,0 3 0 0,0 3 0 0,0 1 0 15,3 4 0-15,4 3 0 0,3 5 0 0,1 3 0 16,6 4 0-16,7 6 0 0,-3 8 0 0,6 6 0 0,1 2 0 15,10 8 0-15,-11 4 0 0,15 3 0 0,-11 6 0 0,10 3 0 16,-3 3 0-16,-4 1 0 0,-3 1 0 0,4-1 0 16,-1 0 0-16,-6-3 0 0,-1-6 0 0,1-2 0 15,-7-7 0-15,3-5 0 0,-4-5 0 0,-2-8 0 0,-1-5 0 16,-7-4 0-16,0-6 0 0,4-4 0 0,-14-5 0 16,4-5 0-16,-4-1 0 0,-4-7 0 0,-3-2 0 0,-3-4 0 15,0-3 0-15,-14-6 0 0,6-4 0 0,-9-5 0 16,-8-2 0-16,-3-5 0 0,1-8 0 0,-8-5 0 15,-4-5 0-15,-9-2 0 0,3-2 0 0,-4-1 0 0,-10 1 0 16,7 3 0-16,7 0 0 0,0 7 0 0,0 6 0 0,7 3 0 16,-4 10 0-16,4 3 0 0,6 8 0 0,-2 5 0 15,6 6 0-15,0 4 0 0,-3 3 0 0,3 4 0 0,3 0 0 16,-3 3 0-16,7 1 0 0,0 1 0 0,4-3 0 16,-1 1 0-16,7-1 0 0,4-2 0 0,0-2 0 15,0 0 0-15,6-3 0 0,11 2 0 0,-3-6 0 0,3 3 0 16,0-3 0-16,0 0 0 0,10 2 0 0,1 1 0 15,-1 0 0-15,14-2 0 0,-3 2 0 0,6-3 0 0,11 2 0 16,7-2 0-16,0-3 0 0,10-3 0 0,4-6 0 16,-4-3 0-16,10-5 0 0,1-5 0 0,2-4 0 15,-2-2 0-15,6-5 0 0,-6 0 0 0,3-5 0 0,-11-1 0 16,11-1 0-16,-7 1 0 0,-7 0 0 0,0 3 0 16,-6-1 0-16,-5 5 0 0,1 2 0 0,0 0 0 0,-11 6 0 15,-3 4 0-15,-3 5 0 0,-4 0 0 0,-7 5 0 16,1 5 0-16,-15 1 0 0,7 1 0 0,-3 4 0 0,-7 1 0 15,7 1 0-15,-14 0 0 0,0 0 0 0,7 3 0 16,-10 0 0-16,10 1 0 0,-10 2 0 0,-1-1 0 16,-2 2 0-16,-1 2 0 0,-3 5 0 0,-8 1 0 0,12 6 0 15,-18 0 0-15,0 4 0 0,-4 5 0 0,1 6 0 0,-8 5 0 16,1 5 0-16,-4 5 0 0,-3 4 0 0,-4 6 0 16,4 2 0-16,-4 6 0 0,-3 3 0 0,7 3 0 0,-4 0 0 15,-3 1 0-15,11-1 0 0,-5 2 0 0,4-5 0 16,1-2 0-16,6-5 0 0,-4-5 0 0,11-6 0 15,-3-5 0-15,0-5 0 0,6-8 0 0,7-3 0 0,-3-9 0 16,7-2 0-16,3-6 0 0,0-5 0 0,4-3 0 16,3-4 0-16,4 0 0 0,-4-4 0 0,7 0 0 15,0-4 0-15,0-1 0 0,7-2 0 0,-4-1 0 0,4 0 0 16,-7-2 0-16,10-2 0 0,-10-1-576 0,14 0-248 16,-14-4-200-16,4 2 144 0,6-3 79 0,-3 0 90 0,0 1 79 15,-4 0 71-15,8-3 73 0,-5 2 57 0,5-3 47 16,6 0 48-16,-7 1 32 0</inkml:trace>
  <inkml:trace contextRef="#ctx0" brushRef="#br0" timeOffset="23758.2">19824 14864 511 0,'0'1'631'0,"-7"-1"-22"0,7 3 14 16,0-1-6-16,0-2-9 0,0 2-80 0,0 0-8 16,0-2-57-16,0 1-46 0,0-2-49 0,7 1-56 0,-7 1-16 15,0-2-40-15,3 1-25 0,7 0-31 0,-10 0-16 16,14 0-24-16,-10 0-32 0,6 0-16 0,4 0-7 0,-11 0-1 15,14 0-16-15,-6-2-1 0,3 2-54 0,-11-3-33 16,7 0 0-16,8 2 0 0,-5-2 0 0,-2 0 0 16,-1 1 0-16,0 1 0 0,1-1 0 0,3 2 0 0,-11-2 0 15,7 2 0-15,4 0 0 0,-10 0 0 0,2 0 0 16,1 2 0-16,-3-4 0 0,6 2 0 0,-3 0 0 0,0 0 0 16,-4 0 0-16,8 0 0 0,2 0 0 0,-9 0 0 15,6 0 0-15,4 0 0 0,-4 0 0 0,1 0 0 16,-1 0 0-16,4 0 0 0,0 0 0 0,-1 0 0 0,5 0 0 15,-5-1 0-15,5 0 0 0,-8 1 0 0,7 0 0 16,7 0 0-16,-13 0 0 0,6-2 0 0,0 1 0 0,-3-1 0 16,0 2 0-16,3 2 0 0,-3-4 0 0,3 1 0 15,-7 1 0-15,7-2 0 0,-6 2 0 0,6 0 0 0,0 0 0 16,-6 0 0-16,6 0 0 0,0-1 0 0,-7 2 0 16,14 2 0-16,-13 0 0 0,6 0 0 0,4-2 0 0,-4 3 0 15,0 0 0-15,4 0 0 0,-4-2 0 0,7 2 0 16,-3 0 0-16,3-1 0 0,-10-2 0 0,3 1 0 15,10 1 0-15,-9 1 0 0,6-3 0 0,-4 3 0 0,1-3 0 16,-4 1 0-16,7 1 0 0,-3 0 0 0,3 1 0 16,-10-1 0-16,10-3 0 0,-7 1 0 0,4-1 0 0,3 0 0 15,-3 4 0-15,3-4 0 0,-10 0 0 0,10 0 0 16,-3-2 0-16,3 0 0 0,-4 2 0 0,4 2 0 0,-3-2 0 16,3 0 0-16,4 0 0 0,-8 0 0 0,5 0 0 15,2-2 0-15,-6 2 0 0,3 0 0 0,3 0 0 16,-6 4 0-16,7-4 0 0,-4 1 0 0,3-1 0 0,-6 2 0 15,0-2 0-15,3 4 0 0,-3-3 0 0,-4 1 0 16,7 1 0-16,-3-3 0 0,-4 1 0 0,3-1 0 0,-2 2 0 16,-1-2 0-16,0 0 0 0,0 0 0 0,1 0 0 15,-5 2 0-15,5-2 0 0,-1 0 0 0,0 0 0 16,-7 0 0-16,14 1 0 0,-13-1 0 0,6 2 0 0,0-2 0 16,-6-3 0-16,6 3 0 0,-7 0 0 0,7 0 0 0,-6 0 0 15,6 0 0-15,-7 0 0 0,1 0 0 0,6 0 0 16,-7 0 0-16,7 0 0 0,-6 0 0 0,6 0 0 15,0 0 0-15,-6 0 0 0,6 0 0 0,0 0 0 0,0 0 0 16,-6 0 0-16,6 0 0 0,0 0 0 0,-7 0 0 16,8 0 0-16,-1 0 0 0,-7 0 0 0,7 0 0 0,-3 0 0 15,3-2 0-15,1 0 0 0,-1 2 0 0,0-1 0 16,0 0 0-16,-3-3 0 0,3 3 0 0,7 0 0 16,-6-2 0-16,-8 0 0 0,7 3 0 0,-3 0 0 0,0-4 0 15,3 3 0-15,-3 1 0 0,0 0 0 0,-1-3 0 16,1 3 0-16,0 0 0 0,0 0 0 0,3 0 0 0,-7-3 0 15,1 6 0-15,-1-6 0 0,0 3 0 0,4 0 0 16,-4 0 0-16,-3 0 0 0,4 0 0 0,-8 0 0 0,11-1 0 16,-11 1 0-16,4 0 0 0,-3 0 0 0,2 0 0 15,1-3 0-15,-7 3 0 0,0 0 0 0,0-2 0 16,4 1 0-16,-4-2 0 0,0-2 0 0,-4 2 0 0,4 0 0 16,0 0 0-16,0-1 0 0,0 4 0 0,0-4 0 15,0 4 0-15,0-4 0 0,0 3 0 0,0 0 0 0,0-3 0 16,0 1 0-16,0 2 0 0,0-3 0 0,4 0 0 0,-4 0 0 15,0-1 0-15,0 2 0 0,0 0 0 0,0 1 0 16,0-3 0-16,0 0 0 0,0 2 0 0,0-1 0 16,0 1 0-16,0 0 0 0,0-1 0 0,0-2 0 0,0 2 0 15,0-2 0-15,0 2 0 0,0-3 0 0,0 1 0 16,7 1 0-16,-4-2 0 0,-3-4 0 0,0 5 0 0,0-2 0 16,0 1 0-16,7-4 0 0,-7 4 0 0,0-2 0 15,0-2 0-15,0 3 0 0,0-2 0 0,0 2 0 16,0-3 0-16,0-1 0 0,0 3 0 0,0-3 0 0,0 2 0 15,0-1 0-15,0 0 0 0,0-2 0 0,0 1 0 16,0-2 0-16,0 0 0 0,0 3 0 0,0-1 0 0,0-1 0 16,0 1 0-16,7-3 0 0,-7 2 0 0,0 0 0 15,3-1 0-15,-3 2 0 0,0-3 0 0,14 0 0 16,-14-1 0-16,4-2 0 0,-4 1 0 0,10 0 0 0,-10-2 0 16,14 1 0-16,-14-1 0 0,3 1 0 0,7 0 0 15,-3 0 0-15,0 0 0 0,-7 2 0 0,4 0 0 0,3-2 0 16,-1 5 0-16,-6-2 0 0,4 2 0 0,-4 0 0 15,0 1 0-15,7 0 0 0,-7 0 0 0,0 2 0 16,0-1 0-16,0 0 0 0,-7 1 0 0,14 0 0 0,-14-2 0 16,7 1 0-16,0-1 0 0,0 2 0 0,0-1 0 0,0-1 0 15,0 2 0-15,0-4 0 0,0 3 0 0,0 0 0 16,0-1 0-16,0 0 0 0,0 0 0 0,0 1 0 0,0-1 0 16,0 2 0-16,0 1 0 0,0 0 0 0,0 0 0 15,0 0 0-15,0 1 0 0,0 0 0 0,0 5 0 16,0-4 0-16,0 3 0 0,0-2 0 0,0 1 0 0,0 2 0 15,0 2 0-15,0-2 0 0,0 3 0 0,0-4 0 16,0 4 0-16,0 0 0 0,0 0 0 0,-4 0 0 0,4 0 0 16,0-1 0-16,-6 2 0 0,-1-1 0 0,7 0 0 15,-4 0 0-15,4 4 0 0,-7-3 0 0,0 2 0 16,7 0 0-16,-3-3 0 0,3 4 0 0,-7-3 0 0,7 1 0 16,0 0 0-16,0 0 0 0,-3 1 0 0,-4-2 0 15,0 1 0-15,7-1 0 0,-4 4 0 0,-2-4 0 0,6 2 0 16,-4-1 0-16,-3-2 0 0,0 1 0 0,4-1 0 15,3 2 0-15,-7-2 0 0,0 0 0 0,4 1 0 16,-4 2 0-16,3-3 0 0,-3 0 0 0,1 0 0 0,2 2 0 16,-3-1 0-16,7-2 0 0,-3 2 0 0,-11-1 0 15,14-1 0-15,-10-1 0 0,6 2 0 0,-3 0 0 0,0 2 0 16,4-2 0-16,-11 0 0 0,4 0 0 0,6-2 0 0,-9 2 0 16,2-3 0-16,1 2 0 0,0-2 0 15,-4-1 0-15,0 3 0 0,0 0 0 0,1-4 0 0,-1 2 0 16,0 3 0-16,-3-3 0 0,0 3 0 0,-1 0 0 0,1-1 0 15,0-3 0-15,0 4 0 0,3-2 0 0,-10 1 0 16,6-3 0-16,5 3 0 0,-5-2 0 0,-6 1 0 0,7-1 0 16,3 1 0-16,-10-1 0 0,7-1 0 0,-4 1 0 15,4 1 0-15,0 0 0 0,0-5 0 0,-1 7 0 16,5-4 0-16,-5 1 0 0,1 1 0 0,0-2 0 0,0 3 0 16,6-1 0-16,-6 0 0 0,0 2 0 0,3 0 0 15,-3-2 0-15,3 2 0 0,0 0 0 0,-3 0 0 0,7 0 0 16,-14-2 0-16,13 4 0 0,-6-4 0 0,0 0 0 15,0 1 0-15,3 0 0 0,-10-2 0 0,7 3 0 16,-1 0 0-16,5 0 0 0,-12 0 0 0,5 0 0 0,-4-2 0 16,6 4 0-16,-2-4 0 0,-1 4 0 0,-10-2 0 15,10 3 0-15,1-2 0 0,-11 2 0 0,10 1 0 0,0 0 0 16,-6-1 0-16,-4 1 0 0,10-1 0 0,0 0 0 16,-6-2 0-16,3 4 0 0,3-1 0 0,-3-2 0 15,3 0 0-15,-6-1 0 0,3-1 0 0,6 0 0 0,-2 3 0 16,-4-2 0-16,3-1 0 0,0 0 0 0,-3 0 0 15,4-1 0-15,-5 2 0 0,5-1 0 0,-4 2 0 0,3-1 0 16,-3 3 0-16,-4-4 0 0,8 1 0 0,-5-1 0 16,-2 2 0-16,6-2 0 0,-3 0 0 0,-3 0 0 15,-1 0 0-15,7 0 0 0,-3-2 0 0,-3 2 0 0,-1 0 0 16,1 0 0-16,-1 0 0 0,0 0 0 0,8 0 0 0,-8 0 0 16,1 0 0-16,-4 0 0 0,0 0 0 0,3 0 0 15,0 0 0-15,1 0 0 0,-1 0 0 0,4 0 0 0,-3 0 0 16,6 0 0-16,-7 0 0 0,4 0 0 0,4 0 0 15,-8 0 0-15,4 0 0 0,3 0 0 0,-3 0 0 16,4 0 0-16,-5 0 0 0,8 0 0 0,-3 0 0 0,-1 0 0 16,-3 0 0-16,7 0 0 0,-4-1 0 0,-3 1 0 15,10-4 0-15,-10 3 0 0,7-1 0 0,-4 0 0 0,4-1 0 16,-4-1 0-16,4 0 0 0,-7 3 0 0,6-1 0 16,-2 0 0-16,3 1 0 0,-4 1 0 0,-3-1 0 15,7 1 0-15,3 0 0 0,-10 0 0 0,3-2 0 0,4-1 0 16,-7 2 0-16,10 1 0 0,-3-3 0 0,-1 0 0 15,1 3 0-15,0 0 0 0,0-2 0 0,6 0 0 0,-6 2 0 16,14-1 0-16,-11 0 0 0,4-3 0 0,-1 3 0 16,1 0 0-16,3-2 0 0,4 1 0 0,-11 1 0 15,10-3 0-15,-9 3 0 0,9 1 0 0,-3 0 0 0,4-1 0 16,-4 1 0-16,0 0 0 0,4 1 0 0,-4-2 0 16,3 1 0-16,4 1 0 0,0-2 0 0,0 1 0 0,0 0 0 15,-7 0 0-15,7 0 0 0,0 0 0 0,-7 1 0 16,7 2 0-16,0-1 0 0,0 1 0 0,0 1 0 15,0 1 0-15,0 1 0 0,0-1 0 0,0 0 0 0,-3 3 0 16,6-3 0-16,-3 0 0 0,-3-1 0 0,3 3 0 16,3-3 0-16,-6 3 0 0,6-4 0 0,-3 2 0 0,7 1 0 15,-7 0 0-15,7-1 0 0,-3-1 0 0,-4 5 0 0,10-4 0 16,-10 2 0-16,14 0 0 0,-14 3 0 0,3-1 0 16,-3-2 0-16,7 2 0 0,-7 0 0 0,4 3 0 0,-4-2 0 15,0-1 0-15,0 4 0 0,6-1 0 0,-6 0 0 16,0 0 0-16,0 3 0 0,7-2 0 0,-7 1 0 15,0-2 0-15,4 4 0 0,-4-1 0 0,0 0 0 0,0 0 0 16,0 0 0-16,0 2 0 0,0-2 0 0,0-1 0 16,0 3 0-16,0-2 0 0,0 2 0 0,0 0 0 15,0-1 0-15,0-2 0 0,0 3 0 0,0-2 0 0,0 0 0 16,0 0 0-16,0-1 0 0,0 1 0 0,0-3 0 16,0 1 0-16,7 0 0 0,0 1 0 0,-7-2 0 0,3 0 0 15,-3 2 0-15,7-2 0 0,-4-1 0 0,-3 3 0 16,0 0 0-16,0-3 0 0,0 3 0 0,0 0 0 15,0-2 0-15,0 1 0 0,0-1 0 0,0 0 0 0,7 1 0 16,-7-3 0-16,0 0 0 0,7-1 0 0,-14-1 0 16,14-2 0-16,-7 1 0 0,0-1 0 0,4-3 0 0,-4 2 0 15,7-2 0-15,-4 1 0 0,-3-1 0 0,0 0 0 16,7 0 0-16,-7 2 0 0,7-2 0 0,-7-2 0 0,0 4 0 16,3-3 0-16,-3 2 0 0,0-1 0 0,11 1 0 15,-11-1 0-15,6 0 0 0,-6 0 0 0,0-2 0 0,7 1 0 16,-3 0 0-16,-4-2 0 0,0 2 0 0,0-2 0 15,7 0 0-15,-7-2 0 0,7 4 0 0,-7-1 0 0,0 0 0 16,0 1 0-16,3 1 0 0,-3-3 0 0,10 2 0 16,-10-2 0-16,0 1 0 0,7 1 0 0,0-2 0 0,-7 0 0 15,10 2 0-15,-6 0 0 0,10-1 0 0,-11 1 0 16,4 1 0-16,3 2 0 0,1-2 0 0,2 1 0 16,-2 2 0-16,-1-3 0 0,0 2 0 0,1 2 0 0,-4-3 0 15,3 5 0-15,4-3 0 0,-11 2 0 0,4-1 0 16,3 1 0-16,-3-1 0 0,-3 1 0 0,6-3 0 0,-3 3 0 15,0 0 0-15,-4-1 0 0,11 1 0 0,-10-2 0 16,2 1 0-16,-2 1 0 0,10 0 0 0,-11-1 0 16,7-1 0-16,4 1 0 0,-10-1 0 0,6 1 0 0,7-2 0 15,-3 0 0-15,-4-2 0 0,8 0 0 0,-15-2 0 16,7 2 0-16,8-3 0 0,-5 2 0 0,-9-1 0 0,6 0 0 16,4 1 0-16,-11 0 0 0,4-2 0 0,-3 3 0 15,10-2 0-15,-11 1 0 0,-3 2 0 0,10 1 0 16,-3-4 0-16,0 4 0 0,-3-2 0 0,9-3 0 0,-9 3 0 15,6-2-80-15,-3-1-385 0,0 0-134 0,-4 1-185 0,8-1-144 16,-4 0 104-16,-1-1 64 0,-2 1 87 0,-4 0 98 16,7 3 55-16,-7 0 63 0,0 2 49 0,3-4 41 0,-3 5 46 15,0 4 34-15</inkml:trace>
  <inkml:trace contextRef="#ctx0" brushRef="#br0" timeOffset="42756.3">14956 1107 135 0,'-21'1'992'16,"-3"3"-80"-16,3-4-104 0,-3 2-80 0,3 1-73 15,-3-3-118-15,4 3-49 0,-5-3-65 0,12 1-30 0,-5-1-49 16,1 3-48-16,7-3-8 0,3 0-33 0,0-1-62 16,4-1 15-16,3 4-56 0,0-4 8 0,3 1-48 15,4-2 0-15,3-2-112 0,1-2 0 0,6-2 0 0,0-3 0 16,11 0 0-16,-1-3 0 0,8-3 0 0,3 0 0 15,6-1 0-15,1-1 0 0,7 0 0 0,-11 0 0 0,11 2 0 16,-4-2 0-16,-3 4 0 0,-4-1 0 0,-3 5 0 0,-3 0 0 16,-4 4 0-16,-14 1 0 0,7 4 0 0,-10 0 0 15,-1 1 0-15,-9 2 0 0,-4 0 0 0,7 2-9 16,-14 1-382-16,7 2-49 0,-4-5-65 0,-9 5-7 0,2-3 1 16,1-1 7-16,-7 1-9 0,13 0 41 0,-9 1 33 15,-5-3 71-15,8-7 48 0,7 0 72 0,3 3 120 0,-14-7 80 16,14 1 72-16,0-1 72 0,0 4 120 0,0-4 79 15,0 1 106-15,0 1 95 0,0 4 16 0,0 1-49 16,0 1-46-16,0 3-58 0,0 0-38 0,0 4-34 0,-4-1-23 16,4 5-15-16,0 4-49 0,0 3-1 0,0 0-22 15,0 7-42-15,0 4-23 0,0 2 25 0,-7 7-89 0,7 4-48 16,-3 6 0-16,-4 6 0 0,0-1 0 0,-3 6 0 16,6 6 0-16,-9-2 0 0,2 3 0 0,1 0 0 15,3-2 0-15,-3-4 0 0,3-1 0 0,7-9 0 0,-10-1 0 16,10-10 0-16,0-7 0 0,0-3 0 0,10-6 0 15,-10-7 0-15,7-5-441 0,0-8-222 0,-7-5-193 0,0-4-96 16,3-8 128-16,7-6 88 0,-3-4 64 0,0-3 88 16,-3-6 87-16,9-5 41 0,-9-2 41 0,13-4 71 0,-7-1 39 15,15 0 33-15</inkml:trace>
  <inkml:trace contextRef="#ctx0" brushRef="#br0" timeOffset="43291.92">15579 921 446 0,'11'-14'977'0,"-1"2"-97"0,0 5-96 16,-3 4-73-16,-3 0-78 0,2 4-105 0,-6 4-49 15,0 2-46-15,0 2-50 0,0 5-47 0,0 3-64 16,0 5 1-16,0 2-57 0,0 3-24 0,0 4 8 0,0 2-24 16,0 3-16-16,0 2-48 0,0 1-112 0,0 0 0 15,0 1 0-15,0-1 0 0,0-3 0 0,0-3 0 0,0-2 0 16,0-3 0-16,0-6 0 0,0-2 0 0,0-4 0 16,0-4 0-16,0-4 0 0,0-4 0 0,0-1 0 15,7 0 0-15,-3-4 0 0,3-4 0 0,0-1 0 0,-4-1 0 16,7-4 0-16,-3-2 0 0,4-1 0 0,-1 1 0 15,4-5 0-15,-11 0 0 0,4 0 0 0,3 1 0 0,-3 1 0 16,4 2 0-16,-1 1 0 0,-3 2 0 0,-4 2 0 16,11 2 0-16,-11 2 0 0,8 4 0 0,-4-2 0 15,0 4 0-15,3 6 0 0,-3-4 0 0,-4 5 0 0,4 1 0 16,-3 2 0-16,9-1 0 0,-9 1 0 0,6 2 0 16,4 0 0-16,-11-1 0 0,11-1 0 0,-10 0 0 0,6 0 0 15,4-3 0-15,-1 0 0 0,1-1 0 0,0-1 0 16,0-1 0-16,3-1 0 0,-3-1 0 0,3-1 0 0,0-4 0 15,4-1 0-15,-4-1 0 0,0-2 0 0,8-3 0 16,-12-1 0-16,1-3 0 0,3-1 0 0,-3-3 0 0,3-1 0 16,-6 0 0-16,2 0 0 0,-9-2 0 0,6 1 0 15,-10-2 0-15,7 2 0 0,-14-1 0 0,7 2 0 0,-3 4 0 16,-4-1 0-16,3 5 0 0,-9 2 0 0,2 2 0 16,8 3 0-16,-11 5 0 0,0 5 0 0,1 2 0 15,2 5 0-15,-6-1 0 0,7 5 0 0,-1 0 0 0,1 2 0 16,-4 0 0-16,11 1 0 0,-4 1 0 0,0-1 0 15,7-2 0-15,7 1 0 0,-7-2 0 0,10 0 0 0,4 0 0 16,-4-4 0-16,8 1 0 0,2-2 0 0,4-3 0 16,-10-2 0-16,14-4-448 0,-1 0-145 0,4 0-119 15,0-3-135-15,-3-1-25 0,13 0 104 0,-10 0 71 0,4-6 106 16,-1 3 63-16,-3 2 72 0,10-2 23 0,-10 3 66 16,11-2 39-16,-11 1 48 0,7-1 24 0</inkml:trace>
  <inkml:trace contextRef="#ctx0" brushRef="#br0" timeOffset="43786.62">17429 1412 167 0,'11'-2'792'0,"-1"0"72"16,0 1-24-16,1 1-96 0,-4 0-80 0,-1 5-104 0,-2 0-65 0,3 3-38 15,0 2-65-15,-7 5-57 0,3 2-31 0,-3 1-39 16,0 4-33-16,0 4-33 0,0 1 2 0,0 1-42 15,0 1 10-15,0 4-25 0,0-2-33 0,0 2-14 0,0 1-97 16,-3-4 0-16,3-1 0 0,-7 0 0 0,7-5 0 16,-7-2 0-16,7-4 0 0,0-3 0 0,0-5 0 15,-4-3 0-15,4-7 0 0,-6-2 0 0,-1-3 0 0,7-6 0 16,0-4 0-16,-4-4 0 0,-3-4 0 0,4-4 0 16,3-5 0-16,0-2 0 0,0-5 0 0,0 0 0 0,0-3 0 15,0 0 0-15,0-2 0 0,3 0 0 0,4 5 0 16,-3-2 0-16,9 3 0 0,5 4 0 0,-8 4 0 0,7 0 0 15,-3 6 0-15,10-1 0 0,-3 5 0 0,-4 6 0 16,7 2 0-16,-10 1 0 0,3 6 0 0,0 2 0 16,1 0 0-16,-8 4 0 0,0 1 0 0,4 2 0 0,-4 4 0 15,1-1 0-15,-4 2 0 0,-4-1 0 0,11 2 0 16,-14 2 0-16,0 2 0 0,3-3 0 0,-3 3 0 0,-3 1 0 16,-4-1 0-16,-3-1 0 0,-4 2 0 0,3-1 0 0,-6-1 0 15,3-1 0-15,-10-1 0 0,7-2 0 16,0 0 0-16,-4-5 0 0,4 2 0 0,0-1 0 0,0-5 0 15,6 1 0-15,1-2 0 0,3-1 0 0,4-2 0 0,-4-1 0 16,7-2 0-16,0 1 0 0,0-3 0 0,7 0-185 16,-4 0-398-16,11-2-121 0,-11 1-120 0,4 1-80 0,3-2 120 15,1 1 79-15,6 1 82 0,-7 2 55 0,8-3 88 16,6 1 55-16,-7 2 50 0,4-3 23 0,-1 3 39 16,-3 0 58-16</inkml:trace>
  <inkml:trace contextRef="#ctx0" brushRef="#br0" timeOffset="43988.14">17974 1314 502 0,'3'7'969'0,"-3"-1"-90"16,7 0-102-16,-4-3-73 0,-3 0-88 0,14-1-96 0,-10-2-49 15,3 0-46-15,3-5-57 0,-3 2-56 0,3-3-48 16,0 0-16-16,8-1-41 0,-8 0-14 0,14-1-17 0,-14-3-41 16,1 4-14-16,13-3-25 0,-14 3 0 0,7 1-73 15,-13 1-79-15,6 3-119 0,4-3-121 0,-11 5-112 16,-3-1-72-16,7-2-72 0,-7 3-48 0,7 0-64 0,-14 3-57 15,7-2 18-15,0-1 71 0,0 0 96 0,0-1 39 16,0 1 82-16,0-3 46 0,7 0 50 0,-7-1 31 0,4 0 32 16</inkml:trace>
  <inkml:trace contextRef="#ctx0" brushRef="#br0" timeOffset="44263.93">18418 1096 366 0,'3'-4'744'0,"8"4"72"0,3-3 9 0,-11 3-90 0,4 0-71 16,0 3-119-16,-4 1-50 0,-3 2-46 0,0 4-73 15,0-1-32-15,0 2-48 0,0 3-25 0,0 2-14 0,0 4-33 16,0-1-24-16,0 2-16 0,0-1-25 0,0 5-15 16,0-3-47-16,0 3-97 0,0-1 0 0,0-2 0 0,0 1 0 15,0-3 0-15,0-3 0 0,0-2 0 0,0-1 0 16,0-3 0-16,7-1 0 0,-3-5 0 0,-4-3 0 0,7-2 0 16,-1-1 0-16,-2-5 0 0,3-2 0 0,3-2 0 15,0-3 0-15,-3-1 0 0,4-4 0 0,-1 1 0 16,4-1 0-16,-11 0 0 0,8 0 0 0,2 0 0 0,-2 3 0 15,6 0 0-15,-7 5-64 0,-6-3-360 0,13 5-120 16,-3-3-40-16,-4 4-88 0,7-2-56 0,-13 1-64 0,6 0 72 16,7 3 55-16,-3-3 98 0,0-1 71 0,0 0 55 15,-1 0 49-15,1 2 49 0,0-2 39 0,3 1 31 16</inkml:trace>
  <inkml:trace contextRef="#ctx0" brushRef="#br0" timeOffset="44620.5">18876 1117 375 0,'0'0'775'0,"0"0"114"0,-3 0-74 0,-4 4-78 16,3-4-81-16,4 3-112 0,-13 3-56 0,9-1-40 0,-6 1-64 0,-4 3-64 15,4 0-32-15,-7 5-8 0,6-1-48 0,-6 1-8 16,0 0-24-16,6 2-25 0,1-1-46 0,0 0 6 16,-4 1-38-16,11-3-97 0,-4 3 0 0,3-4 0 0,4-2 0 15,0-1 0-15,0-1 0 0,4-2 0 0,-4 0 0 16,10-5 0-16,4 1 0 0,-11-2 0 0,11-2 0 16,-4-2 0-16,1-1 0 0,6-2 0 0,0-1 0 0,-7-4 0 15,1 0 0-15,6 0 0 0,-7-3 0 0,1 0 0 16,2 0 0-16,-2-2 0 0,-1 1 0 0,0 0 0 0,-3-2 0 15,0 1 0-15,4 1 0 0,-8 3 0 0,4-2 0 16,0 4 0-16,-7 0 0 0,0 1 0 0,3 7 0 16,-3-1 0-16,0 4 0 0,0 5 0 0,-3 1 0 0,3 5 0 15,-7 1 0-15,0 3 0 0,4 3 0 0,-4 3 0 16,3 1 0-16,-10 4 0 0,11-1 0 0,3 2 0 0,-7-1 0 16,0-2 0-16,7-2 0 0,0 1 0 0,0-6 0 15,7 0 0-15,0-2 0 0,-4-4 0 0,4-7 0 0,0-1 0 16,-3 0-9-16,6-3-414 0,4-4-97 0,-4-2-96 15,-6-7-104-15,9-1-80 0,-9-4-24 0,6-3 120 0,4-2 80 16,3-2 71-16,-6-7 50 0,-1 1 46 0,0-2 58 16,14-3 46-16,-13 0 42 0,-1-2 47 0</inkml:trace>
  <inkml:trace contextRef="#ctx0" brushRef="#br0" timeOffset="44854.41">19200 785 463 0,'7'-23'695'16,"-4"2"121"-16,8 6 1 0,-4 3-81 0,0 6-73 0,-7 3-110 15,0 3-65-15,0 3-56 0,0 3-40 0,0 3-56 16,0 4-32-16,0 2-24 0,-7 3-41 0,0 2-46 0,7 3 15 15,-4 4-57-15,-3 1-15 0,4 3 16 0,-4 4-48 16,0-1-71-16,-3 4-33 0,6 2 0 0,4 0 0 0,-13 3 0 16,13 0 0-16,-4-1 0 0,4-2 0 0,-7-1 0 15,0-4 0-15,14-2 0 0,-7-4 0 0,7-6 0 16,-3-3 0-16,9-5 0 0,-9-4 0 0,6-2 0 0,-3-5 0 16,3-4 0-16,1-3 0 0,-4-5 0 0,0-3 0 15,-4-3 0-15,7-2-376 0,-3-2-144 0,0-3-64 0,-3 0-112 16,-4-2-56-16,6 1-56 0,1-3 80 0,-7 6 79 15,4-2 58-15,3 2 95 0,-4-1 31 0,4 1 66 16,0 1 47-16,-4 3 48 0,8 1 24 0</inkml:trace>
  <inkml:trace contextRef="#ctx0" brushRef="#br0" timeOffset="45414.02">19362 1120 559 0,'0'6'751'0,"0"0"114"0,0 1-65 16,0 3-88-16,0-4-65 0,0 3-110 0,0 1-57 0,0 1-40 16,0-2-48-16,0 3-65 0,-7 1-46 0,7 1-1 15,-3 4-33-15,3 0-31 0,0 1-47 0,-7 2-25 16,7 5 15-16,-7-4-22 0,7 2-89 0,0-2-48 0,0 1 0 15,7-3 0-15,-7-2 0 0,7-5 0 0,-4-1 0 16,-3-1 0-16,10-7 0 0,-3-1 0 0,0 0 0 16,4-4 0-16,-8-4 0 0,11 1 0 0,-4-4 0 0,-6-1 0 15,9-1 0-15,-2-3 0 0,-1 2 0 0,0-1 0 16,4-2 0-16,-3 3 0 0,-1-4 0 0,0 3 0 0,1 1 0 16,-5 1 0-16,5 3 0 0,3-2 0 0,-11 2 0 15,7 1 0-15,-3-1 0 0,0 3 0 0,-7 0 0 0,0 1 0 16,0 0-241-16,4-2-63 0,-4 4-40 0,0 1-32 15,0-1-31-15,0 1-9 0,0 0-24 0,0 0 8 16,0 0 7-16,0-4-23 0,0 3 33 0,6-1 23 0,-6 1 56 16,4-2 80-16,-4-4 64 0,14 6 104 0,-14-3 64 15,3 1 88-15,4-2 40 0,0 3 64 0,-4-1 88 0,-3 2 56 16,11 1 47-16,-11-1 26 0,7-1 23 0,-7 2 48 16,0 0-49-16,6 0-54 0,-6 0-33 0,4-3-32 15,3 1-32-15,-4-3-32 0,-3 1-25 0,7 0-23 0,3-3 1 16,-3 2-34-16,4-2-23 0,-4-1 0 0,-4 0-24 15,11 1 1-15,-11 0-49 0,8-1-48 0,2-1 0 0,-9 2 0 16,6-1 0-16,-3-1 0 0,0 2 0 0,-4 1 0 0,-3 0 0 16,0 1 0-16,7 1 0 0,-7 1 0 0,0-1 0 15,-7 3 0-15,7-1 0 0,-3 2 0 0,-11 0 0 16,14 0 0-16,-10 0 0 0,6 3 0 0,-9 4 0 0,2-3 0 16,8 3 0-16,-11 4 0 0,-3 0 0 0,6 2 0 15,8 4 0-15,-11-1 0 0,4 2 0 0,6 0 0 0,4 0 0 16,-6-1 0-16,-1 1 0 0,14-2 0 0,-1 1 0 15,-6-4 0-15,4 1 0 0,6-2 0 0,4 0 0 16,-4-3 0-16,8-2 0 0,-8-4 0 0,7 2 0 0,0-4 0 16,-3-2-168-16,3-3-432 0,1 0-144 0,-1-3-168 15,0-1 24-15,0-2 95 0,-3-2 106 0,3-2 71 0,0-1 56 16,1-3 71-16,-1 2 57 0,4-5 57 0,-4 0 39 16,7-1 39-16,-3 0 26 0</inkml:trace>
  <inkml:trace contextRef="#ctx0" brushRef="#br0" timeOffset="45812.41">20740 930 575 0,'4'-15'880'0,"-4"3"-8"0,0 0-96 0,6-1-81 0,-6 8-71 15,4 2-103-15,-4 0-57 0,0 1-64 0,0 7-48 16,0 1-16-16,0 3-40 0,0 6-32 0,7 0-57 15,-14 9-30-15,14-3-1 0,-7 6-8 0,0 4-16 0,0 4-48 16,0-3-16-16,-7 3-24 0,3-2-64 0,-2 0 0 16,6-1 0-16,-4-4 0 0,4 0 0 0,0-3 0 0,-7-4 0 15,7-3 0-15,-7-3-217 0,7-5-182 0,0-4-121 16,0-1-104-16,0-5-120 0,-3-3-81 0,3-6 57 16,-7 0 56-16,7-3 113 0,-3-3 39 0,3-2 96 0,0 2 23 15,0-1 58-15,-7-2 47 0,7 0 63 0,0 4 10 16</inkml:trace>
  <inkml:trace contextRef="#ctx0" brushRef="#br0" timeOffset="46167.01">20699 1188 151 0,'7'-11'432'0,"-7"2"112"15,-7 3 63-15,7 1 33 0,0 1 81 0,0 1-81 0,0 2-64 16,0 1-56-16,0-2-72 0,7 4-49 16,-7-2-39-16,7 1-47 0,-4 2-41 0,4 1-33 0,-4-3-23 15,11 3-23-15,-4-1-17 0,1 0-24 0,-1 0-16 0,7 3-24 16,-6-6-9-16,6 3-14 0,-7-1-10 0,7-2-15 16,1 0-55-16,-1 0-9 0,0-2 0 0,0-1 0 0,-3-1 0 15,3 1 0-15,1-2 0 0,-1 0 0 0,0 2 0 16,0-4 0-16,-6-1 0 0,-1 1 0 0,0 0 0 15,-3 0 0-15,4 0 0 0,-5 0 0 0,-2-1 0 0,-4 1 0 16,7-2 0-16,0 0 0 0,-7 3 0 0,-7-2 0 16,7 2 0-16,-7 3 0 0,3 0 0 0,-2 0 0 0,2 2 0 15,-10 1 0-15,11 1 0 0,-11 5 0 0,0 0 0 16,0 3 0-16,1-1 0 0,-5 5 0 0,8-1 0 16,-7 3 0-16,3 2 0 0,0 1 0 0,1 0 0 0,2-2 0 15,8 4 0-15,-11-2 0 0,14-2 0 0,-3 2 0 16,3-2 0-16,3 1 0 0,-3 0 0 0,14-2 0 15,-11-2 0-15,14-1 0 0,-6-1 0 0,6-3 0 0,0 2 0 16,0-7 0-16,4 0 0 0,3 0 0 0,-10-6 0 16,10 0-41-16,-3-3-366 0,-4-2-105 0,7-2-56 0,-7-2-73 15,-3-2-46-15,3 2-58 0,-6-4 9 0,6-1 81 16,-7 2 63-16,-3-3 55 0,0 0 74 0,3 1 70 0,-3-1 18 16,-3 0 71-16,3 0 8 0</inkml:trace>
  <inkml:trace contextRef="#ctx0" brushRef="#br0" timeOffset="46476.18">21357 702 182 0,'3'-15'792'0,"8"1"80"15,-5 4-48-15,1 0-80 0,-7 6-80 0,4 0-111 16,-4 3-41-16,0-1-72 0,0 2-48 0,0 3-49 15,0 1-30-15,0 5-57 0,0 3 0 0,0 5-25 0,0-1-30 16,7 5-17-16,-14 5-32 0,7 2-9 0,0 6-22 16,0 1-105-16,0 4-16 0,0 3 0 0,-4 0 0 0,-3 5 0 15,1-1 0-15,6 3 0 0,-11-2 0 0,8 3 0 16,3-6 0-16,0-1 0 0,-7-4 0 0,7-5 0 0,0-4 0 16,0-6 0-16,7-5 0 0,-7-4 0 0,0-7-160 15,3-3-304-15,-3-7-121 0,7-4-95 0,-3-3-87 16,2-6-81-16,1-4 96 0,-3-3 64 0,10-1 104 0,-11-6 56 15,14 1 56-15,-6-4 55 0,-1 0 58 0,7 0 15 0,7-3 72 16,-7 1 24-16</inkml:trace>
  <inkml:trace contextRef="#ctx0" brushRef="#br0" timeOffset="46952.93">21639 821 287 0,'18'-31'760'0,"-15"1"96"0,11 5-32 16,-4 2-88-16,-6 5-64 0,2 2-112 0,1 4-65 16,-7 8-70-16,4 0-34 0,-4 4-30 0,0 4-65 0,-4 0-25 15,4 1-38-15,0 3-33 0,0 3-24 0,0 4 0 16,0 4-8-16,0 1-49 0,0 4 18 0,-7 0-89 15,1 5-48-15,2 5 0 0,-3 0 0 0,4 1 0 0,-11 4 0 16,11-2 0-16,-11-1 0 0,3 0 0 0,11-1 0 16,-3-2 0-16,3-3 0 0,-7 0 0 0,7-6 0 0,0-2 0 15,7-4 0-15,-4-1 0 0,4-6 0 0,-3-3 0 16,10-1 0-16,-11-6 0 0,11-1-208 0,-4-5-224 0,-6-1-56 16,13-4-65-16,-7-3 2 0,4-1-57 0,3-4-24 15,-13 3 7-15,13-3 17 0,-7-2 33 0,14 1 87 16,-13-1 88-16,6 2 56 0,-7 0 136 0,0-1 111 0,1 2 137 15,3-1 128-15,-4 2 121 0,-7 4 95 0,4 1 144 16,0 2 143-16,-7 0-39 0,0 5-63 0,0 1-65 0,0 1-56 16,0 2-56-16,-14 3-57 0,14 2-6 0,-3 0-73 0,-4 0 0 15,4 4-32-15,-4 0-48 0,-4 2 8 16,4 1-49-16,4 3 10 0,-11 0-17 0,14 3-104 0,-3-2-24 16,3 2 0-16,0-1 0 0,0 1 0 0,3-2 0 0,-3 2 0 15,14-3 0-15,-11-1 0 0,15 0 0 0,-8 1 0 16,0-3 0-16,14 1 0 0,-3-1 0 0,-4-1 0 15,7 0 0-15,-3 1 0 0,3-3 0 0,-3 2 0 0,0-2 0 16,-4 1 0-16,7-1 0 0,-7 0 0 0,-6-2 0 16,-8 3 0-16,11-3 0 0,-11 0 0 0,-6 0 0 0,-4 2 0 15,0 0 0-15,-3-2 0 0,-8-2 0 0,1 4 0 16,-3-1 0-16,-1-6-128 0,-7 6-248 0,4-5-64 0,3 0-81 16,-6-2-94-16,3-1-129 0,7 0-88 0,-1 2 71 15,5-4 90-15,-1 1 78 0,3 2 89 0,11-2 40 16,0 1 72-16,0 0 41 0,11 0 31 0,-4-2 40 0</inkml:trace>
  <inkml:trace contextRef="#ctx0" brushRef="#br0" timeOffset="47328.47">22676 1195 438 0,'7'-4'872'0,"0"1"33"0,-3 3-113 16,2 1-88-16,-2 5-64 0,-4 2-120 0,0 2-48 0,0 5-64 16,0-1-40-16,0 7-49 0,0-3-22 0,0 3-25 15,0 0-32-15,0 1-48 0,0-1-16 0,7-2-8 16,0-1-16-16,-4-1-41 0,4-2 1 0,3-4-79 0,1-2-33 15,6-5 0-15,0 1 0 0,0-5 0 0,4-4 0 16,-4-3 0-16,7 0 0 0,-10-7 0 0,3 1 0 16,1-4 0-16,-1-1 0 0,-7 0 0 0,7-3 0 0,-6 0 0 15,2 2 0-15,-9-1 0 0,3 2 0 0,-4 2 0 16,-3 2 0-16,0 1 0 0,0 2-152 0,0 4-248 0,0 1-89 16,0 1-55-16,-3 4-111 0,3-1-58 0,0 1-78 15,0 1 71-15,0 0 64 0,0 0 80 0,0 0 64 0,0 1 63 16,3-1 50-16,-3-1 46 0,14 1 42 0,-11 0 14 15</inkml:trace>
  <inkml:trace contextRef="#ctx0" brushRef="#br0" timeOffset="47657.1">23234 1102 415 0,'18'-10'808'0,"-15"5"48"16,7-2-49-16,4 1-86 0,-10 0-65 0,3 3-96 16,-4-2-64-16,-3 2-57 0,7 2-47 0,-7-2-71 15,7 3-10-15,-7 0-38 0,-7 0-57 0,0 3 0 0,7 0-24 16,-3 1-48-16,-4 1 7 0,3 1-38 0,-3 3-9 0,0 0-104 15,-3 6 0-15,7-1 0 0,-4 0 0 0,0 1 0 16,3 0 0-16,4-2 0 0,-6 1 0 0,6-2 0 0,6 0 0 16,-6-4 0-16,4 1 0 0,3 0 0 0,0-2 0 15,6-1 0-15,1-1 0 0,-10 0 0 0,13 0 0 16,0-1 0-16,0 0 0 0,1 0 0 0,-5 2 0 0,5-2 0 16,6 1 0-16,-7 1 0 0,-3 0 0 0,3 2 0 15,0-1 0-15,-7 2 0 0,1 0 0 0,3 0 0 0,-11 2 0 16,-3 1 0-16,0 1 0 0,-3-1 0 0,-11 3 0 15,3-1 0-15,-6-3 0 0,3 3 0 0,-3-2 0 16,-10-2 0-16,3-5 0 0,-4 0 0 0,7-2 0 0,-6 0-400 16,3-8-344-16,-4 1-184 0,11-5-1 0,0-2 106 15,3-1 94-15,0-3 66 0,4 5 103 0,6-5 48 0,4-3 64 16,0-2 40-16,0 4 47 0,4 1 41 0,6-2 41 16</inkml:trace>
  <inkml:trace contextRef="#ctx0" brushRef="#br0" timeOffset="48592.24">24761 1131 135 0,'10'-11'792'16,"4"-1"55"-16,-11 1-6 0,8 3-98 0,-5 2-70 15,1 3-122-15,-3 0-62 0,3 4-41 0,-4 2-56 0,-3 1-56 16,0 3-25-16,0 3-38 0,0 2-17 0,0 5-16 16,0 1-24-16,0 1-32 0,0 4-17 0,-10 2-15 0,10 1-16 15,-4-1-127-15,-3 4-9 0,1-4 0 0,-5 0 0 16,8 0 0-16,-4-4 0 0,0-1 0 0,4-4 0 0,3-5 0 15,0-1 0-15,-7-4 0 0,7-2 0 0,0-5 0 16,7-2 0-16,-7-6 0 0,3-2 0 0,11-5 0 0,-4-4 0 16,0-2 0-16,8-4 0 0,-1-2 0 0,0-6 0 15,11 2 0-15,-15-3 0 0,18 1 0 0,-17-1 0 0,14 3 0 16,-11 1 0-16,11 3 0 0,-11 4 0 0,0 4 0 16,0 2 0-16,1 7 0 0,-15 3 0 0,7 5 0 15,4 5 0-15,-10 3 0 0,-4 6 0 0,6 2 0 0,-6 5 0 16,0 3 0-16,0 3 0 0,0 0 0 0,0 3 0 15,-6 2 0-15,6 1 0 0,0-2 0 0,-4 1 0 0,4-3 0 16,0 1 0-16,0-2 0 0,0-3 0 0,0-2 0 16,0-2 0-16,0-5 0 0,4-2 0 0,2-5 0 0,5-5 0 15,-4-2 0-15,3-5 0 0,0-3-80 0,8-5-416 16,-1-2-72-16,0-5-56 0,4 0-64 0,-4-3 0 16,4-1-25-16,-4 0 90 0,0 0 79 0,7-2 88 0,-10 3 119 15,3 1 154-15,7 4 167 0,-13 1 127 0,-1 0 170 16,0 7 143-16,4 2 160 0,-11 2 24 0,4 4-64 15,-7 1-65-15,4 5-46 0,-4 2-34 0,-4 1-38 0,-3 1-41 16,7 2-64-16,-3 2 0 0,-11 2-57 0,14 1-22 16,-10 2-18-16,6 0 10 0,4 4-50 0,-13-2 18 0,13 3-137 15,-4 2 0-15,4-2 0 0,0-2 0 0,0 2 0 0,4-3 0 16,3 0 0-16,-1-3 0 0,-2-1 0 0,13-4 0 16,-7-3 0-16,8-2 0 0,-8-3 0 0,14-2 0 15,-7-2 0-15,4-5 0 0,-4-2 0 0,0-5 0 0,1-2 0 16,-4-1 0-16,-1-3 0 0,-2-2 0 0,-1-1 0 15,-3-2 0-15,-7 0 0 0,3 1 0 0,-6-2 0 0,3 3 0 16,-14-2 0-16,4 3 0 0,6 1 0 0,-13 0 0 16,7 1 0-16,-8 4 0 0,8 1 0 0,-7 3 0 0,3 1 0 15,0 4 0-15,1 1 0 0,2 3 0 0,1 0 0 16,3 1 0-16,-3 4 0 0,3-1 0 0,7 1 0 16,0 0 0-16,-4 0-120 0,4 1-289 0,0-3-86 0,0 0-58 15,0 3-110-15,0-3-50 0,4 0-54 0,-4 0 15 16,7 0 111-16,0-3 66 0,-4-1 63 0,11-4 63 0,-4 2 49 15,7-1 49-15,-13-2 55 0,13 0 8 0</inkml:trace>
  <inkml:trace contextRef="#ctx0" brushRef="#br0" timeOffset="48797.21">25701 727 406 0,'11'-15'673'16,"-1"0"111"-16,0 2 39 0,4 3-86 0,-11 3-74 0,8 3-102 16,-4 1-65-16,0 3-56 0,-7 4-48 0,0 5-40 15,0 7-24-15,0 0-41 0,0 7-62 0,0 2-25 16,3 3-24-16,-3 4 8 0,0 7-17 0,0 0-22 0,7 3-26 15,-4 3-86-15,-3-2-33 0,7 4 0 0,0-1 0 0,-3-2 0 16,-4 1 0-16,6-3 0 0,1-3 0 0,4-5 0 16,-8-2 0-16,-3-8 0 0,14-1-16 0,-14-6-464 0,0-3-144 15,3-7-200-15,-6-3-80 0,3-5 64 0,-7-2 80 16,0-4 112-16,-3-4 63 0,6-4 58 0,-9 2 63 16,2-4 55-16,4-1 50 0,-3 0 38 0,7-3 34 0</inkml:trace>
  <inkml:trace contextRef="#ctx0" brushRef="#br0" timeOffset="49220.6">25729 1152 174 0,'0'-11'793'0,"0"2"86"0,0 0-46 0,0 1-81 16,-7 1-105-16,7-2-94 0,0 0-58 0,7 0-62 16,-7-3-49-16,3 0-48 0,11 0-33 0,-11-5-39 0,8 1-32 15,3-2-24-15,-1-2-31 0,11 1-9 0,-6-2-8 16,2 0-40-16,-2 3-25 0,2-1 10 0,-3 1-25 16,1 1-80-16,6 4 0 0,-10-1 0 0,-1 7 0 0,5-1 0 15,-8 5 0-15,0 6 0 0,1 0 0 0,-1 5 0 16,4-1 0-16,-14 8 0 0,3 2 0 0,7 1 0 0,-10 1 0 15,0 5 0-15,14 1 0 0,-14 0 0 0,0 2 0 16,0 3 0-16,0-1 0 0,0 3 0 0,0 2 0 0,0-2 0 16,0 4 0-16,0-3 0 0,0 0 0 0,0 1 0 15,0-6 0-15,0-1 0 0,0-5 0 0,4-5 0 16,-4-1 0-16,7-7 0 0,0-6 0 0,-4-3 0 0,4-6 0 16,3-5 0-16,-3-2 0 0,7-5 0 0,0-1 0 0,-4-4 0 15,7-1 0-15,0 0 0 0,-6-1 0 0,6-2 0 16,-3 3 0-16,3 1 0 0,-3 4 0 0,-4 1 0 0,7 4 0 15,-13 2 0-15,6 2 0 0,4 7 0 0,-11 1 0 16,8 4 0-16,-4 4 0 0,-1 1 0 0,-2 3 0 16,3 2 0-16,0 4 0 0,-4 1 0 0,4 0 0 0,-4 4 0 15,4 2 0-15,0-1 0 0,-7 2 0 0,4 0 0 16,3 0 0-16,-4-1 0 0,-3-1 0 0,14 1 0 0,-14-1 0 16,3-4 0-16,-3-1 0 0,0-5 0 0,7-2-320 15,-7-2-352-15,7-5-176 0,-7-3-96 0,0-3 103 16,0-7 98-16,-7-1 79 0,7-3 72 0,7-3 64 0,-7-1 71 15,10-2 50-15,-6-1 47 0,3-3 32 0,0 0 48 16</inkml:trace>
  <inkml:trace contextRef="#ctx0" brushRef="#br0" timeOffset="49402.13">26594 1160 718 0,'6'11'952'0,"-2"0"-87"0,-4-2-105 16,7 1-72-16,0 3-81 0,-7 3-102 0,0-4-57 15,0 3-56-15,0-1-48 0,0 2-41 0,0-3-15 0,0 4-31 16,0-2-57-16,0-1-16 0,0-1-33 0,0-1-22 15,0-3-9-15,0-2-32 0,0-2-81 0,0-5-87 0,0 0-119 16,-7-7-185-16,7 0-9 0,-7-3-110 0,3-4-121 16,-2-4-89-16,2-1-110 0,-3-6 95 0,0 0 80 0,4-3 87 15,3-2 82-15,-7-1 55 0,7-1 48 0,0 0 32 16,10 1 40-16,-3 2 48 0</inkml:trace>
  <inkml:trace contextRef="#ctx0" brushRef="#br0" timeOffset="50089.86">26721 1023 279 0,'14'13'480'0,"-11"5"16"15,4 2 15-15,3-5-6 0,-3 3 39 0,-3-4-40 16,3 5 31-16,-4-1 18 0,11 1-49 0,-14 0-72 0,0 4-32 16,3-2-24-16,-3 3-64 0,0-1-17 0,0 2-39 15,0-1-39-15,0-1-17 0,0-2-32 0,0-2-16 16,0-3-24-16,0-1-8 0,0-6-16 0,0-2-8 0,0-4-72 16,0-6-24-16,0-4 0 0,0 0 0 0,0-6 0 15,0-1 0-15,0-4 0 0,14-1 0 0,-14-3 0 0,10 2 0 16,-6-3 0-16,10 1 0 0,-1 3 0 0,1-1 0 15,3 2 0-15,-3 1 0 0,0 4 0 0,0 2 0 16,3 4 0-16,-7 1 0 0,8 4 0 0,-5 4 0 0,-2 1 0 16,-1 4 0-16,-3 4 0 0,-4 1 0 0,4 1 0 15,-3 2 0-15,-4 0 0 0,7 3 0 0,-7-1 0 0,0-1 0 16,0 1 0-16,6-1 0 0,-6-4 0 0,0 0 0 16,4-3 0-16,-4-3-33 0,14-1-375 0,-11-5-88 15,4-3-63-15,3-2-74 0,1-2-22 0,-1-4-57 0,4-1 0 16,0-3 48-16,3 1 48 0,7-1 95 0,-7-1 65 0,4 0 24 15,0-2 80-15,3 0 25 0,-4 3 87 0,-2-2 72 16,6 1 135-16,-7-1 130 0,-3 4 175 0,-1-1 95 0,-2 3 114 16,-1 2 94-16,-3 2 106 0,-7 1 30 0,0 3-71 15,0-1-79-15,-7 8-57 0,0-1-40 0,-3 3-56 16,0 2-64-16,-1 0-48 0,1 5-1 0,-7 0-46 0,-1 2-17 16,1 3-25-16,0 3-22 0,0 0-49 0,6 2-25 15,-6-1-7-15,7 0-16 0,-7 1-79 0,13-2-9 0,-10-4 0 16,14 1 0-16,-3-6 0 0,3-2 0 0,0-4 0 15,0-1 0-15,3-5 0 0,4-2 0 0,0-5 0 16,4-1 0-16,-1-2 0 0,0-2 0 0,1-4 0 0,2 2 0 16,-9-3 0-16,10 1 0 0,-11-2 0 0,7 1 0 15,-10 2 0-15,0 3 0 0,0-1 0 0,0 7 0 16,0 0 0-16,0 3 0 0,0 1 0 0,0 5 0 0,0 1 0 16,0 4 0-16,7 3 0 0,0 2 0 0,-7 5 0 15,4 0 0-15,6 3 0 0,4 3 0 0,-11 3 0 0,14 2 0 16,-6 2 0-16,6 4 0 0,0 1 0 0,-7 0 0 15,15 1 0-15,-15 1 0 0,0 1 0 0,1 0 0 0,2-3 0 16,-9 0 0-16,6-4 0 0,-10-1 0 0,7-4 0 0,-7-3 0 16,0-1 0-16,0-6 0 0,-7 0 0 0,-3-7 0 15,6-2 0-15,-9-4 0 0,2-1 0 0,-6-3 0 16,7-3 0-16,-8-4 0 0,-2-4 0 0,-4-2 0 0,10-3 0 16,-10-1-120-16,3-5-281 0,-3 2-79 0,7-3-87 15,-4 5-65-15,4 1-128 0,0 2-64 0,-1 5 96 0,8 4 71 16,0 4 73-16,3 6 72 0,3 3 72 0,-9 4 40 15,9 3 32-15,-3 3 65 0,4 0 31 0</inkml:trace>
  <inkml:trace contextRef="#ctx0" brushRef="#br0" timeOffset="51244.36">25550 1860 23 0,'-56'0'912'0,"-6"0"24"0,7 3-104 16,-7-2-88-16,4 0-80 0,3-2-113 0,-4 2-54 16,4 1-65-16,7 0-40 0,3 0-33 0,7 3-38 0,4-1-34 15,6-2-30-15,4 1-25 0,14 0-64 0,-1-2 8 16,4-1-24-16,7 0-33 0,14 0 18 0,0 2-137 15,13-5 0-15,8 2 0 0,17-4 0 0,-4 1 0 0,24 1 0 0,7-2 0 16,14-1 0-16,14 2 0 0,3-4 0 16,11 1 0-16,10 1 0 0,-4-2 0 0,11 2 0 0,0 0 0 15,3 0 0-15,-10-1 0 0,4-1 0 0,-1 4 0 0,-13 2 0 16,3-2 0-16,-14 2 0 0,-3 1 0 0,-14 2 0 16,-4 1 0-16,-6 1 0 0,-4-2 0 0,-20 2 0 15,3 0 0-15,-14-3 0 0,-3 0 0 0,-4 2 0 0,-10-1 0 16,-7-2 0-16,-7 2 0 0,-6-1 0 0,-8 2 0 15,-3-2 0-15,0 0 0 0,-14 0 0 0,-3 1 0 0,-7 1 0 16,-3-2 0-16,-4 0 0 0,-14 0 0 0,-7 0 0 16,4-5 0-16,-14 2 0 0,-4 0 0 0,-6-3 0 15,-14 0 0-15,0 0 0 0,-11 0 0 0,-3 2 0 0,0-1 0 16,-3 3 0-16,-11 6 0 0,4 0 0 0,0 6 0 16,3 4 0-16,7 4 0 0,7 2 0 0,-3 2 0 0,13 4 0 15,7-1 0-15,4 0 0 0,3 1 0 0,14-2 0 16,7 0 0-16,6-1 0 0,11-6 0 0,4 1 0 0,3-2 0 15,13-3 0-15,4 1 0 0,14-5 0 0,10-2 0 16,4 1 0-16,17-4 0 0,7-1 0 0,10-1 0 16,14-1 0-16,7 1 0 0,10-2 0 0,14-3 0 0,0-1 0 15,10 0 0-15,0 1 0 0,14-1 0 0,-10 1 0 0,3-2 0 16,0 2 0-16,0 0 0 0,-7 2 0 0,-10-1 0 16,0 1 0-16,-10 1 0 0,-7 0 0 0,-11 0 0 0,0 0 0 15,-17 0 0-15,4 3 0 0,-18-2 0 0,-6-1 0 16,-8 3 0-16,-3-1 0 0,-13-1 0 0,-1 2 0 15,-10 2 0-15,-7-2 0 0,-7-2 0 0,-10 1 0 0,4-1 0 16,-8 2 0-16,-13 0 0 0,-7-3 0 0,-8 3 0 16,-6-1 0-16,-10-1 0 0,-7 1 0 0,-4 2 0 15,-6 2 0-15,2 0 0 0,-13 0 0 0,4 5 0 0,-4 1 0 16,0 3 0-16,7 1 0 0,4 1 0 0,-1 4 0 16,7 1 0-16,4 1 0 0,7-1 0 0,13-1 0 0,4 0 0 15,10-1 0-15,4-2 0 0,10-3 0 0,7 1 0 16,13-5 0-16,5 1 0 0,19-3 0 0,5 0 0 15,9-6 0-15,11 1 0 0,7-1 0 0,10-1 0 0,7-4 0 16,10-2 0-16,11-2 0 0,7-3 0 0,-8 1 0 16,11-1 0-16,4 3 0 0,3 3 0 0,0-3 0 0,-7 0 0 15,0 2 0-15,-4 4 0 0,8 0 0 0,-22-2 0 16,5 4 0-16,-8-2 0 0,-10 0 0 0,-7-3 0 0,-17 4 0 16,-3-2 0-16,-8 2 0 0,-10-1 0 0,-6 0 0 15,-11 0 0-15,-7 0 0 0,-10 2 0 0,-1-2 0 16,-9 0 0-16,-4 4 0 0,-11-1 0 0,1 5 0 0,-18-2 0 15,1 6 0-15,-11 0 0 0,-7 2 0 0,-6 3 0 0,-5 4 0 16,1 4 0-16,-3 3 0 0,-8 2 0 0,11 1 0 16,-10 2 0-16,6 0 0 0,4 2 0 0,0-2 0 15,3-1 0-15,11 2 0 0,6-5 0 0,4-1 0 0,14-4 0 16,7-3 0-16,3-3 0 0,17-3 0 0,4-2 0 16,17-2 0-16,3-2 0 0,15-5 0 0,6 0 0 0,7-3 0 15,14 0 0-15,6-1 0 0,4-1 0 0,11-2 0 16,6 1 0-16,0-2 0 0,8-3 0 0,-4 2 0 0,6 0 0 15,4-1 0-15,-10 0 0 0,3 0 0 0,-3 2 0 16,-4-4 0-16,-3 3 0 0,-3 3 0 0,-11-4 0 16,-3 4 0-16,-8 0 0 0,-13 1 0 0,-6 0 0 0,-8 2 0 15,-14 4 0-15,-3 1 0 0,-3 1 0 0,-14 3 0 16,-11 2 0-16,0 1 0 0,-13 5 0 0,3 0 0 16,-13 4 0-16,2 1 0 0,-6 4 0 0,0-2 0 0,0 5 0 15,-4 2 0-15,4-1 0 0,0 1 0 0,10 1 0 16,1-2 0-16,6-1 0 0,3 2 0 0,8-7 0 0,-1 2 0 15,18-6 0-15,-1 0 0 0,5-4 0 0,6-1-648 16,0-4-345-16,10-1 17 0,4-4 105 0,3-2 86 0,-7 2 98 16,7-5 71-16,-17-2 616 0</inkml:trace>
  <inkml:trace contextRef="#ctx0" brushRef="#br0" timeOffset="51270.28">26693 3616 1871 0,'18'5'-441'0,"-8"2"58"0,7 7 46 0,-6 2 42 0,6 7 39 16</inkml:trace>
  <inkml:trace contextRef="#ctx0" brushRef="#br0" timeOffset="52816.17">15262 2781 159 0,'17'-14'583'0,"-13"1"89"0,13-2 65 0,-7 3 63 15,1 1-88-15,-11 2-104 0,0 2-64 0,7-2-64 0,-7 4-40 16,7 1-56-16,-7-3-65 0,-7 3-6 0,0 3-65 16,3 1 0-16,-3 0-40 0,4 1-40 0,-11 3 7 15,4 1-47-15,0 4-8 0,-8 3 16 0,1 3-127 0,-4 5-9 0,4 1 0 16,-7 3 0-16,10 4 0 0,-13 1 0 16,3 4 0-16,6-2 0 0,1 2 0 0,3 0 0 0,1-1 0 15,2-2 0-15,8 0 0 0,3-5 0 0,0-1 0 16,0-6 0-16,3-2 0 0,8-3 0 0,6-7 0 0,0-2 0 15,7-7 0-15,-3-4 0 0,6-6 0 0,1-5 0 16,0-4 0-16,9-5 0 0,-6-4 0 0,0-5 0 0,-3-2 0 16,13-1 0-16,-13-3 0 0,-1 0 0 0,-6 0 0 15,7 0 0-15,-4 2 0 0,-10 1 0 0,3 3 0 0,-3 1 0 16,-4 7 0-16,-7 2 0 0,4 5 0 0,0 3 0 16,-7 3 0-16,0 3 0 0,0 6 0 0,0 3 0 15,-14 0 0-15,14 8 0 0,-10 1 0 0,7 3 0 0,3 1 0 16,-14 4 0-16,10 3 0 0,-9 3 0 0,9 1 0 15,-3 5 0-15,4 2 0 0,-4 1 0 0,0 0 0 0,7 0 0 16,0 3 0-16,0-2 0 0,0-1 0 0,0-2 0 16,0-2 0-16,14-1 0 0,-14-6 0 0,3 0 0 15,8-7 0-15,-4-1 0 0,3-6 0 0,4-2 0 0,-11-6-120 16,7-3-432-16,4-2-112 0,-10-6-97 0,6-5-110 16,-3 0 31-16,3-4 128 0,-3-5 55 0,3-2 98 0,-3-2 54 15,4-2 74-15,-1-2 39 0,0-4 24 0,4 1 72 16,0-1 7-16</inkml:trace>
  <inkml:trace contextRef="#ctx0" brushRef="#br0" timeOffset="53781.73">15793 2295 511 0,'7'-11'807'0,"0"5"74"0,-4 2-82 0,-3 2-78 16,0 4-73-16,0 2-96 0,0 4-64 0,0 2-56 15,0 2-48-15,0 3-49 0,0 1-31 0,0 1-63 0,0 7-26 16,0 2-22-16,0 2 6 0,0 2-46 0,-3 5 7 16,3 2-16-16,-7 2-120 0,7 2-24 0,-7 2 0 0,3 1 0 15,-3-4 0-15,4 0 0 0,3 0 0 0,-7-6 0 16,7-2 0-16,7-7 0 0,-7-4 0 0,3-3 0 15,8-4 0-15,-4-8 0 0,3-1 0 0,7-5 0 0,0-4 0 16,1-2 0-16,2-3 0 0,-2-1 0 0,9-6 0 16,1 2 0-16,-1-1 0 0,-3 0 0 0,4 1 0 15,3-1 0-15,-7 5 0 0,4 1 0 0,-1 4 0 0,-3 1 0 16,-10 2 0-16,10 4 0 0,-7 1 0 0,-3 3 0 16,3 3 0-16,-3 1 0 0,-10 4 0 0,3-1 0 0,-4 2 0 15,-3 3 0-15,-3 1 0 0,-4 3 0 0,3-1 0 16,-10 0 0-16,4 0 0 0,-7-2 0 0,7-1 0 0,-8-1 0 15,1-2 0-15,3-5 0 0,1 1 0 0,-5-7 0 16,5 1 0-16,-5-4 0 0,8-1 0 0,-7-4 0 16,3-2 0-16,4-5 0 0,-1 1 0 0,4-5 0 15,4 0 0-15,-4-2 0 0,7-1 0 0,0-1 0 0,10-1-9 0,-3 1-334 16,4 0-49-16,-1 3-48 0,-3 2-48 16,17 0-16-16,-14 2-16 0,8 1-16 0,2-1-25 0,4 0 34 15,-10 2 7-15,10-1 48 0,-3 0 88 0,6 1 71 0,-9 1 105 16,9-1 169-16,-3 4 135 0,-6 0 136 0,-5 1 88 15,1 4 136-15,0 1 143 0,-7 0 10 0,0 4-81 0,-4 2-48 16,-3 2-57-16,0-1-39 0,0 4-31 0,-3 0-42 16,3 0-55-16,-7 3 1 0,0-3-57 0,3 3 7 15,-2 0-55-15,6 1 17 0,0-1-34 0,-4 0-46 0,4 1-89 16,0 1 0-16,4-4 0 0,2 3 0 0,-2-4 0 16,10-1 0-16,-4 0 0 0,0-3 0 0,1-2 0 0,6-2 0 15,7-3 0-15,-10-3 0 0,10-3 0 0,-3-2 0 16,-4-2 0-16,7-2 0 0,-10-5 0 0,3 1 0 0,0-1 0 15,-6-2 0-15,2 1 0 0,-9-2 0 0,6 2 0 16,-10-1 0-16,0 1 0 0,0 1 0 0,-3 2 0 16,-4 2 0-16,3 1 0 0,-9 1 0 0,9 1 0 0,-3 7 0 15,4-2 0-15,-4 2 0 0,0 6 0 0,4 2 0 16,-4-2 0-16,7 4 0 0,-7 1 0 0,7-1 0 0,0 0-89 16,0 0-247-16,0-2-31 0,7 3-50 0,0-5-30 15,-4-1-26-15,-3-2-15 0,14-2-15 0,-11 0 31 16,8-3 23-16,2 0 50 0,-2-1 79 0,6-3 64 0,-7 2 79 15,1 0 98-15,6 0 87 0,-7 3 128 0,7 1 96 0,-6 0 167 16,6 3 122-16,-7 1 15 0,4 4-64 16,-11 2-40-16,4 2-49 0,-3 3-38 0,-4 1-25 0,0 3-33 0,0-1-63 15,0 3 9-15,7 0-57 0,0 0-25 0,-4 0-14 16,-3-1 15-16,10 0-48 0,4 0-80 0,-10-4-24 16,6 1 0-16,7-3 0 0,0-1 0 0,-6-4 0 0,6-3 0 15,0 1 0-15,0-6 0 0,1-3 0 0,-1-1 0 16,-3-4 0-16,3-3 0 0,0 0 0 0,0-4 0 0,-6-2 0 15,13 1 0-15,-14-5 0 0,7 1 0 0,-6-2 0 16,-1 1-97-16,7-2-231 0,-6-1-31 0,-1-1-25 16,4-2 8-16,-4 4-40 0,-7-4 40 0,11 1 16 0,-10 1 40 15,9-3 48-15,-13 1 48 0,4 3 63 0,-4 4 50 16,0 2 79-16,7 5 96 0,-7 4 120 0,3 2 80 16,-3 8 80-16,0 5 64 0,0 7-48 0,0 5-32 0,0 5-49 15,0 2-23-15,7 4-23 0,-14 3-26 0,14 1-30 16,-7 3-17-16,7 2-25 0,-7 1 10 0,3 0-18 0,8 2-39 15,3-2-31-15,-11 1-57 0,14-3 0 0,-6-2 0 16,6-3 0-16,-7-3 0 0,7-4-9 0,-6-4-286 0,6-7-145 16,-3-4-137-16,-1-1-151 0,1-7-103 0,-10-3 7 15,-4-6 72-15,7 0 112 0,-7-5 48 0,3-1 95 16,-6-1 50-16,-8-1 46 0,4 4 34 0,-10-5 47 0,7 0 56 16</inkml:trace>
  <inkml:trace contextRef="#ctx0" brushRef="#br0" timeOffset="53943.8">17350 2875 70 0,'-17'-16'497'0,"-4"1"142"15,4 3 146-15,7 0 15 0,-4 2-64 0,3 0-113 16,8 4-70-16,-4 1-66 0,0 4-62 0,7 1-49 0,0 0-49 15,7 3-31-15,0 0-40 0,-4 2-31 0,8-3-25 16,6 4-32-16,0 1-8 0,7-3-33 0,-10 2-14 16,14 2-17-16,3-4 8 0,-4 3-33 0,4-6-14 0,-3 1-57 15,13-2 0-15,1 2-64 0,-1-4-113 0,4 0-94 16,-1-3-65-16,-2-1-113 0,3-2-54 0,-1 1-97 0,1-2-104 16,7-1-64-16,-7-2 64 0,-7-2 80 0,-1 1 71 15,8-1 50-15,-7 2 62 0,3-4 65 0,-10 1 17 16,11-2 63-16,-11-1 7 0</inkml:trace>
  <inkml:trace contextRef="#ctx0" brushRef="#br0" timeOffset="54343.77">18676 2313 463 0,'14'-5'760'0,"-10"2"87"0,13 3-38 16,-7 3-89-16,-3 2-72 0,0 2-96 0,3 1-80 16,-6 2-40-16,-4 4-64 0,7-1-40 0,-7 4-8 15,7 4-64-15,-7 0 0 0,0 1-57 0,0 3-14 0,0 4-2 16,-7-1-14-16,14 6-49 0,-14-1-16 0,0 0-104 15,7 1 0-15,-4-2 0 0,-3-1 0 0,7-2 0 16,0-2 0-16,0-5 0 0,-3-2 0 0,3-4 0 0,0-4 0 16,0-6 0-16,0-1 0 0,3-5 0 0,8-3 0 0,-11-3 0 15,14-3 0-15,-11-3 0 0,7-2 0 0,4-3 0 16,0-1 0-16,3 1 0 0,0-4 0 0,-6 0 0 0,6 0 0 16,7 1 0-16,-7-1 0 0,-6 3 0 0,6 2 0 15,-3 1 0-15,-1 4 0 0,-2 1 0 0,-1 4 0 16,0 1 0-16,4 2 0 0,-10 3 0 0,6 4 0 0,4 3 0 15,-11 2 0-15,4 3 0 0,3-1 0 0,-3 6 0 16,-3-4 0-16,3 4 0 0,-4 3 0 0,-3-1 0 0,7 1 0 16,-7-1 0-16,7 1 0 0,-4-3 0 0,-3 3 0 15,0-3 0-15,7 1 0 0,0-3 0 0,-7 0 0 16,4-3 0-16,2 0 0 0,-2-4 0 0,-4 2 0 0,0-3 0 16,0-3 0-16,7 0-185 0,-7-3-310 0,0-1-74 15,0 2-94-15,-7-7-97 0,7-1-80 0,0 2 96 0,0-2 63 16,0-3 90-16,0 1 54 0,0 0 57 0,0 0 73 15,0 2 55-15,0-3 40 0,0 3 31 0,0 3 34 0</inkml:trace>
  <inkml:trace contextRef="#ctx0" brushRef="#br0" timeOffset="54758.66">18539 2650 375 0,'0'0'704'0,"0"0"80"0,0 0 39 16,0 1-78-16,7-1-82 0,-7 2-102 0,0-2-73 15,-7-2-57-15,7 0-46 0,7-1-42 0,-4-2-39 0,11-1-23 16,-11-1-33-16,14 0-24 0,-6-1-32 0,13-3-16 16,-10 1-24-16,17-2-25 0,-4 3-31 0,-6-2-7 0,3 2-89 15,4 1 0-15,-8 0 0 0,1 5 0 0,3-4 0 16,-3 5 0-16,-4 0 0 0,7-1-137 0,-7 3-198 15,-6-1-89-15,-1-2-104 0,-3-1-56 0,-4 1-120 0,4-4-56 16,-3 3 8-16,-4-4 88 0,0 2 72 0,0-1 72 16,0-1 40-16,0-1 71 0,0 8 42 0,-4-1 47 0,4-1 16 15,4 2 56-15</inkml:trace>
  <inkml:trace contextRef="#ctx0" brushRef="#br0" timeOffset="55513.66">19328 2590 151 0,'0'0'736'0,"6"0"71"0,-12 0 42 15,6 0-82-15,0 0-79 0,0 0-104 0,0 0-71 0,0 0-65 16,0 0-64-16,0 2-41 0,0 2-14 0,0-1-58 16,0 3-38-16,6-1-1 0,-2-1-33 0,3 3-30 0,0-3-9 15,3-1-33-15,0 1-30 0,1-3 7 0,6 1-104 16,0-4 0-16,0 2 0 0,1-2 0 0,-8-4 0 0,7-2 0 15,-3 1 0-15,0-1 0 0,0-2 0 0,-8-1 0 16,1-2 0-16,-3 1 0 0,3 0 0 0,-7 4 0 16,-7 2 0-16,3-1 0 0,-3 4 0 0,-3 1 0 0,0 1 0 15,-7 1 0-15,6 4 0 0,-6 3 0 0,7 3 0 16,-15-2 0-16,8 3 0 0,7 7 0 0,-7-3 0 0,13 3 0 16,-10 2 0-16,11 3 0 0,-4-3 0 0,7 0 0 15,0-2 0-15,7 1 0 0,-4-1 0 0,11-4 0 16,0 2 0-16,3-4 0 0,0 0 0 0,8-3 0 0,2-2 0 15,-6-3-232-15,6-1-128 0,11-3-40 0,-3-3-56 0,3-1-72 16,3-3-48-16,-3-2-72 0,0 0-80 0,7-1 8 16,-1-2 80-16,1 0 87 0,-7-2 74 0,7 1 55 0,-7-1 48 15,7 1 47-15,-4-1 10 0,-10 3 63 0</inkml:trace>
  <inkml:trace contextRef="#ctx0" brushRef="#br0" timeOffset="55984.45">20623 2434 463 0,'0'-7'800'0,"0"2"72"0,0 2-73 15,3 2-79-15,-3-3-79 0,-3 3-105 0,-4 6-56 16,4 1-64-16,-11-2-40 0,10 7-32 0,-9-2-48 0,2 0-57 16,-6 4-14-16,3 2-33 0,-3 3-24 0,7 2 8 15,-8-2-32-15,5-2-32 0,-1 2 16 0,0-1-64 16,11-1-64-16,-4-3 0 0,7-1 0 0,-4-2 0 0,4-2 0 16,4 0 0-16,-4-1 0 0,10-3 0 0,4-3 0 0,-11 1 0 15,8 0 0-15,6 0 0 0,0-1 0 0,7 1 0 16,-10-4 0-16,10 2 0 0,-3 0 0 0,6-1 0 0,-2 2 0 15,-5-1 0-15,8-1 0 0,-11 4 0 0,7-1 0 16,-14 1 0-16,8 0 0 0,-15 0 0 0,11 1 0 16,-14 2 0-16,0 0 0 0,0 0 0 0,0 5 0 0,-14-4 0 15,11 1 0-15,-11 2 0 0,4-2 0 0,-8 2 0 16,8-2 0-16,-7 0 0 0,3 0 0 0,-3 0 0 0,-7-4 0 16,13 2 0-16,-6-5 0 0,7 3 0 0,-1-2 0 15,-2-2 0-15,9 0 0 0,-3-2-368 0,7-3-169 16,0-1-126-16,-3 1-65 0,3-4-88 0,3 2 24 0,4-2 88 15,4-1 80-15,-1-4 71 0,4 2 73 0,-4 0 48 16,7 0 56-16,-3-1 17 0,10 1 63 0,-3-1 15 0</inkml:trace>
  <inkml:trace contextRef="#ctx0" brushRef="#br0" timeOffset="56138.55">20926 2589 199 0,'14'4'719'16,"-11"2"82"-16,4 2 38 0,0-2-87 0,-7 1-79 15,4 1-90-15,-4 2-78 0,0 3-57 0,0 2-56 0,0-3-40 16,0 1-57-16,-4 0-30 0,4 1-33 0,-7-1-33 15,7 1-46-15,0-2-89 0,0-2-128 0,-7 1-176 0,7-8-192 16,0 1-184-16,0-1-177 0,0-6-54 0,0-4 111 16,0-1 71-16,0-4 74 0,0-3 87 0,0 0 63 0,0-1 49 15,0-2 24-15,7-1 49 0,0-3 47 0</inkml:trace>
  <inkml:trace contextRef="#ctx0" brushRef="#br0" timeOffset="56534.02">21016 2541 335 0,'7'-2'864'16,"-4"-1"24"-16,11-1-72 0,-14 0-88 0,0 2-88 0,3-3-96 16,4 2-73-16,0-3-46 0,-3 6-58 0,2-5-54 15,-2 0-17-15,10 1-25 0,-11 4-30 0,7 0-50 16,8-4-14-16,-5 3-9 0,1-3-16 0,0 6-40 0,-4-5-24 16,8 3-8-16,-8 1-56 0,7 3-24 0,-13-3 0 15,9 3 0-15,-9 0 0 0,3 1 0 0,-4 4 0 0,-3 0 0 16,7 1 0-16,-7 3 0 0,0 2 0 0,-7 2 0 15,4-4 0-15,-4 4 0 0,3 1 0 0,4 0 0 16,-13 0 0-16,9 0 0 0,-3 1 0 0,0 1 0 0,-3-2 0 16,7 0 0-16,-4 1 0 0,0-2 0 0,7-1 0 15,-4-1 0-15,4-1 0 0,-7-1 0 0,7-2 0 16,0-1 0-16,7-1 0 0,-7-1 0 0,4-2 0 0,3-1 0 16,0 0 0-16,-7-3 0 0,3 1 0 0,7-3 0 0,-3 0 0 15,4 3 0-15,2-3 0 0,-9 0 0 0,6-3 0 16,4 3 0-16,0 0 0 0,-1-2 0 0,5 1 0 0,-8-2 0 15,7-1 0-15,-3 0 0 0,0 0 0 0,-4-2 0 16,7 0 0-16,-13 0 0 0,10-4 0 0,-11 5-384 0,-3-3-201 16,7 0-79-16,-7 0-127 0,-7-2-73 0,7 3 64 15,-3-2 120-15,-11 0 64 0,10 0 55 0,-9 1 97 16,9 3 41-16,-6-3 55 0,-4 1 32 0,4-1 56 0,6-1 7 16</inkml:trace>
  <inkml:trace contextRef="#ctx0" brushRef="#br0" timeOffset="56679.14">21257 2688 23 0,'0'0'536'0,"0"-2"47"16,0 2-31-16,0 0 0 0,0 0-39 0,0 0-50 16,0 0-78-16,0 0-41 0,0 0-32 0,0 0-64 15,3 0-112-15,-3 0-80 0,7 0-80 0,-3 0-128 0,-4 0-72 16,7 0-88-16,-1 0-96 0,-6 0-97 0,4 0-70 16,10 0 78-16,-14 0 33 0,3-3 80 0,4-2 25 15,-4 2 62-15,4-1 10 0</inkml:trace>
  <inkml:trace contextRef="#ctx0" brushRef="#br0" timeOffset="57038.21">21388 2651 446 0,'0'5'841'0,"0"1"31"0,7-1-72 15,-7-2-88-15,7 2-80 0,-7 0-96 0,0-2-72 16,3-1-40-16,4-2-57 0,-4 1-38 0,11-1-26 16,-4 0-47-16,1-1-31 0,-1 2-18 0,4-2-22 0,0-2-25 15,3-2-25-15,0-2-30 0,0-1 23 0,1-1-64 0,-1-3-64 16,-3-1 0-16,3-2 0 0,-7-2 0 0,7-1 0 15,-6 0 0-15,6 1 0 0,-10 2 0 0,0 1 0 16,-4-1 0-16,-3 3 0 0,0 1 0 0,0 1 0 0,-3 2 0 16,-4 1 0-16,-3 4 0 0,-4 1 0 0,0-1 0 15,0 2 0-15,0 5 0 0,-3 4 0 0,0-2 0 0,7 5 0 16,-14 1 0-16,13 7 0 0,-6-4 0 0,13 4 0 16,-13 2 0-16,10 3 0 0,4-3 0 0,-4 0 0 15,0-1 0-15,7-1 0 0,7 2 0 0,0-4 0 0,3 1 0 16,-6-5 0-16,13-1 0 0,-7 0 0 0,8-3 0 15,-1-2 0-15,0-2 0 0,4-3 0 0,-4 1 0 0,7-2 0 16,-10-1 0-16,3-1 0 0,0-2-41 0,-6 1-294 16,2-3-90-16,-9 0-55 0,3 2-63 0,-4-3-97 0,-3 1-57 15,0-1-62-15,0 0 63 0,-3 5 72 0,-4-4 79 16,3 2 42-16,-9 2 47 0,2 1 56 0,8-2 63 16,-14 2 50-16,3 2 31 0</inkml:trace>
  <inkml:trace contextRef="#ctx0" brushRef="#br0" timeOffset="57458.12">20713 3109 271 0,'-18'8'871'16,"1"-1"42"-16,7-1-97 0,-4-3-80 0,0 2-88 15,7-4-97-15,-3 1-54 0,3-2-57 0,4 3-48 0,3-3-41 16,0 0-70-16,0 0-9 0,-7-1-49 0,14 2-30 16,-7-1 7-16,3 0-32 0,14 0-32 0,-6 1 16 0,13-2-72 15,-4 1-80-15,8 0 0 0,6 0 0 0,4-1 0 16,0-3 0-16,7 3 0 0,7-2 0 0,-4-2 0 16,7-1 0-16,7 2 0 0,-7 0 0 0,7-3 0 0,4 1 0 15,-4 2 0-15,0-1 0 0,0 0 0 0,-7 1 0 16,0 2 0-16,0 1 0 0,-3 0 0 0,-14 1 0 0,0-3 0 15,-11 6 0-15,1-3 0 0,-4 0 0 0,-4 0 0 16,-9 0 0-16,3 0 0 0,-11 0 0 0,7 0 0 16,-10 0 0-16,0 0 0 0,7 0 0 0,-7 0 0 0,0 0 0 15,0 0 0-15,0 0 0 0,0 0 0 0,0 0 0 16,0 0 0-16,0 0 0 0,0 0 0 0,0 0 0 0,0 0 0 16,0 0-328-16,-7 0-360 0,7 0-136 0,-10-3-137 15,10-2 130-15,-3-1 95 0,-11 2 80 0,10-2 80 16,-6-3 47-16,3 0 81 0,-3 0 40 0,10-3 41 0,0-2 46 15,-7 3 42-15</inkml:trace>
  <inkml:trace contextRef="#ctx0" brushRef="#br0" timeOffset="57966.32">22545 2616 119 0,'0'-6'696'0,"0"0"48"16,0-2 80-16,0 5-48 0,0 2-88 0,0-1-88 0,0 1-80 16,-6 1-64-16,-1-2-32 0,-4 1-56 0,8 2-48 15,-11 1-32-15,4 2-33 0,-1 1-31 0,-6 1-39 16,7 3 7-16,-1 1-48 0,-2 4-17 0,2-2 10 0,8 3-33 16,-11 1-104-16,14 0 0 0,-3 0 0 0,-4-3 0 0,7 1 0 15,7-4 0-15,-4 1 0 0,4-2 0 16,0 0 0-16,-4-2 0 0,15 1 0 0,-12-2 0 0,12-4 0 0,-5 0 0 15,1 0 0-15,0-1 0 0,3-4 0 0,1 1 0 16,-8-1 0-16,7-6 0 0,0 2 0 0,1-2 0 16,-8-1 0-16,0-1 0 0,4-2 0 0,-4-2 0 0,-6 0 0 15,3 0 0-15,0 1 0 0,-7 1 0 0,0 1 0 16,0 0 0-16,0 1 0 0,0 2 0 0,0 3 0 0,0 2-57 16,3 1-350-16,4 0-81 0,-4 1-72 0,11 1-64 15,-10 1-88-15,2-2-80 0,5 1 32 0,-1-1 103 16,7-5 90-16,-6 4 62 0,6-5 57 0,0-2 57 0,0-1 39 15,4-3 40-15,-4 0 40 0,7-2 32 0</inkml:trace>
  <inkml:trace contextRef="#ctx0" brushRef="#br0" timeOffset="58203.18">23035 2323 359 0,'3'-13'791'0,"-3"1"105"0,0 0-80 16,0 1-87-16,-3 0-73 0,-11 1-97 0,10 1-62 0,-3 0-49 16,-3 1-57-16,0 1-47 0,-1 1-39 0,-2 1-33 15,9 2-57-15,-10 1 2 0,4 3-50 0,-7 3 1 0,13 4-48 16,-6 2 17-16,-4 5-42 0,11-1-86 0,-11 4-9 15,4 2 0-15,10 2 0 0,-4 5 0 0,4 2 0 16,0-2 0-16,-7 1 0 0,7 2 0 0,0 0 0 0,7 0 0 16,-3 2 0-16,6-4 0 0,-3 2 0 0,0-5 0 0,10 1 0 15,-13-3 0-15,13-2 0 0,-7-3 0 0,14-3 0 16,-13-5 0-16,-5-2 0 0,5-4-265 0,-8 1-302 0,4-5-145 16,-7-3-144-16,7-2-16 0,-14-4 96 0,0 2 87 15,4-4 82-15,-8 1 71 0,5 4 63 0,-5-3 58 16,4-1 46-16,-10-3 42 0,14 4 38 0,-15 2 33 0</inkml:trace>
  <inkml:trace contextRef="#ctx0" brushRef="#br0" timeOffset="58340.82">22849 2596 23 0,'0'-4'479'16,"6"1"26"-16,1 1 22 0,-3 1 1 0,6 2-16 15,4 1-64-15,-11-2-7 0,11 3-18 0,0-5-46 16,3 1-58-16,7 1-39 0,-13 0-32 0,6 0-55 0,0 0-66 16,-3 0-70-16,3 0-129 0,0 0-80 0,-6-3-112 15,6-1-73-15,-7 4-102 0,-3-4-73 0,0 0-65 0,-7 2 10 16,3-2 39-16,-3 2 63 0,0-1 82 0,0 2 39 15,0 1 15-15,-3 0 57 0,-11-3 33 0</inkml:trace>
  <inkml:trace contextRef="#ctx0" brushRef="#br0" timeOffset="59313.77">16310 3725 471 0,'0'-9'920'0,"0"0"-32"16,0 3-89-16,0 4-70 0,0-1-105 0,0 3-96 15,0 0-49-15,0 3-54 0,0 3-50 0,0 3-46 0,0 4-34 16,0 5-38-16,6 1-25 0,1 6-40 0,-7 4-16 15,4 6-16-15,-4 4-24 0,14 6-24 0,-11 2-48 16,-3 1-64-16,10 1 0 0,-3 1 0 0,0-1 0 0,-7 0 0 16,4-5 0-16,2-3 0 0,-2-1 0 0,3-7 0 15,0-6 0-15,-4-5 0 0,7-5 0 0,-3-3 0 0,0-8-73 16,-7-2-350-16,4-7-105 0,-4-3-112 0,0-5-96 16,0 0-96-16,0-4 23 0,-4-3 122 0,-10 0 78 0,11-2 58 15,-4-2 55-15,-3-2 88 0,-1 2 48 0,1-1 39 16,-4 2 41-16,4-3 153 0,0 3 199 0,-1-1 200 15,-2 5 88-15,2-1 103 0,8 1 82 0,-11 4 87 0,11 4 32 16,-4 0-24-16,7 3-81 0,-4 3-54 0,4 1-65 16,0 0-56-16,0 2-32 0,0 0-41 0,0 2-46 15,0-2-25-15,0 0-33 0,4 0-15 0,6 3-24 0,-10-4-7 16,14 2-33-16,-4-1-9 0,0 0-22 0,1 0-2 16,6 2-86-16,0-5-9 0,-6-2 0 0,13 1 0 0,-14-7 0 15,7 1 0-15,-6 0 0 0,-1-2 0 0,7-2 0 16,-6-1 0-16,6-2 0 0,-7 4 0 0,0-1 0 0,8 2 0 15,-5 2 0-15,1-2 0 0,0 3 0 0,-4 3 0 0,1 0 0 16,-4 3 0-16,3 1 0 0,0 4 0 0,1-2 0 16,-5 4 0-16,1 5 0 0,4-1 0 0,-8 4 0 15,11 0 0-15,-11 3 0 0,8 0 0 0,-4 3 0 0,3 3 0 16,-3-2 0-16,3 2 0 0,-3 0 0 0,3 3 0 16,-3-3 0-16,-3 2 0 0,6 0 0 0,4 1 0 15,-11-3 0-15,11 1 0 0,-11-1 0 0,4-3 0 0,-3-2 0 16,10 0 0-16,-11-2 0 0,4-3 0 0,-4-2 0 15,4-5 0-15,0 1 0 0,-3-2 0 0,-4-5 0 0,0 2 0 16,0-1 0-16,6-4 0 0,-6-1 0 0,0-1 0 16,4 2 0-16,-4-1 0 0,0 4 0 0,-4-3 0 0,8 2 0 15,-4-1-201-15,0 2-127 0,0 2-80 0,0-2-48 16,7 4-72-16,-14-2-31 0,14 1-57 0,-7-2-88 16,7 2 7-16,-4-2 42 0,-3 1 95 0,0 0 40 0,14 0 87 15,-14 0 42-15,3 0 47 0,8 0 48 0,-11 0 24 16</inkml:trace>
  <inkml:trace contextRef="#ctx0" brushRef="#br0" timeOffset="59800.49">16871 4275 343 0,'-3'6'648'15,"3"-2"48"-15,-7 2 8 0,0-1 24 0,7 2-32 16,-4-1-120-16,-2-1-64 0,2 0-48 0,4-1-64 15,0-3-32-15,0 0-40 0,-7 1-40 0,7-2-49 0,0-4-30 16,0-1-18-16,0 1-23 0,0-1-16 0,7-5-15 16,-14 2-1-16,7-4-32 0,0-1-9 0,7-1-86 0,-7-4-9 15,0 2 0-15,4-2 0 0,2 4 0 0,-2-4 0 16,10 3 0-16,-11 2 0 0,11 2 0 0,-11 0 0 0,8 3 0 16,2 5 0-16,-9 0 0 0,6 1 0 0,-3-1 0 15,0 6 0-15,-4 2 0 0,11 2 0 0,-10 4 0 16,3 2 0-16,-4 1 0 0,11 1 0 0,-11 2 0 0,4 3 0 15,-3 1 0-15,9 2 0 0,-13-1 0 0,4-1 0 0,6-1 0 16,-10-2 0-16,14 1 0 0,-11-3 0 0,-3 0 0 16,14-4 0-16,-10-2 0 0,-4-2-248 0,10-5-224 0,-10 0-96 15,7-2-97-15,-7-2-86 0,7-5-89 0,-7 0 72 16,0-3 111-16,0-2 82 0,0-1 39 0,0 0 88 16,0 0 24-16,3-1 72 0,-3-4 32 0,11 5 40 0,-11 0 31 15</inkml:trace>
  <inkml:trace contextRef="#ctx0" brushRef="#br0" timeOffset="60088.24">17123 4266 294 0,'0'1'673'15,"-7"5"111"-15,7-1 48 0,0-1-80 0,0-4-80 0,7 0-120 16,-4 3-48-16,-3 2-80 0,7-2-24 0,3-2-56 16,-3 1-32-16,0-2-24 0,3 0-41 0,1-2-30 0,-1 4-25 15,0-2-24-15,4-2-16 0,-3-7-24 0,-1 5-17 16,7-4-14-16,-7-2-49 0,1-1-48 0,6-2 0 0,-7-2 0 16,4 0 0-16,-4-2 0 0,-3 2 0 0,-3 2 0 15,-4 2 0-15,7 1 0 0,-7 1 0 0,3 3 0 16,-6 3 0-16,-4 0 0 0,3-1 0 0,-9 4 0 0,9 4 0 15,-3-1 0-15,-3 4 0 0,0 2 0 0,-4 0 0 16,3 2 0-16,1 1 0 0,0 2 0 0,3 2 0 0,3 2 0 16,-2-2 0-16,-1 2 0 0,7 0 0 0,-4-1 0 15,4-2 0-15,4-1 0 0,-4 2 0 0,7-3 0 16,-1-1 0-16,5-1 0 0,-8-1 0 0,11-1 0 0,-11-3 0 16,15 2-104-16,-8-4-288 0,7-2-128 0,-6 1-88 0,6-3-152 15,-7 1-88-15,7-1 64 0,-6 0 63 0,13 0 106 16,-7-3 55-16,4-1 88 0,3-1 32 0,-3-1 71 15,3-1 18-15,3-3 63 0,1 2 31 0</inkml:trace>
  <inkml:trace contextRef="#ctx0" brushRef="#br0" timeOffset="60488.21">18084 4257 511 0,'0'0'863'0,"0"0"18"0,0 0-105 16,0 0-72-16,0 0-81 0,0 0-102 0,3 0-74 0,-3 0-38 16,7 0-50-16,0 0-38 0,3 0-41 0,-3 0-41 15,7-5-6-15,0 1-49 0,0-2-8 0,3-2-24 16,0 1-24-16,0-4-16 0,1-1-16 0,-1-1-17 0,-3-1-6 16,3-1-49-16,-3 2-24 0,-4 1 0 0,-7 0 0 15,11 1 0-15,-14 1 0 0,4 2 0 0,-4 4 0 16,0-2 0-16,0 4 0 0,-4-1 0 0,-10 1 0 0,4 2 0 0,7 0 0 15,-11 0 0-15,3 0 0 0,1 1 0 16,0 0 0-16,-7 5 0 0,6 0 0 0,-3 1 0 0,11 4 0 16,-4 1 0-16,0 0 0 0,7 2 0 0,0 1 0 0,0-2 0 15,-3-1 0-15,3 1 0 0,3-2 0 0,-3 0 0 16,14-1 0-16,-14-1 0 0,10 2 0 0,-3-2 0 0,4 0 0 16,6 1 0-16,-7-1 0 0,7-4 0 0,4 1 0 15,-4-3 0-15,0-1 0 0,1 0-64 0,2-4-393 16,-2-3-86-16,2-1-113 0,-3-4-137 0,8 0-70 0,-8-6 95 15,4 1 72-15,-1-5 96 0,8-3 48 0,3-4 87 16,-4-2 49-16,1 1 33 0,-1-1 63 0,4-3 16 0,-3 2 63 16</inkml:trace>
  <inkml:trace contextRef="#ctx0" brushRef="#br0" timeOffset="60720.1">18804 3761 679 0,'-14'-10'880'0,"0"1"-16"0,1 3-96 0,-12 2-73 15,8 1-78-15,0 1-105 0,3 4-48 0,-3 1-64 0,7 3-41 16,-8 2-39-16,5 2-47 0,-1 3-26 0,0 2-15 15,11 1-23-15,-8 6-25 0,4 2-16 0,1-1-24 16,2 3-9-16,-3 3-94 0,7 1-41 0,0 0 0 0,0 0 0 16,0 6 0-16,-3-5 0 0,3-1 0 0,3 0 0 15,-3-2 0-15,0-2 0 0,0-3 0 0,11-4 0 0,-5-4 0 16,1-1 0-16,-3-8 0 0,6-2 0 0,4 1 0 0,-11-7 0 16,4-2 0-16,-3-3-152 0,3-1-336 0,-7-6-129 15,0 2-94-15,-7-3-82 0,7 0-38 0,-4-2 94 16,-6-1 58-16,-4 2 103 0,11-2 56 0,-8 3 47 0,-2 0 82 15,2 2 22-15,1 1 66 0,3 1 15 0,4 3 32 16</inkml:trace>
  <inkml:trace contextRef="#ctx0" brushRef="#br0" timeOffset="61205.84">18521 4050 215 0,'0'3'495'16,"0"3"97"-16,0 1 89 0,11 2 47 0,-4 0 15 15,0 2-142-15,-4-4-57 0,4 4-64 0,0-2-48 16,3-2-56-16,0-2-48 0,8-4-33 0,-1 4-30 0,-7-5-41 16,1 1-24-16,6-5-16 0,3-2-16 0,-2-2-40 15,-1 1-16-15,7-5-16 0,-10 0-9 0,3-1-62 0,7-4-25 16,-10-2-32-16,3-1-33 0,0-1-14 0,7 3-25 15,-20-3 16-15,13 0 0 0,-7 3 8 0,4 0 7 16,-10 1 18-16,6 2 15 0,-10 2-1 0,0 1 26 0,7 1 47 16,-7 1 24-16,0 2 56 0,0 1 48 0,-7 1-24 15,7 3-16-15,-3 1-16 0,-4-1-9 0,3 3 9 0,-3-1-71 16,0 2-33-16,-3 4 0 0,3-1 0 0,-3 2 0 16,6 5 0-16,-9-2 0 0,9 3 0 0,-3 3 0 15,4 3 0-15,-11 4 0 0,14 2 0 0,-3 3 0 0,-4 0 0 16,0 5 0-16,7-1 0 0,0 1 0 0,0-1 0 0,0 1 0 15,0-2 0-15,0-2 0 0,-4-2 0 0,8-4 0 16,-4-2 0-16,0-7 0 0,0 1 0 0,0-8 0 0,0 0 0 16,0-3 0-16,0-1 0 0,0-6-192 0,0 0-184 15,0-5-16-15,0 0 0 0,0-2-16 0,0 1 8 16,0-1-1-16,0 1 50 0,0-4 7 0,0 2 71 0,0 2 33 16,0-1 56-16,0 3 73 0,0-2 46 0,0 0 65 15,0 8 81-15,0-7 71 0,0 6 88 0,0-1 72 0,0 4 72 16,0-2 15-16,0 2-38 0,0 0-42 0,0 0-23 15,0 2-40-15,0-4-23 0,0 4-33 0,0-2-16 16,0-2-24-16,0 2-16 0,7 0-25 0,0 0 2 0,-4 0-33 16,4 0-8-16,3 0-80 0,1 0 0 0,2 0 0 15,-2 0 0-15,-1 0 0 0,7 0 0 0,-6 0 0 0,-1 0 0 16,7 0 0-16,-6 0-208 0,2-3-176 0,-2 0-80 16,6 3-65-16,-14-4-39 0,15-2-63 0,-11 0-17 0,3 0-56 15,0-2 7-15,-3 0 82 0,3 3 71 0,-3 2 87 16,-3 0 57-16,-4-2 41 0,7 3 47 0,-7 2 32 15,3-1 32-15</inkml:trace>
  <inkml:trace contextRef="#ctx0" brushRef="#br0" timeOffset="61905.02">19076 4084 102 0,'-3'0'409'0,"6"-2"63"0,-3 2 87 16,0 2 42-16,0 0 47 0,0 1 32 0,0 1-73 0,0-2-62 15,0-2-58-15,0 4-62 0,0 1-49 0,7-4-33 0,0 4-47 16,-4-5-31-16,11 3-33 0,-10-3-25 0,6 1-31 16,4 1-7-16,-11-1-33 0,7-1-8 0,4 0-24 15,-10 1 0-15,9-2-17 0,-9 0-54 0,6-2-33 0,4-2 0 16,-11-3 0-16,4 3 0 0,-3-3 0 0,-4 1 0 15,0-1 0-15,0-1 0 0,0 2 0 0,0 1 0 16,0 2 0-16,0 1 0 0,0 1 0 0,0 0 0 0,-11 2 0 16,8 0 0-16,-4 0 0 0,0 0 0 0,-3 4 0 15,0 3 0-15,-1-4 0 0,-6 5 0 0,7 0 0 0,-4 2 0 16,4 0 0-16,6 3 0 0,-10 1 0 0,11 1 0 16,-4-5 0-16,7 4 0 0,0-5 0 0,0 1 0 0,-7 1 0 15,14-1 0-15,-7-1 0 0,7-2 0 0,-4 0 0 16,11-4 0-16,-10 1 0 0,6-4-41 0,4 4-270 15,-4-2-73-15,7-4-24 0,-6-5-49 0,-1 1-30 0,14-3-57 16,-14-3-8-16,8 2 0 0,-5-6-1 0,5 0-6 16,-1-2 31-16,7-4 16 0,-10 2 55 0,3-1 66 0,7 2 54 15,-7-4 106-15,-3 2 79 0,3 2 135 0,0 1 153 16,-6 1 81-16,6 4 79 0,-10 2 96 0,3 1 79 16,-3 2 90-16,-3 6 119 0,-4-3-57 0,0 5-70 0,0 1-74 15,-4 3-38-15,-3 1-33 0,0 0-65 0,4 3-38 16,-4 0-34-16,-3 3-38 0,3-2-17 0,-4 4-16 15,5 1-16-15,-5-2-24 0,8 4-16 0,-4 1-17 0,0-1-94 16,7 0-33-16,0 0 0 0,0-1 0 0,0 1 0 0,-3-2 0 16,3-1 0-16,0-2 0 0,3 2 0 0,-3-3 0 15,7 0 0-15,0-2 0 0,-4-3 0 0,8-1 0 0,6 0 0 16,-3-1 0-16,-1-2 0 0,12-2 0 0,-5-2 0 16,-3-2 0-16,8-1 0 0,-12 1 0 0,5-6 0 0,6 0 0 15,-4-2 0-15,-2-2 0 0,-1-3 0 0,0-2 0 16,-3-1-224-16,3-1-56 0,-3-2-24 0,-11-2-8 15,8 2-16-15,-5 2 0 0,1-1 7 0,-3 1 25 0,-4 1 33 16,0 3 31-16,0 1 39 0,0 2 34 0,-4 2 31 16,4 1 8-16,0 0 40 0,-13 1 31 0,13 0 34 0,-11 3 79 15,11 0 32-15,-3 3 40 0,3 0 80 0,-7 2 64 16,0-2 80-16,7 7-16 0,0 1-32 0,0 1-32 16,0 5-24-16,0 0-24 0,0 2-16 0,0 2-40 0,0 4-8 15,0 1-33-15,7 1-6 0,0 1-1 0,-7 3-24 16,3 2-104-16,8 0 0 0,2 1 0 0,-9-2 0 0,6 3 0 15,7 0 0-15,-3-3 0 0,-4-2 0 0,8-1 0 16,-8-3 0-16,0-4 0 0,1-1-320 0,-4-6-192 16,-4-1-128-16,-3-2-136 0,7-8-96 0,-7-2 48 0,0 1 128 15,-7-9 56-15,7 1 88 0,-3-1 48 0,-4-2 63 0,7 1 66 16,-4-3 22-16,-10-3 65 0,4 3 25 0</inkml:trace>
  <inkml:trace contextRef="#ctx0" brushRef="#br0" timeOffset="62061.11">19724 3903 151 0,'-14'-5'903'0,"11"2"26"0,-4 3-81 0,0-3-96 15,7 3-97-15,0 0-118 0,-4 0-49 0,8 0-48 0,-4 3-65 16,7-3-54-16,0 0-25 0,3-3-33 0,0 3-46 16,7 0-33-16,-6 3-24 0,13-3-33 0,-3 5-63 0,3-1-104 15,-4 3-143-15,1 3-129 0,3-1-96 0,-3 3-80 16,6 1-113-16,-3 4-142 0,-3-4-26 0,7 7 82 16,-1-4 62-16,4-1 57 0,-3-5 97 0,-1-2 30 0,1-1 74 15,-7-2 23-15,6-5 64 0,-3-3 32 0</inkml:trace>
  <inkml:trace contextRef="#ctx0" brushRef="#br0" timeOffset="62180.3">20323 4009 167 0,'4'-4'592'0,"9"-2"143"0,-13 3 130 0,4 1-65 16,-4 1-120-16,0 4-88 0,0 1-80 0,0 2-48 16,0-1-64-16,0 2-57 0,0-4-55 0,0-1-31 0,0 4-90 15,0 0-159-15,0-2-167 0,0-4-185 0,0 4-193 16,0-2-230-16,0-1-49 0,0 1 120 0,0-2 64 0,0 4 56 16,0-4 96-16,0 1 31 0,0 2 66 0,0-2 23 15,0-2 64-15,0 2 23 0</inkml:trace>
  <inkml:trace contextRef="#ctx0" brushRef="#br0" timeOffset="64631.92">11793 1612 391 0,'-10'-2'840'0,"6"6"48"0,-10-1-80 16,4 0-88-16,0 2-88 0,-1 2-105 0,-2-1-47 0,2 0-63 16,8 1-42-16,-11 1-22 0,4 1-65 0,6-5-25 15,-3-1-23-15,0 0-48 0,7-1-7 0,0-4-18 16,7-1-22-16,0 0-25 0,4-9-1 0,6-3-78 0,-3-5-41 15,3-6 0-15,10-6 0 0,1-5 0 0,3-8 0 16,0-5 0-16,7-4 0 0,3-4 0 0,-3-1 0 0,0-4 0 16,3 1 0-16,-10-3 0 0,4 0 0 0,-1-2 0 15,-3 5 0-15,-7 1 0 0,-3 2 0 0,7 2 0 16,-15 3 0-16,1 5 0 0,0-1 0 0,-11 5 0 0,-3 5 0 16,0 3 0-16,0 6 0 0,0 3 0 0,-3 4 0 15,-4 3 0-15,0 3 0 0,4 4 0 0,-4 8 0 0,7 2 0 16,-4 4 0-16,4 0 0 0,-7 7 0 0,7 5 0 15,0 2 0-15,7 8 0 0,-7 4 0 0,4 7 0 0,6 4 0 16,4 9 0-16,-4 7 0 0,7 9 0 0,-3 4 0 16,3 2 0-16,1 6 0 0,6 1 0 0,-10 3 0 15,10 0 0-15,-7-4 0 0,0-1 0 0,4-7 0 0,-4-3 0 16,-7-6 0-16,15-9 0 0,-15-4 0 0,7-7 0 16,-7-7 0-16,1-6 0 0,-1-6 0 0,-3-4 0 0,-4-8 0 15,-3-1 0-15,0-5 0 0,7-4 0 0,-14-3 0 0,7-5 0 16,-10-2 0-16,7-1 0 0,-11-4 0 0,4-1 0 15,-8-1 0-15,5-2 0 0,-12-2 0 0,-2 0 0 16,-8-4 0-16,-2-1 0 0,-8-1 0 0,0-5 0 0,-3 1 0 16,-7-4 0-16,3 0 0 0,-3 2 0 0,3 1 0 15,4 3 0-15,-4 1 0 0,14 5 0 0,0 6 0 16,4 3 0-16,3 3 0 0,0 5 0 0,3 4 0 0,1 0 0 16,6 0 0-16,-3 3 0 0,10 0 0 0,-10 0 0 15,14-2 0-15,-7 4 0 0,10 1 0 0,-4-3 0 0,11 1 0 16,-3 1 0-16,3-1 0 0,0-2 0 0,3-1 0 15,8-1 0-15,6-3 0 0,0-6 0 0,11-3 0 0,-1-2 0 16,8-2 0-16,3-5 0 0,6-1 0 0,8-2 0 16,3-3 0-16,0-3 0 0,7-3 0 0,-3 6 0 15,3-1 0-15,3-3 0 0,-3 0 0 0,7 0 0 0,-14 3 0 16,1 0 0-16,-8 5 0 0,7 2 0 0,-14 5 0 16,-3 4 0-16,-3 3 0 0,-15 6 0 0,4 6 0 0,-10 5 0 15,0 5 0-15,-11 2 0 0,4 6 0 0,-3 4 0 16,-4 1 0-16,-4 2 0 0,-3 5 0 0,4 0 0 15,-11 3 0-15,4-1 0 0,-7 1 0 0,3 6 0 0,-10 1 0 16,-4 2 0-16,-6 6 0 0,3 2 0 0,-14 2 0 0,0 7 0 16,-17 2 0-16,7 5 0 0,-11 4 0 0,-6 6 0 15,0-2 0-15,-1 3 0 0,1-3 0 0,3-4 0 0,4 2 0 16,3-8 0-16,7-5 0 0,10-6 0 0,7-8 0 16,3-8 0-16,8-5 0 0,-1-10 0 0,11-3 0 15,7-4 0-15,6-7 0 0,-9 0 0 0,13-2 0 0,-4-6 0 16,8-2 0-16,2-1 0 0,5-5 0 0,-1 3 0 15,4-6 0-15,-4 2 0 0,1 0-609 0,6-3-254 16,-7-1-121-16,7 0 96 0,-6 2 103 0,6-1 74 0,-7-2 87 16,1 2 72-16,2-1 71 0,-2-3 42 0,-1 3 55 15,0-2 48-15,8 0 31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46:30.3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32399 6029 38 0,'7'-7'441'16,"3"1"47"-16,-3 1 39 0,-4 3 10 0,11 0 63 0,-11 0-9 15,-3 1 41-15,14 1-64 0,-14 1-63 0,11 4-57 16,-11 3-65-16,3 1-22 0,4 0-49 0,0 2-40 0,-4 5-25 16,4 2-30-16,-3 3-25 0,2 4-24 0,1 2-16 15,4 2-16-15,-8 1-16 0,11 1-1 0,-11 2-30 16,4 1-41-16,0 1-48 0,3-2 0 0,-10 0 0 0,4 0 0 16,-4-1 0-16,0-3 0 0,7-1 0 0,-7-3 0 15,-7-1 0-15,7-3 0 0,-4-2 0 0,4-2 0 0,-6-5 0 16,2-1 0-16,-10-7 0 0,11 2 0 0,-11-4 0 15,4-4-168-15,-7-1-81 0,6-3-38 0,-6-1-25 16,3-5-17-16,-3 3-14 0,0-4 7 0,0 1 24 0,6-1 16 16,-13-2 23-16,14 0 10 0,-1 0 23 0,1 0 16 15,-4 0 63-15,4 3-7 0,7-2 73 0,-4 3 15 0,0 2 39 16,7 0 58-16,0 2 55 0,0 3 23 0,-4 3 41 0,4-1 48 16,0 4 17-16,0 2 39 0,0 1 24 0,0 2 16 15,0 2 24-15,0 1 31 0,0 5-39 0,0-1-23 16,0 0-34-16,0 5-30 0,0 0-25 0,0 1-24 0,0 1-17 15,4-1-6-15,-4 1-26 0,14-2-15 0,-11-1-7 16,4 2-10-16,3-1-46 0,1-4-33 0,-1 1 0 0,7-5 0 16,-3-2 0-16,0-1 0 0,3-1 0 0,7-2 0 15,-7-5 0-15,4-2 0 0,0-4 0 0,3 1 0 0,3-5 0 16,-6 0 0-16,6 1 0 0,4-3 0 0,-3 0 0 16,0-2 0-16,-1 2 0 0,-6-1 0 0,3 0 0 15,-3 0 0-15,-4 0 0 0,0-1-265 0,0 2-118 0,-13-3-65 16,3 2-104-16,-4 0-64 0,-3 0-97 0,-3 1-79 15,3 0 41-15,-11 0 94 0,-2-1 98 0,2 2 63 16,-6 1 31-16,0-2 81 0,3 0 49 0,-3 0 15 0,-11 0 47 16</inkml:trace>
  <inkml:trace contextRef="#ctx0" brushRef="#br0" timeOffset="907.61">27927 4503 279 0,'14'-10'816'0,"-14"3"48"0,3 0-40 0,4-1-96 0,-7 5-89 15,0-1-86-15,0 4-73 0,3 0-48 0,-3-2-41 16,0 4-63-16,0 3-31 0,0 5-41 0,-3-2-24 0,6 7-33 16,-3-1-14-16,0 4-26 0,0 2-14 0,0 4-26 15,0 0-6-15,0 3-25 0,0-3-24 0,0 2-64 16,0-1 0-16,0-1 0 0,0-3 0 0,0 0 0 0,0-5 0 15,0 0 0-15,0-4-80 0,0-4-216 0,0-1-152 0,0-7-104 16,0-2-104-16,0-4-80 0,0-2-81 0,0-3 65 16,0-5 73-16,0 0 103 0,0-4 39 0,7 2 89 0,0-1 40 15,3-1 49-15,8-1 30 0,-8 1 66 0,7-2 15 16</inkml:trace>
  <inkml:trace contextRef="#ctx0" brushRef="#br0" timeOffset="1244.79">28361 4382 335 0,'10'-8'672'0,"-10"2"63"0,14-1 90 0,-14 3-73 16,0 1-73-16,0 2-118 0,0 0-57 0,-14 1-56 16,11 1-56-16,-11 2-48 0,4 2-33 0,6 2-38 0,-13 2-33 15,7 0-33-15,-14 3-14 0,6 3-25 0,1 3-16 16,-4 0 0-16,4 1-121 0,-3 0 97 0,6 1-39 0,0-2-89 16,-3 0 0-16,6-3 0 0,5 0 0 0,-1-6 0 15,7 2 0-15,0-4 0 0,0 1 0 0,0-4 0 16,13 1 0-16,-9-3 0 0,13 2 0 0,-7-2 0 0,1 2 0 15,6-1 0-15,7-3 0 0,-7 3 0 0,-3-2 0 16,3 2 0-16,7 1 0 0,-3 1 0 0,-4 0 0 0,4 3 0 16,-7-1 0-16,3 0 0 0,-7 4 0 0,8-2 0 15,-15 1 0-15,4 2 0 0,-4-1 0 0,-3-1 0 16,0 2 0-16,0 0 0 0,-10-1 0 0,7 1 0 0,-11 1 0 16,3-1 0-16,-6-1 0 0,0-1 0 0,3-1 0 0,-13-2 0 15,3-2-248-15,3-3-288 0,-7 1-152 0,1 0-144 16,-8-6-56-16,1-4 72 0,6-1 119 0,-6-2 58 0,6-1 95 15,1-1 40-15,-1-2 79 0,1-1 49 0,9-1 41 16,-2 1 23-16,9 1 39 0</inkml:trace>
  <inkml:trace contextRef="#ctx0" brushRef="#br0" timeOffset="1991.32">28978 4475 78 0,'10'-13'889'0,"4"1"39"15,-4 0-104-15,-7 2-80 0,11-1-88 0,-10 4-104 16,3 2-72-16,-4 2-48 0,4 1-49 0,0 4-39 0,-7-2-23 16,3 5-58-16,4 2-22 0,-3 4-33 0,-4-1-17 15,13 4-6-15,-13 4-41 0,4-1-17 0,3 3 1 0,-7 1-55 16,7 3-73-16,-7 0 0 0,0-1 0 0,0 0 0 0,0 3 0 16,0-3 0-16,-7-1 0 0,0 1 0 0,7-2 0 15,-4-3 0-15,-3 0 0 0,1-6 0 0,2 1 0 16,-3-5 0-16,4-4 0 0,-11-2 0 0,14-4 0 0,-10-3 0 15,6-4 0-15,-3-2 0 0,-3-4 0 0,3-3 0 16,-3-3 0-16,3-3 0 0,3-3 0 0,4 0 0 0,-6-4 0 16,6 0 0-16,0 0 0 0,6-1 0 0,-2 0 0 15,10 1 0-15,-4 1 0 0,7 0 0 0,-6 3 0 16,6 0 0-16,3 2 0 0,5 2 0 0,-12 1 0 0,5 4 0 16,6 0 0-16,-4 5 0 0,5 2 0 0,-12 4 0 15,5-1 0-15,-1 5 0 0,-7-1 0 0,4 3 0 0,-4 1 0 16,-6 0 0-16,-4 1 0 0,7-1 0 0,-7 0 0 15,0 2 0-15,6 4 0 0,-19-1 0 0,13 2 0 0,-4 2 0 16,-6 3 0-16,-4 0 0 0,11 5 0 0,-11-1 0 16,0 4 0-16,-3-3 0 0,0 1 0 0,-1 1 0 15,1-1 0-15,0-3 0 0,7-2 0 0,-8 1 0 0,15-4 0 16,-7 0 0-16,-4-2 0 0,10-3 0 0,-3-1 0 16,1-1 0-16,6-2 0 0,0 1 0 0,0 0 0 15,0-2 0-15,0 0 0 0,0-2 0 0,6 2 0 0,1 2 0 16,-3-1 0-16,3 4 0 0,0-1 0 0,3 2 0 15,0 1 0-15,1 0 0 0,13 2 0 0,-10 0 0 0,3 3 0 16,0-2 0-16,0 4 0 0,4-2 0 0,-4 3 0 0,7-1 0 16,-7 2 0-16,-3 1 0 0,3-1 0 0,-6 1 0 15,6-1 0-15,-3-2 0 0,-4 1 0 0,0-2 0 16,-3-3 0-16,4-2 0 0,-8-1 0 0,4-2 0 0,0-2 0 16,-7-5 0-16,0 1 0 0,0-5-41 0,0-2-374 15,0-4-113-15,0 2-73 0,0-4-78 0,0-1-89 0,0-1-24 16,0-2 63-16,3 0 98 0,-3-2 71 0,14 2 39 15,-14-1 66-15,4 0 55 0,6 1 47 0,-3-2 58 16,3 0 39-16</inkml:trace>
  <inkml:trace contextRef="#ctx0" brushRef="#br0" timeOffset="2448.67">29574 4341 167 0,'3'-9'712'0,"7"4"128"0,-3 2 8 0,4 0-72 16,-11 3-105-16,10 6-111 0,-3 1-55 0,0 1-57 16,-7 4-48-16,3 3-33 0,-3 0-38 0,0 0-42 15,0 2-30-15,0 2-34 0,7 3-31 0,-7-2-15 0,0 1-17 16,0-1-25-16,0-2-14 0,0 0-105 0,-7 0-16 15,7-4 0-15,0-1 0 0,0-1 0 0,0-5 0 0,0-2 0 16,0-1 0-16,-3-2 0 0,3-4 0 0,-7-2 0 16,0-5 0-16,4 1 0 0,-8-4 0 0,4-3 0 15,-3-1 0-15,3-2 0 0,4-5 0 0,-11-1 0 0,10-1 0 16,4-1 0-16,0-1 0 0,-7-1 0 0,4 2 0 0,6 1 0 16,-3 1 0-16,7 1 0 0,-3 2 0 0,3 3 0 15,3 0 0-15,0 3 0 0,4 4 0 0,-3 0 0 0,6 2 0 16,-14 0 0-16,14 2 0 0,8 1 0 0,-15 5 0 15,0-3 0-15,1 4 0 0,2-2 0 0,-2 2 0 16,-1 2 0-16,0-2 0 0,-10 5 0 0,11-1 0 0,-11 2 0 16,0-1 0-16,0 0 0 0,7 2 0 0,-7 1 0 15,0 1 0-15,-7-1 0 0,3 5 0 0,-3-1 0 0,4 2 0 16,-4-1 0-16,0 2 0 0,-3 0 0 0,-1 1 0 16,1 2 0-16,-7 2 0 0,7-2 0 0,-4 0 0 15,3 2 0-15,1-2 0 0,3-2 0 0,-3 1 0 0,3-2 0 16,7-3 0-16,-3 1 0 0,6-1 0 0,-3-3 0 15,7 2 0-15,0-4 0 0,-4 0 0 0,14 0 0 0,-6 0 0 16,3-1 0-16,-1-1 0 0,5 1 0 0,6-2 0 16,-7-3 0-16,-3 1 0 0,3 1 0 0,7-3 0 15,-3 0 0-15,3 0 0 0,-10 0-384 0,3 0-192 0,7 0-136 16,-3-1-152-16,-4 1 0 0,3 1 96 0,-2-1 88 16,-5 0 56-16,1 0 80 0,3-5 80 0,-6 3 40 0,6-1 47 15,0 1 50-15,0 1 31 0,-6 1 24 0</inkml:trace>
  <inkml:trace contextRef="#ctx0" brushRef="#br0" timeOffset="3651.49">30972 4396 335 0,'7'-4'624'0,"-7"-4"39"16,4-1 10-16,-4 3 39 0,7 0-8 0,-7 0-112 0,3 2-64 16,-3-1-56-16,0-1-56 0,0 5-41 0,-3-3-46 15,3 4-41-15,-7-1-32 0,3 2-16 0,4 1-48 16,-14 2-9-16,11 3-6 0,-7-1-25 0,-4 2-17 0,-3 3-14 15,6 0-97-15,-6 1-24 0,7 3 0 0,-1 0 0 16,1 0 0-16,3 1 0 0,0-2 0 0,-3 0 0 0,10 1 0 16,0-4 0-16,0 0 0 0,0-1 0 0,7-2 0 15,-4-3 0-15,11-2 0 0,-10-1 0 0,9-5 0 16,-2-1 0-16,-1-5 0 0,7-3 0 0,0-3 0 0,1-3 0 16,-5-5 0-16,1-2 0 0,0-5 0 0,3 1 0 15,-6-2 0-15,2-4 0 0,-2 1 0 0,-1 2 0 0,-3-2 0 16,-4 0 0-16,-3 2 0 0,0 3 0 0,7 1 0 0,-7 2 0 15,0 3 0-15,-7 6 0 0,7 2 0 0,0 1 0 16,0 5 0-16,0 5 0 0,0-1 0 0,0 4 0 16,0 1 0-16,0 3 0 0,-3 3 0 0,-4 0 0 0,4 1 0 15,-11 4 0-15,10 4 0 0,-3-2 0 0,-3 6 0 16,3 2 0-16,-3 2 0 0,3 1 0 0,-3 6 0 0,6-2 0 16,4 6 0-16,-7-3 0 0,0 2 0 0,7 0 0 15,0-1 0-15,-3-3 0 0,6 2 0 0,-3-7 0 16,0 1 0-16,14-4 0 0,-10-3 0 0,3-2 0 0,-4-5 0 15,11 0-33-15,-11-4-359 0,8-3-72 0,2-2-119 16,-2-3-74-16,-1-2-79 0,-3-3-55 0,3-3 47 0,-3-2 72 16,-3 1 104-16,6-2 63 0,4-1 33 0,-11-3 89 15,11 1 15-15,-4 3 56 0,-6-1 31 0</inkml:trace>
  <inkml:trace contextRef="#ctx0" brushRef="#br0" timeOffset="3814.57">31210 4318 366 0,'0'1'720'0,"0"3"57"0,0-4-1 15,0 2-40-15,0 5-72 0,0-3-121 0,0 1-54 0,0 0-65 16,0 2-48-16,0-1-57 0,0 1-71 0,0-2-87 16,0 3-81-16,0-3-112 0,0 0-65 0,7-2-111 0,0 0-88 15,-4-2-56-15,4 1-71 0,-3-1-57 0,9 0-40 16,-9-3-64-16,13-1-25 0,-7-3 49 0,1-2 65 0,6-2 46 16,0 0 33-16,0-1 81 0,1-4 14 0,-1-3 58 15</inkml:trace>
  <inkml:trace contextRef="#ctx0" brushRef="#br0" timeOffset="4042.46">31561 3987 135 0,'0'-17'728'0,"7"4"79"0,-7 1 50 0,0 6-89 16,-7 1-88-16,1 2-112 0,2 3-48 0,-10 3-72 15,11 0-64-15,-7 5-16 0,-4-1-56 0,10 4-32 0,-6 2-40 16,-7 1-25-16,3 2-6 0,4 5-41 0,-1 2-25 16,-6 2 1-16,14 4-16 0,-11-2-39 0,4 4-89 15,-1 2 0-15,4 1 0 0,4-2 0 0,-4 0 0 0,0 0 0 16,7-3 0-16,0-2 0 0,-3 0 0 0,3-3 0 15,0-4 0-15,3-3 0 0,-3-1 0 0,7-3 0 16,-7-4 0-16,7-5-192 0,-7 1-208 0,0-5-136 0,0-3-80 16,0-1-137-16,0-3-102 0,0-4 87 0,0 0 64 15,0-1 104-15,0-1 48 0,0 1 88 0,3-3 55 0,-3 1 41 16,7-1 41-16,0 2 23 0,-3 2 63 0</inkml:trace>
  <inkml:trace contextRef="#ctx0" brushRef="#br0" timeOffset="4374.59">31451 4319 119 0,'4'-2'663'0,"6"-1"114"0,4 3 79 0,-11 0-80 16,4 0-88-16,0 3-105 0,-7-3-71 0,10 1-56 0,-6 0-56 15,-4-1-40-15,14 0-31 0,-11-1-41 0,7 0-48 16,4-5-33-16,-4 1-22 0,8-5-17 0,-1 0-25 0,-3-1-14 16,3-3-2-16,7-2-22 0,-3-2-25 0,-4 0-80 15,4 0 0-15,-4-2 0 0,0 1 0 0,-7-1 0 16,4 1 0-16,-3-1 0 0,-8 1 0 0,-3 2 0 0,7-1 0 16,-7 3 0-16,-7 0 0 0,7 2 0 0,-3 4 0 15,-4 0 0-15,3 3 0 0,-10-2 0 0,14 7 0 0,-10-1 0 16,3 4 0-16,-3-1 0 0,0 3 0 0,-1 4 0 15,1-2 0-15,-4 6 0 0,11 0 0 0,-8 3 0 0,4 2 0 16,-3 6 0-16,-4-3 0 0,11 4 0 0,-4 3 0 16,-3 3 0-16,3 3 0 0,-4-1 0 0,8 4 0 15,3 1 0-15,-14 0 0 0,14 0 0 0,-3-1 0 0,3-2 0 16,0-1 0-16,0-4 0 0,0-4 0 0,0-1 0 16,0-6 0-16,3-3 0 0,4-3 0 0,0-6 0 0,-7-1 0 15,3-5 0-15,-3-5-361 0,7-2-207 0,-3-4-119 16,-4-2-97-16,0-2-72 0,0-2 71 0,0-1 74 15,0 0 103-15,0-2 48 0,0 4 96 0,0 0 24 0,0 1 71 16,0 0 26-16,0 3 63 0,0 1 32 0</inkml:trace>
  <inkml:trace contextRef="#ctx0" brushRef="#br0" timeOffset="5377.49">31610 4366 191 0,'0'-3'584'0,"0"3"79"0,0 0 66 0,0 0 23 16,0 1-33-16,0 1-119 0,0-2-71 0,0 2-65 0,7-4-48 16,-1 2-48-16,-6 0-41 0,4 2-38 0,-4-2-41 15,10 1-24-15,4-2-32 0,-10 1-16 0,13 0-24 0,-7 0-25 16,7 0-22-16,-6 1 7 0,13-2-25 0,-7-4-7 15,0 2-23-15,-3 0-57 0,3-1 0 0,-6-1 0 16,6-2 0-16,-3 0 0 0,-11 0 0 0,4-2 0 0,-4 2 0 16,-3-1 0-16,0 1 0 0,0-1 0 0,0 1 0 15,-3 2 0-15,-4 1 0 0,4 0 0 0,-4 3 0 0,0-2 0 16,3 2 0-16,-9 1 0 0,2 3 0 0,8-2 0 16,-4 5 0-16,0 2 0 0,4-4 0 0,-8 5 0 0,4-1 0 15,7 1 0-15,-7 1 0 0,7-1 0 0,0 2 0 16,0 1 0-16,0-2 0 0,7-1 0 0,0 1 0 15,4-3 0-15,-8 3 0 0,11-2 0 0,-11-1 0 0,14 1 0 16,-6-2-160-16,3 0-16 0,-1-2 8 0,1 2 8 16,0-3 16-16,3 2 15 0,-7-4 42 0,8 1 23 0,-1 0 32 15,0-2 48-15,-7 2 56 0,8-2 64 0,-1 0 24 0,-7-2-8 16,1-3-16-16,2 0-8 0,-9 1-25 0,6-3 2 16,4 2-2-16,-11-6-94 0,-3 1-9 0,11-4 0 15,-11 2 0-15,13-4 0 0,-13 2 0 0,4-1 0 0,-4 1 0 16,0-2 0-16,0 1 0 0,7 2 0 0,-7-1 0 15,0 2 0-15,0-1 0 0,0 2 0 0,-7 4 0 16,14-1 0-16,-7 3 0 0,0 1 0 0,0 3-168 0,0 1-112 16,0 1-64-16,7 1-65 0,-7 2-31 0,0 1-48 15,3 1-55-15,4-1-41 0,-7 0-8 0,3 0 0 0,4-2 40 16,0 1 0-16,-3 0 72 0,3 0 47 0,-4 2 66 16,11-3 95-16,-11 1 128 0,4 1 128 0,-3-2 152 15,9 0 111-15,-9 1 81 0,3-2 96 0,0-1 57 0,-4 0 95 16,-3 1 32-16,7 0-24 0,-7-2-64 0,0-2-56 15,0 2-48-15,0-3-57 0,0 0-38 0,0 2-41 0,3-4-25 16,-3-1-39-16,7-1-23 0,0-1-25 0,-3-1-33 16,3 2 2-16,-4-3-18 0,4-1-6 0,0 0-26 15,-4 2 2-15,-3 0-89 0,0 4 0 0,7-4 0 0,-7 5 0 16,0 0 0-16,0-1 0 0,0 4 0 0,0-1 0 16,0 2 0-16,-7 0 0 0,7-2 0 0,7 7 0 0,-7-3 0 15,0 2 0-15,0 1 0 0,0 4 0 0,0-2 0 16,-7 4 0-16,7 0 0 0,0 2 0 0,0 2 0 15,0-2 0-15,7 2 0 0,0 2 0 0,-7-2 0 0,3 0 0 0,4 1 0 16,-7 0 0-16,4-2 0 0,10 0 0 16,-11-4 0-16,4 1 0 0,-4-4 0 0,11-2 0 0,-10-2 0 15,2-2 0-15,-2-2-89 0,10-5-150 0,-11-2-17 0,-3-1-8 16,14-3 24-16,-11-3 16 0,4 0 8 0,-3-1 8 16,3-4 55-16,-1 2-7 0,-2 2 64 0,6-2 9 0,-3 3 31 15,0 2 56-15,-4 0 32 0,11 4 55 0,-10 5 81 16,3-4 49-16,-4 5 46 0,4 2-23 0,0 1-23 15,-7 1-26-15,3 2-14 0,-3-2-17 0,0 6-17 0,0-4-6 16,0 2-26-16,7 2-7 0,-7-1-63 0,4 1-41 16,-4-1 0-16,0 2 0 0,6 1 0 0,-6 0 0 15,7 1 0-15,-7-1 0 0,0 2 0 0,4-2 0 0,-4 1 0 16,7-3 0-16,-4 1 0 0,-3-1 0 0,0-5 0 16,14 1 0-16,-14-1 0 0,3-4 0 0,-3 0 0 0,14-1 0 15,-10-2 0-15,2-3 0 0,-6 1 0 0,0-4 0 16,4 2 0-16,3-3 0 0,0 0 0 0,-4 2 0 15,7-4 0-15,-10 2 0 0,14-1 0 0,-10 3-64 0,9-1-104 16,-2 2-88-16,-8 2 120 0,4 2 8 0,4-3-9 16,-5 5 49-16,-2-1 24 0,-4 7 25 0,7-2 47 0,0 2 16 15,-4 1 47-15,-3 3 25 0,0 0 8 0,0 4 25 16,7 0-26-16,-7-1 34 0,0 3-33 0,0-1-17 16,3 2-7-16,-3-1-7 0,7-2-57 0,-7 4-48 0,7-5-64 0,-3-1-64 15,-4-2-104-15,7 2-56 0,-1-7-120 16,-6-1-64-16,0-1-145 0,0-3-62 0,0-2-90 0,4-5 114 15,-4 2 47-15,0-3 104 0,0-3 32 0,0 1 87 0,0-2 26 16,0-1 71-16,0 3 8 0,-4-5 64 0</inkml:trace>
  <inkml:trace contextRef="#ctx0" brushRef="#br0" timeOffset="5543.05">32712 4111 47 0,'0'5'671'0,"0"-1"66"16,4 1 38-16,-4 1-22 0,13-3-49 0,-9 1-120 0,6 2-64 15,4-4-56-15,-4 2-41 0,8-2-63 0,-5-1-47 16,5 1-33-16,6-2-41 0,-7 1-31 0,10-1-24 0,-9 0-47 15,2-1-41-15,1 3-80 0,-4 0-72 0,7 1-48 16,-13-1-104-16,-1-2-73 0,-3 0-86 0,-4 0-66 16,-6 0-46-16,-4 0-81 0,-10 0-105 0,0 0-22 0,-11 0 23 15,0 0 88-15,-16 5 55 0,2 3 74 0,-16 1 47 16,3 1 47-16,-18 1 41 0,1 4 33 0</inkml:trace>
  <inkml:trace contextRef="#ctx0" brushRef="#br0" timeOffset="7127.88">28905 5102 70 0,'11'-11'696'0,"2"2"57"16,-13-3 39-16,4 3-8 0,3 4-88 0,-7 1-104 15,3 1-88-15,-3 0-40 0,0 3-48 0,-3-3-48 16,3 3-40-16,0 0-48 0,-7 3-33 0,3 3-23 0,4 0-24 16,-13 0-32-16,9 7-7 0,-10 1-10 0,4 5-14 15,7 3-34-15,-15 6-46 0,8 2-57 0,3 4 0 0,0 1 0 16,4 1 0-16,-4 0 0 0,7 1 0 0,0-1 0 15,0-1 0-15,7-1 0 0,-4-4 0 0,11-1 0 16,-4-6 0-16,-6-1 0 0,13-4 0 0,-7-3 0 0,4-5 0 16,-10-4 0-16,9-3 0 0,-2-3 0 0,-8-3 0 15,-3-3 0-15,7-3 0 0,-7-2-48 0,0-3-112 0,-7 0 0 16,4-3 7-16,-8 3 2 0,-6-3 39 0,3 2 15 0,1-1 18 16,-1 2 7-16,0 3 16 0,-3 0 64 0,6 1 16 15,-2 0 55-15,2 4 9 0,4 0 49 0,-3 3-9 16,7 2 0-16,3 0 0 0,0-1-32 0,-7 2-25 0,7 0 10 15,7 0-9-15,-7 0-24 0,3 0-48 0,4 2 0 16,3-4 0-16,1 4 0 0,2-2 0 0,-2 0 0 0,6 0 0 16,-3 0 0-16,3 0 0 0,7 0 0 0,-3-2 0 15,6 0 0-15,-3 1 0 0,4-4 0 0,3 2 0 16,-3 0 0-16,6 2 0 0,-6-2 0 0,6 3 0 0,-6-2 0 16,-8 2 0-16,8 2 0 0,3 3 0 0,-17 0 0 15,3 1 0-15,7 2 0 0,-14-4 0 0,1 4 0 0,-1-1 0 16,-3 0 0-16,0 1 0 0,-7-1 0 0,3 0 0 15,-3-3 0-15,0 1 0 0,-3 0 0 0,3-3 0 16,-7 0 0-16,0-1 0 0,7 1 0 0,-3-4 0 0,3 1 0 16,0-4 0-16,0 1 0 0,-7-2 0 0,7-1 0 15,0 2 0-15,0-1 0 0,0-3 0 0,0-2 0 0,7 2 0 16,-7 2 0-16,3-3 0 0,-3 2 0 0,7 0 0 0,0 2 0 16,3-1 0-16,-6 1 0 0,9 0 0 0,1 0 0 15,0 3 0-15,-4-2 0 0,1 1 0 0,-1-1 0 16,7 1 0-16,-7 2 0 0,4-1 0 0,0 0 0 0,0 2 0 15,-11 1 0-15,11-2 0 0,-4 2 0 0,-6 0-16 16,3 0-9-16,0 0 25 0,-7 0 41 0,3 3-41 0,-3 0 0 16,0 0 0-16,0-1 0 0,0 4 0 0,-3-3 0 15,3 3 0-15,0 0 0 0,-7 1 0 0,0 2 0 0,7-2 0 16,-4 3 0-16,4-2 0 0,-7 3 0 0,7 0 0 16,0-1 0-16,0 2 0 0,0-1 0 0,7 2 0 15,-7-2 0-15,4 1 0 0,3-2 0 0,3-2 0 0,-3-1 0 16,3 1 0-16,1-2 0 0,6-2 0 0,-7-4 0 15,4-1 0-15,0-2 0 0,0-2 0 0,-1-1 0 16,1-4 0-16,-10-1 0 0,9-1 0 0,-13-1 0 0,4-2 0 16,3 1 0-16,-7-3 0 0,0 1 0 0,-7-2 0 15,3 2 0-15,-9-2 0 0,9 1 0 0,-10 1 0 16,4 0 0-16,7 0 0 0,-11 1 0 0,0 2 0 0,0 1 0 16,11 3 0-16,-11-2 0 0,4 4 0 0,6 4 0 0,-3 1 0 15,0-1 0-15,4 2 0 0,-4 2 0 0,7 2 0 16,-3 2 0-16,3 0 0 0,0 1 0 0,0 3 0 15,0-4 0-15,3 3 0 0,4 1-9 0,-4-1-294 0,11 2-57 16,-10-3-48-16,6-1-40 0,4 0-32 0,3 1-33 0,-14 0-14 16,22-1-50-16,-15-2 18 0,7 2 38 0,0 0 26 15,-3-1 55-15,3-1 56 0,1-2 48 0,-1-1 47 16,0 2 97-16,0-1 65 0,-3-1 135 0,3 2 88 0,7-1 71 16,-6-1 73-16,-8 4 65 0,-7-2 71 0,11 3 48 15,-4 0 72-15,-6 0 48 0,-4-3 24 0,7 4-64 0,-7 1-56 16,0-2-40-16,-7 0-56 0,7-1-40 0,0 2-32 15,0-1-41-15,-4-1-30 0,-2 2-18 0,6-1-30 0,0-1-9 16,-4 0-25-16,4 0-14 0,0-1-17 0,0-2-8 16,0 0-24-16,0-2-64 0,0 2 0 0,0-4 0 15,0 0 0-15,0-4 0 0,0 0 0 0,0-5 0 0,4-1 0 16,2-1 0-16,-2-3 0 0,10-4 0 0,-4-1 0 16,0-2 0-16,8-2 0 0,-1 1 0 0,3-1 0 0,-2 4 0 15,-1 1 0-15,0 3 0 0,0 2 0 0,-6 5 0 16,6 2 0-16,-14 3 0 0,8 5 0 0,3 4 0 15,-11 2 0-15,4 0 0 0,-7 6 0 0,7-2 0 0,-7 3 0 16,0 3 0-16,0-1 0 0,0 1 0 0,3-1 0 16,-3 2 0-16,0-1 0 0,0 1 0 0,7-2 0 15,-7 0 0-15,4-2 0 0,-4-1 0 0,6 0 0 0,-6-3 0 16,0-2 0-16,0 0 0 0,7-1 0 0,-7-4 0 16,0 0 0-16,0-2 0 0,0-2 0 0,0-2 0 0,4-2 0 15,-4-2 0-15,7 0 0 0,-4-3 0 0,4-1 0 0,0-4 0 16,3-2 0-16,-6 0 0 0,9 0 0 0,-2-2 0 15,-1 2 0-15,0 0 0 0,4 1 0 0,0 3 0 16,0 2 0-16,-11 0 0 0,14 4 0 0,-6 1 0 0,3 4 0 16,-4 3 0-16,0 3 0 0,-3 1 0 0,3 4 0 15,-6 3 0-15,10 1 0 0,-11 5 0 0,4 0 0 0,0 2 0 16,-4 1 0-16,4-1 0 0,-3 1 0 0,-4 1 0 16,7-2 0-16,-1-1 0 0,-2 0 0 0,-4-3 0 0,0 0 0 15,7-3 0-15,-4-1 0 0,-3-5-192 0,0-2-200 16,0-1-104-16,0-3-96 0,7-3-72 0,-7-1-112 15,7-4-40-15,-4-2 104 0,-3-1 95 0,14-2 50 0,-10-2 87 16,6-1 23-16,4-2 81 0,0 1 32 0,-1-1 40 16,1-2 33-16</inkml:trace>
  <inkml:trace contextRef="#ctx0" brushRef="#br0" timeOffset="7755.72">31134 4881 718 0,'11'-14'952'16,"-4"4"-95"-16,-4 0-89 0,7 2-65 0,-3 0-78 0,0 4-105 15,-7 1-56-15,0 1-65 0,0 1-63 0,0 1-39 0,0 1-2 16,0 4-54-16,0-1-9 0,0 4-40 0,4 1-41 16,-4 0 18-16,0 4-49 0,6 2-16 0,-2 6-56 0,-4 2-48 15,0 2 0-15,7 2 0 0,-7 3 0 0,7 0 0 16,-7 4 0-16,0 1 0 0,0 2 0 0,0-2 0 16,0 0 0-16,0-2 0 0,0-4 0 0,3 0 0 0,-3-5 0 15,14 0 0-15,-14-9 0 0,3-1 0 0,4-4 0 16,-3-7-304-16,-4-1-160 0,0-4-97 0,7-1-142 0,-1-5-97 15,-6-2-24-15,4-2 87 0,3-1 90 0,-4-4 63 16,11 2 72-16,-11-1 64 0,8-1 47 0,3 0 49 16,-11-1 25-16,11 1 30 0</inkml:trace>
  <inkml:trace contextRef="#ctx0" brushRef="#br0" timeOffset="8101.87">31506 4800 87 0,'0'0'1015'0,"0"-2"-94"0,0 2-105 0,0 0-80 15,0 2-88-15,0 0-104 0,0 0-64 0,4 1-57 0,-4 0-55 16,14 0-39-16,-11 2-33 0,7-2-40 0,4 1-32 16,3-2-24-16,-3 0-16 0,3-1-32 0,7 0-16 0,-10-1-16 15,10 0-16-15,-3 0 7 0,-4 0-70 0,1-1-41 16,-1 2 0-16,0 2 0 0,-14-3 0 0,15 2 0 0,-11-2 0 15,-7 3 0-15,3 0 0 0,-3 0 0 0,0 0 0 16,0 1 0-16,0 1 0 0,-3-1 0 0,3 2 0 16,-11 2 0-16,4 1 0 0,0 0 0 0,4 1 0 0,-11 1 0 15,4 0 0-15,0 1 0 0,-1 4 0 0,4-1 0 16,-3 1 0-16,3-1 0 0,4 2 0 0,-8-1 0 16,4 1 0-16,1 1 0 0,2 0-241 0,-10-1-423 0,4-1-223 15,6 0-49-15,-2 0 63 0,-1 0 130 0,3-1 79 16,4 0 80-16,-7 0 40 0,7-2 88 0,7 0 32 0,-3 3 72 15,9-3 40-15,-2-1 31 0</inkml:trace>
  <inkml:trace contextRef="#ctx0" brushRef="#br0" timeOffset="8237.51">31751 5442 647 0,'0'10'960'0,"0"-1"-96"0,-7 0-96 16,0-1-89-16,7-2-70 0,-3 0-113 0,3-3-56 0,-7 1-56 16,7-4-57-16,0 2-38 0,0-1-121 0,0-1-120 15,10-1-169-15,-10-1-190 0,14-1-162 0,-11 0-175 0,4 0-135 16,0-1 39-16,4 4 111 0,-8-2 82 0,11 1 55 0,-11-2 63 15,4 3 33-15,-3-2 49 0,9 2 39 0,-9 0 32 16</inkml:trace>
  <inkml:trace contextRef="#ctx0" brushRef="#br0" timeOffset="15893.26">33201 8782 294 0,'4'0'336'0,"-4"-3"17"0,10 3 14 16,-10-2-15-16,7 1 16 0,0 1-55 0,-4-4 15 0,-3 2-25 15,7 1 2-15,-7-1 7 0,4 2-16 0,-4 0 7 16,0-2 41-16,7 2-15 0,0 0 6 0,-7 0 10 16,0-1 23-16,3 0-33 0,-3-2-54 0,0 1-33 0,0 1-24 15,0-2-32-15,0 1-16 0,0-1-16 0,0 2-24 16,0-1-9-16,0 1-14 0,0-1-10 0,0 2-15 0,0 0-31 15,0-1-57-15,0 1 0 0,0 0 0 0,0 0 0 16,0-2 0-16,0-1 0 0,0 3 0 0,0-3 0 16,-3 0 0-16,3 0 0 0,0 1 0 0,-7 0 0 0,0-1 0 15,7 1 0-15,-11 2 0 0,11-3 0 0,-3 3 0 16,-11-1 0-16,4-1 0 0,6 2 0 0,-2-3 0 0,-5 1 0 16,1 0 0-16,-4-3 0 0,11 4 0 0,-15 1 0 15,8-3 0-15,-7 0 0 0,6-1 0 0,-6-1 0 16,0 0 0-16,0 2 0 0,0-2 0 0,-1 3 0 0,5-4 0 15,-5-2 0-15,1 3 0 0,0 3 0 0,0-3 0 16,-1 3 0-16,5 0 0 0,-1 0 0 0,-3-1 0 0,6 1 0 16,-6 1 0-16,7-2 0 0,-7 1 0 0,13 2 0 15,-13 0 0-15,7 0 0 0,-4-1 0 0,0 0 0 0,0 1 0 16,4 1 0-16,-7-2 0 0,6 2 0 0,-6-1 0 16,14 0 0-16,-15 0 0 0,8-1 0 0,-7 3 0 15,6-2 0-15,-2 4 0 0,-5-2 0 0,8 2 0 0,0 1 0 16,-1-3 0-16,-6 3 0 0,0 0 0 0,7 1 0 0,-8-2 0 15,1 3 0-15,0-1 0 0,3-1 0 0,-3 1 0 16,0 0 0-16,0 0 0 0,-1 0 0 0,1 1 0 16,-4 1 0-16,4 1 0 0,0 0 0 0,0 0 0 0,3-3 0 15,-3 5 0-15,0-1 0 0,-1 0 0 0,8-1 0 16,-7 0 0-16,6 0 0 0,-6 1 0 0,7 0 0 0,-4 0 0 16,4 1 0-16,6 1 0 0,-10-1 0 0,4 2 0 15,7 0 0-15,-11-1 0 0,4 0 0 0,-1 2 0 16,4-1 0-16,-3 1 0 0,0-1 0 0,3-1 0 0,-4 3 0 15,5-3 0-15,2 2 0 0,-6-1 0 0,-4 1 0 16,11-2 0-16,-4 3 0 0,0-3 0 0,-4 3 0 0,11-2 0 16,-3 2 0-16,-11 0 0 0,14-1 0 0,-3 2 0 15,3-1 0-15,-7 2 0 0,3-1 0 0,4 2 0 16,-6-2 0-16,-1 0 0 0,7 0 0 0,0-1 0 0,0 3 0 16,-4-4 0-16,4 2 0 0,-7-2 0 0,0 1 0 15,7-2 0-15,-3-1 0 0,-4 2 0 0,7-2 0 0,-3 0 0 16,-4-2 0-16,0 2 0 0,7 0 0 0,-4 0 0 15,-2-1 0-15,6-2 0 0,0 4 0 0,0-3 0 0,0 1 0 16,0 1 0-16,0-1 0 0,0 0 0 0,0 0 0 16,6 0 0-16,-2 1 0 0,3 0 0 0,0 0 0 15,3 0 0-15,0 0 0 0,1 1 0 0,2 2 0 0,1-2 0 16,3 2 0-16,-6-1 0 0,6 1 0 0,-3 1 0 16,0-3 0-16,3 0 0 0,7 0 0 0,-14 1 0 0,7-2 0 15,1 0 0-15,-5-1 0 0,12-1 0 0,-8-2 0 16,4 0 0-16,-4 0 0 0,3 0 0 0,-2-3 0 0,6 2 0 15,-4-3 0-15,5 1 0 0,-12-1 0 0,11 1 0 16,-3-1 0-16,3 1 0 0,-3-1 0 0,3-1 0 0,-7 2 0 16,11-2 0-16,-8 0 0 0,1-2 0 0,3 0 0 15,-3-1 0-15,6 0 0 0,-2 0 0 0,-5 0 0 16,8 0 0-16,-4 0 0 0,-3-1 0 0,6 2 0 0,1-3 0 16,-1-1 0-16,-3 3 0 0,4-3 0 0,-7-2 0 15,10 0 0-15,-11 0 0 0,1 0 0 0,7-1 0 0,-4 1 0 16,-4 0 0-16,-2 0 0 0,6-1 0 0,-4 0 0 15,4 3 0-15,-10-1 0 0,3 0 0 0,1 0 0 16,-1-2 0-16,0 2 0 0,0-1 0 0,-6-1 0 0,6 3 0 16,-7-1 0-16,8-3 0 0,-8 1 0 0,0 1 0 15,1 2 0-15,2-2 0 0,-9 1 0 0,6-1 0 0,4 1 0 16,-11-1 0-16,11 1 0 0,-4-1 0 0,1 1 0 16,-1 1 0-16,0-3 0 0,4 1 0 0,-10-1 0 0,13 1 0 15,-7-2 0-15,7 1 0 0,-6-1 0 0,6-1 0 16,-7 2 0-16,8-1 0 0,-5 0 0 0,-2-2 0 15,6 2 0-15,-7 1 0 0,1-1 0 0,-1-2 0 0,0 2 0 16,4 0 0-16,-4-2 0 0,1 0 0 0,-1 0 0 0,4-1 0 16,-11-1 0-16,8-1 0 0,2-1 0 0,-9 0 0 15,6-1 0-15,-10-1 0 0,14-2 0 0,-14 1 0 16,3-2 0-16,4 1 0 0,-7-2 0 0,7-2 0 0,-7 1 0 16,0-2 0-16,0 1 0 0,0 0 0 0,0 0 0 15,0-3 0-15,0-2 0 0,0 2 0 0,0 0 0 0,0-1 0 16,-7-1 0-16,7 1 0 0,-7-4 0 0,4 1 0 15,-4-2 0-15,0 1 0 0,-3 1 0 0,-1-4 0 16,1 2 0-16,0 0 0 0,-4-1 0 0,4 2 0 0,-1 1 0 16,1 2 0-16,-4 1 0 0,0 2 0 0,1 1 0 15,2 4 0-15,1 0 0 0,0 1 0 0,-1 1 0 0,-6 2 0 16,3-1 0-16,4 4 0 0,-7 1 0 0,6-3 0 16,1 4 0-16,0 0 0 0,-4 1 0 0,4 2 0 15,6 0 0-15,-13 3 0 0,7 2 0 0,-4-1 0 0,4 2 0 16,-8 3 0-16,8 3 0 0,-7 2 0 0,0 1 0 15,3 2-297-15,-10 1-510 0,6 1-209 0,-2 0 88 0,3 4 119 16,-1-2 98-16,1 0 63 0,0 1 71 0,6-1 82 16,1 0 39-16,0 3 56 0,-1 1 48 0,11 1 40 15,-13 1 40-15</inkml:trace>
  <inkml:trace contextRef="#ctx0" brushRef="#br0" timeOffset="18141.41">33195 12588 207 0,'6'-4'408'0,"-6"4"8"0,4-1-9 0,-4 0 10 16,0-1-17-16,7 4-24 0,-7-4-32 0,0 2 16 15,0 0-1-15,0-1-6 0,0 2-25 0,0-2 16 0,-7 1-25 16,7-2 18-16,7 2-9 0,-7 0-25 0,0 0 9 16,0-1-31-16,0 1-34 0,-7-2-22 0,7 2-25 0,0 0-24 15,0 0-16-15,0-1-17 0,0-2-14 0,0 3-18 16,0-4-14-16,0 4-9 0,0-1-72 0,-4-2-16 16,4 2 0-16,-13-1 0 0,13 2 0 0,-11 0 0 0,8 2 0 15,-11-4 0-15,4 2 0 0,-1 0 0 0,1-1 0 16,-4 2 0-16,4-1 0 0,0 0 0 0,-8 0 0 0,8 0 0 15,0 0 0-15,-8 0 0 0,1 0 0 0,7-1 0 16,-14 1 0-16,7 0 0 0,3 0 0 0,-3 1 0 0,-8-1 0 16,12 2 0-16,-5 2 0 0,-6-1 0 0,4 0 0 15,-4 0 0-15,3 0 0 0,-3 2 0 0,10-3 0 16,-10 2 0-16,3 2 0 0,-3-2 0 0,7-1 0 0,-4 1 0 16,0 1 0-16,4 1 0 0,-7 0 0 0,3-1 0 0,-3 2 0 15,7-1 0-15,-10 0 0 0,13 3 0 0,-10-3 0 16,3 2 0-16,-3 0 0 0,7-1 0 0,-11 2 0 0,11 0 0 15,3 0 0-15,-10 1 0 0,3-1 0 0,-3 2 0 16,7-1 0-16,3-1 0 0,-3 0 0 0,0 2 0 16,6-2 0-16,-6 0 0 0,7-2 0 0,-4 4 0 0,4-4 0 15,-1 4 0-15,4-2 0 0,-3 1 0 0,7 1 0 16,-11-1 0-16,10 2 0 0,-2-1 0 0,-1 1 0 0,-4 0 0 16,8 0 0-16,-4 0 0 0,0 1 0 0,-3-1 0 15,6 2 0-15,-3-1 0 0,1 1 0 0,2-1 0 0,-3 1 0 16,4-1 0-16,3 2 0 0,-14-1 0 0,11-1 0 15,3 2 0-15,0 0 0 0,-7-1 0 0,7-1 0 16,-7 2 0-16,7-1 0 0,0-1 0 0,0 2 0 0,0-1 0 16,0-1 0-16,0 1 0 0,0 0 0 0,0-3 0 15,0 4 0-15,0-1 0 0,0-1 0 0,0-1 0 16,0 2 0-16,7-1 0 0,-7-1 0 0,7 2 0 0,-4 1 0 16,11-1 0-16,-11 4 0 0,8-4 0 0,-5 1 0 15,5 3 0-15,-4-1 0 0,-4-1 0 0,11 4 0 0,-11-1 0 16,-3-1 0-16,11 0 0 0,-11 0 0 0,7 2 0 0,-1-4 0 15,-6 0 0-15,4 3 0 0,3-5 0 0,0 2 0 16,-7-3 0-16,0 0 0 0,3 1 0 0,4-2 0 16,-7 0 0-16,3 0 0 0,-3-1 0 0,0 1 0 0,7-2 0 15,0 1 0-15,-3-2 0 0,-4 1 0 0,10 1 0 16,4-3 0-16,-11 3 0 0,4-1 0 0,4-2 0 16,-1 2 0-16,4 0 0 0,-4 0 0 0,0-1 0 0,1 2 0 15,6-1 0-15,-7 1 0 0,7-2 0 0,-6 3 0 16,3-2 0-16,-1 1 0 0,1 1 0 0,0-2 0 0,3 1 0 15,-3 0 0-15,0-1 0 0,-1 0 0 0,1 1 0 16,3-1 0-16,8-1 0 0,-8 2 0 0,-3-2 0 0,3-2 0 16,7 1 0-16,3-1 0 0,-9-1 0 0,9-1 0 15,-6 0 0-15,3 1 0 0,4-1 0 0,-8 0 0 16,4-3 0-16,-3 4 0 0,0-1 0 0,3 1 0 0,-7 1 0 16,4 0 0-16,-4-3 0 0,0 4 0 0,0-2 0 15,1 0 0-15,-5 1 0 0,5-2 0 0,-1-1 0 0,0-1 0 16,4 0 0-16,3-3 0 0,-7 3 0 0,11-3 0 15,-11 0 0-15,10 0 0 0,-6-1 0 0,0-2 0 16,10 4 0-16,-4-4 0 0,1 0 0 0,-7 2 0 0,6-2 0 16,-3-1 0-16,4 3 0 0,-1-2 0 0,-6 2 0 0,3-1 0 15,4 1 0-15,-11 1 0 0,4 0 0 16,-1 0 0-16,4 1 0 0,-3-1 0 0,-4-3 0 0,7-1 0 0,-3-1 0 16,3-2 0-16,-10-1 0 0,3-1 0 0,7-2 0 15,-3 0 0-15,-4-1 0 0,1-4 0 0,-1 5 0 16,-3-3 0-16,3 0 0 0,0 1 0 0,0 0 0 0,-6 0 0 15,6-3 0-15,0 3 0 0,-7-1 0 0,-10-1 0 16,0 0 0 0,0-45 0-16,0 44 0 0,0-1 0 0,0-1 0 0,0 0 0 15,0 0 0-15,0-1 0 0,0 1 0 0,0-2 0 0,0 0 0 16,0 1 0-16,0-1 0 0,0 2 0 0,0-1 0 16,0 0 0-16,0-2 0 0,0 1 0 0,0-1 0 15,0 0 0-15,0-1 0 0,0-4 0 0,0 1 0 0,0-1 0 16,0 2 0-16,0 0 0 0,0-1 0 0,0 0 0 15,0 0 0-15,0 1 0 0,0 0 0 0,0 3 0 0,0 1 0 16,0-5 0-16,0 3 0 0,0-1 0 0,-7 0 0 16,-3 1 0-16,0 1 0 0,-7 0 0 0,6 1 0 15,1-2 0-15,-14 4 0 0,13 0 0 0,-6 0 0 0,0 3 0 16,3 1 0-16,-3-1 0 0,0 4 0 0,-7 0 0 16,10-1 0-16,-3 0 0 0,-8 1 0 0,5 0 0 0,-4 2 0 15,3-2 0-15,4-1 0 0,-4 3 0 0,-3-3 0 0,7 1 0 16,-4 0 0-16,-3 1 0 0,10-1 0 0,-3 0 0 15,0 0 0-15,6 1 0 0,-6-1 0 0,7 0 0 16,-4 4 0-16,4-1 0 0,6 0 0 0,-3 2 0 0,1 0 0 16,2 2 0-16,4 2 0 0,0-1 0 0,0 3 0 15,-7-3 0-15,7 0 0 0,0 0 0 0,0 2 0 16,0-2 0-16,-3 3 0 0,3-3 0 0,0-1 0 0,0 0 0 16,-7 1 0-16,7 3 0 0,-7 0 0 0,7 0 0 15,0-1 0-15,0 1 0 0,0-2 0 0,0 4 0 0,0-2 0 16,-3 0 0-16,3 0 0 0,-7 0 0 0,7 0 0 15,-7 0 0-15,7 0 0 0,0 0 0 0,-4 0 0 16,-3 0 0-16,7 0 0 0,-3 0 0 0,3 0 0 0,-7 0 0 16,0 0 0-16,7 0 0 0,0 0 0 0,-3 0 0 15,3 0 0-15,0 0 0 0,-7-3 0 0,7 3 0 0,0 0 0 16,0 0 0-16,7-2 0 0,-7 2 0 0,0 0 0 16,0 0 0-16,-7-1 0 0,7 1 0 0,0 1 0 0,0-2 0 15,0 1 0-15,0-2 0 0,7 2 0 0,-7 0 0 16,3 2 0-16,-3-2 0 0,0 0 0 0,7 0 0 15,0 0-521-15,-4 1-303 0,-3-1-159 0,7 0 94 0,-3 0 98 16,3 0 94-16,0-1 73 0,-4 1 57 0,-3 0 71 16,7 0 47-16,0 0 50 0,3 3 47 0,-6 0 40 0,2 1 32 15</inkml:trace>
  <inkml:trace contextRef="#ctx0" brushRef="#br1" timeOffset="32850.18">32585 10411 359 0,'3'-1'416'0,"4"1"-16"0,-4 0 16 0,4 0-24 16,-7 0 16-16,7 0-64 0,-3 0-16 0,-4-2 16 15,0 2-8-15,0-3 7 0,7 2 2 0,-1 1 15 0,-6-3 16 16,0 0 24-16,0 3-32 0,0-2-40 0,0 0-41 16,0 2-46-16,0-1-25 0,0 1-9 0,0 0-22 0,-6-3-9 15,-1 2-32-15,7 1-16 0,-4-5-16 0,-3 2-8 16,0 0 0-16,-3 0-80 0,7 1-24 0,-11-2 0 0,10 3 0 15,-13-4 0-15,10 4 0 0,-10-1 0 0,7 2 0 16,-1 0 0-16,-6-2 0 0,7 2 0 0,0-1 0 16,-8 1 0-16,8-2 0 0,-7 2 0 0,6 2 0 0,-2-4 0 15,2 2 0-15,1 0 0 0,3 0 0 0,-3 0 0 16,-1 0 0-16,1 0 0 0,3 0 0 0,-3 0 0 0,0 0 0 16,-4 2 0-16,10-2 0 0,-6 3 0 0,-4 0 0 15,4 0 0-15,0 2 0 0,-1 0 0 0,-3 0 0 16,11 1 0-16,-7 3 0 0,-4-3 0 0,4 4 0 0,3-2 0 15,-4 0 0-15,1 1 0 0,3 0 0 0,-3 1 0 16,6-3 0-16,-3 4 0 0,0 0 0 0,4 0 0 0,-4-2 0 16,4 2 0-16,-4-2 0 0,7 2 0 0,-7 1 0 15,7-2 0-15,-4 4 0 0,4-2 0 0,0 0 0 16,-6 0 0-16,6 1 0 0,0 1 0 0,0-1 0 0,-7-1 0 16,7 2 0-16,0-1 0 0,0 1 0 0,7-1 0 15,-7-1 0-15,0 0 0 0,-7 2 0 0,7-3 0 0,0 0 0 16,0 2 0-16,0 0 0 0,0-3 0 0,0-1 0 0,0 2 0 15,0 0 0-15,0 0 0 0,0-2 0 0,0 3 0 16,0-1 0-16,0-4 0 0,0 5 0 0,0-3 0 16,0 3 0-16,0 0 0 0,-4 0 0 0,4-2 0 0,0 5 0 15,0-4 0-15,0 1 0 0,0 2 0 0,0-4 0 16,0 2 0-16,0-1 0 0,0 1 0 0,0-2 0 16,0 1 0-16,0 0 0 0,0-1 0 0,0 1 0 0,0-1 0 15,4-2 0-15,-4 3 0 0,0-4 0 0,0 1 0 16,7 1 0-16,-1-3 0 0,-6 0 0 0,4 0 0 0,-4-1 0 15,0 1 0-15,0-2 0 0,0 2 0 0,0-1 0 16,7-2 0-16,0 4 0 0,-7-3 0 0,0 3 0 0,3-2 0 16,4 1 0-16,-7 1 0 0,0-2 0 0,3 3 0 15,-3-1 0-15,0-2 0 0,0 1 0 0,0 0 0 16,0-1 0-16,7 1 0 0,-7-2 0 0,7 1 0 0,-7-1 0 16,0 1 0-16,4 1 0 0,3-3 0 0,-4 1 0 15,-3 2 0-15,7-1 0 0,-7-1 0 0,7 2 0 0,-7-2 0 16,0 3 0-16,0-1 0 0,0 1 0 0,0-1 0 15,0 0 0-15,0 1 0 0,0 2 0 0,0-2 0 16,0 0 0-16,0 2 0 0,0 0 0 0,0-1 0 0,0 0 0 16,0 2 0-16,0-2 0 0,0 3 0 0,0-2 0 0,0 0 0 15,0 0 0-15,0 2 0 0,0-2 0 0,0 0 0 16,0 1 0-16,0-1 0 0,0 2 0 0,0-2 0 16,0-1 0-16,0 0 0 0,0 0 0 0,0-1 0 0,0 1 0 15,0-3 0-15,0 3 0 0,0-2 0 0,0 0 0 16,3 0 0-16,-3 0 0 0,0 3 0 0,0-1 0 0,0-1 0 15,0 1 0-15,0 1 0 0,0 0 0 0,0-2 0 16,0 1 0-16,0-1 0 0,0 2 0 0,0-1 0 0,0 1 0 16,0-2 0-16,0 3 0 0,0-2 0 0,0 0 0 15,0 2 0-15,0 1 0 0,0-2 0 0,0-2 0 16,0 4 0-16,0-5 0 0,0 1 0 0,0 1 0 0,0-1 0 16,0-1 0-16,0-1 0 0,0-1 0 0,0 2 0 15,0-2 0-15,0 2 0 0,0-2 0 0,0-1 0 0,0 1 0 16,0 1 0-16,0-1 0 0,0 3 0 0,0-2 0 15,0 0 0-15,0 2 0 0,0 1 0 0,0-1 0 16,0 4 0-16,0-4 0 0,0 2 0 0,-3-1 0 0,3 1 0 16,0-2 0-16,0 2 0 0,0-1 0 0,0-1 0 15,0 2 0-15,0-1 0 0,0-1 0 0,0-1 0 0,0 2 0 16,0-2 0-16,0 1 0 0,0 3 0 0,0-3 0 16,0 0 0-16,0 0 0 0,0 3 0 0,0-2 0 0,0 3 0 15,-7-2 0-15,0-1 0 0,7 2 0 0,0 0 0 16,0-1 0-16,0 0 0 0,0 0 0 0,0-1 0 15,0-2 0-15,-3 1 0 0,3 0 0 0,3-3 0 0,-6 1 0 16,3-1 0-16,3-1 0 0,-3-3 0 0,-3 3 0 0,3 0 0 16,0-1 0-16,0-2 0 0,0 0 0 0,0 3 0 15,3-3 0-15,-3 2 0 0,0 3 0 0,0 1 0 16,7-3 0-16,0 1 0 0,-7 3 0 0,0 0 0 0,0 1 0 16,3-2 0-16,-3 1 0 0,0 1 0 0,0-1 0 15,0 0 0-15,0 0 0 0,0 0 0 0,0-1 0 0,0 1 0 16,0-2 0-16,0 0 0 0,7-4 0 0,-3 0 0 15,-4 1 0-15,0-2 0 0,7 2 0 0,-7-2 0 16,6 0 0-16,-6-2 0 0,4 4 0 0,3-1 0 0,0-1 0 16,-7 3 0-16,3-3 0 0,4 0 0 0,-7 2 0 15,3-2 0-15,4 3 0 0,-7 0 0 0,7-3 0 0,-7 1 0 16,4-1 0-16,3 1 0 0,-4 1 0 0,-3 1 0 16,0-1 0-16,14-1 0 0,-14-2 0 0,3 1 0 15,-3 1 0-15,7 1 0 0,0-2 0 0,-7 0 0 0,3 1 0 16,4-1 0-16,-3 2 0 0,-4-1 0 0,14 1 0 15,-11-2 0-15,-3 0 0 0,10 0 0 0,4 0 0 0,-10 0 0 16,2 0 0-16,-2 0 0 0,10 0 0 0,-11 0 0 16,11 0 0-16,-11 0 0 0,8 0 0 0,-4 0 0 0,-1 0 0 15,-2 0 0-15,6 0 0 0,-3 0 0 0,0 0 0 16,-4 0 0-16,11 0 0 0,-10 0 0 0,3 0 0 16,-4 0 0-16,11 0 0 0,-11 0 0 0,4 0 0 0,-3 0 0 15,9 2 0-15,-9-2 0 0,6 0 0 0,4 4 0 16,-11-4 0-16,4 0 0 0,0 3 0 0,3-2 0 0,-6 2 0 15,10-3 0-15,-14 0 0 0,10 3 0 0,-7-1 0 0,11-2 0 16,-10 1 0-16,9 0 0 0,-2-1 0 0,-8-1 0 16,11 2 0-16,-4-1 0 0,-6-1 0 0,10 1 0 15,-4 0 0-15,0 0 0 0,1 0 0 0,2 0 0 0,-2 0 0 16,-1 0 0-16,0 1 0 0,8-1 0 0,-8 0 0 16,0 0 0-16,4 0 0 0,-10 2 0 0,9 0 0 15,-2 1 0-15,-1-2 0 0,0 1 0 0,-3-1 0 0,4 4 0 16,-5-4 0-16,-2 2 0 0,10-1 0 0,-4 2 0 15,-7-4 0-15,4 0 0 0,0 0 0 0,-3 2 0 0,6-2 0 16,4 0 0-16,-11 0 0 0,8 0 0 0,-5 0 0 16,5 0 0-16,3 0 0 0,-11 0 0 0,7 0 0 0,-3 0 0 15,0 0 0-15,-3 0 0 0,6 0 0 0,-3 0 0 16,0 0 0-16,-4 0 0 0,4 3 0 0,0-2 0 16,-4 1 0-16,4 1 0 0,-3-3 0 0,3 2 0 0,-1 0 0 15,-2 3 0-15,3-5 0 0,-4 3 0 0,11-2 0 16,-11 2 0-16,-3-3 0 0,11 0 0 0,-4 2 0 0,0-2 0 15,-4 0 0-15,11-2 0 0,-4 2 0 0,-6-2 0 16,9 1 0-16,-9 0 0 0,6-2 0 0,4 3 0 0,-11-2 0 16,8 1 0-16,3-3 0 0,-11 2 0 0,-3 0 0 15,14 4 0-15,-14-4 0 0,10 2 0 0,-10 0 0 0,4 0 0 16,-4-1 0-16,6 1 0 0,1 1 0 0,-7-1 0 16,0 0 0-16,0 0 0 0,4 0 0 0,-4 0 0 15,7 0 0-15,-4-1 0 0,-3 1 0 0,14 0 0 0,-11 0 0 16,4 0 0-16,0 0 0 0,3 0 0 0,-6 0 0 15,3 0 0-15,0 0 0 0,-4 0 0 0,4 0 0 0,-4-2 0 16,-3-2 0-16,14 2 0 0,-14 1 0 0,4-2 0 16,3 0 0-16,-4-2 0 0,4 2 0 0,0 0 0 0,-4 2 0 15,4-2 0-15,0-1 0 0,-4 4 0 0,4-4 0 16,-7 3 0-16,4-4 0 0,3 2 0 0,0-2 0 16,-7 0 0-16,3 0 0 0,4-1 0 0,-4 2 0 0,-3-4 0 15,14 2 0-15,-10 1 0 0,-4-2 0 0,13 3 0 16,-13-3 0-16,11 0 0 0,-8 3 0 0,-3-4 0 15,14 2 0-15,-11 2 0 0,4-4 0 0,-3 2 0 0,3 0 0 16,-1 2 0-16,-2-4 0 0,3 2 0 0,-4 0 0 16,4 0 0-16,0 0 0 0,-4 0 0 0,4 0 0 0,-7 0 0 15,7 0 0-15,-3-1 0 0,3 2 0 0,-4-1 0 0,-3-1 0 16,0-1 0-16,7 0 0 0,0 0 0 0,-4 0 0 16,-3-1 0-16,7 2 0 0,-3-3 0 0,2 2 0 0,1-3 0 15,-7 4 0-15,4-2 0 0,-4 0 0 0,0 0 0 16,0-2 0-16,7 1 0 0,-4 1 0 0,-3-3 0 15,0 2 0-15,7 0 0 0,-7-1 0 0,0 2 0 0,7-2 0 16,-7 0 0-16,0-1 0 0,0 2 0 0,0-2 0 16,3 0 0-16,-3 0 0 0,0-2 0 0,0 1 0 15,0-1 0-15,0-1 0 0,0 1 0 0,7-2 0 0,-14 1 0 16,7-2 0-16,7 3 0 0,-7-4 0 0,7 0 0 16,-7 1 0-16,0-2 0 0,0 3 0 0,0-4 0 0,0 5 0 15,0-2 0-15,0 1 0 0,0 0 0 0,0 0 0 16,0 1 0-16,0 0 0 0,0 0 0 0,0 0 0 15,0 0 0-15,0 0 0 0,-7 3 0 0,7-2 0 0,-7 0 0 16,7 0 0-16,0 1 0 0,-3 0 0 0,3 0 0 16,-7 1 0-16,0 0 0 0,4 2 0 0,3-2 0 0,-7 1 0 15,7 1 0-15,0-1 0 0,-4 2 0 0,4-1 0 16,0-1 0-16,0 4 0 0,0-4 0 0,0 2 0 0,-7 0 0 16,7-2 0-16,0 1 0 0,0 1 0 0,0-1 0 15,0 0 0-15,0 2 0 0,0-2 0 0,-6 2 0 16,12-3 0-16,-6 2 0 0,0 0 0 0,0 0 0 0,0 0 0 15,0-1 0-15,0-1 0 0,-6 1 0 0,6 0 0 0,0 1 0 16,0 0 0-16,0 0 0 0,0-2 0 0,0-1 0 16,0 3 0-16,0-3 0 0,0 3 0 0,0-2 0 0,0-2 0 15,0 1 0-15,-4-1 0 0,4 2 0 0,-7-1 0 16,7-1 0-16,0 1 0 0,0 1 0 0,0-1 0 16,0 0 0-16,0 1 0 0,0-1 0 0,0 0 0 0,0 2 0 15,0-1 0-15,0 0 0 0,0 1 0 0,0 0 0 16,0-2 0-16,0 0 0 0,0-1 0 0,0 0 0 0,0 1 0 15,0-1 0-15,0-1 0 0,0-1 0 0,0 2 0 16,0-1 0-16,0 1 0 0,0 1 0 0,0-1 0 16,0 2 0-16,0-2 0 0,0 3 0 0,0 0 0 0,-3 0 0 15,3 0 0-15,0 3 0 0,-7-1 0 0,0 1 0 16,7 0 0-16,-3 0 0 0,3 1 0 0,-11 0 0 16,4-1 0-16,7 2 0 0,-7-1 0 0,4 0 0 0,-11 2 0 15,14-1 0-15,-3-1 0 0,-4 2 0 0,3 0 0 16,-2-2 0-16,-1 2 0 0,7-2 0 0,-4 4 0 0,-3-7 0 15,7 3 0-15,-3 1 0 0,3 0 0 0,-7-2 0 16,0 1 0-16,4 1 0 0,3 0 0 0,0 1 0 0,-7 0 0 16,3 1 0-16,4-2 0 0,-7 2 0 0,1 2 0 0,2-1 0 15,4 1 0-15,-14-1 0 0,11-1 0 0,-4 0 0 16,4 0 0-16,-11 1 0 0,10 0 0 0,-3-1 0 16,4 0 0-16,-11 0 0 0,11-2 0 0,-4 2 0 0,-3 3 0 15,3-4 0-15,3 2 0 0,-10-1 0 0,4 2 0 16,7-1 0-16,-11 1 0 0,10-1 0 0,-6 0 0 0,-4-1 0 15,11 3 0-15,-11-4 0 0,11 4 0 0,-8-3 0 16,-2-1 0-16,9 2 0 0,-6-1 0 0,3 0 0 16,-3 2 0-16,3-3 0 0,-4 1 0 0,1-1 0 0,-4 3 0 15,4-4 0-15,6 2 0 0,-9 0 0 0,2-1 0 16,-6 1 0-16,7-1 0 0,-8 4 0 0,8-1 0 16,-7 0 0-16,0 1 0 0,3 0 0 0,0 0 0 0,-3 0 0 15,3 0 0-15,-3 2 0 0,0-3 0 0,-1 1 0 16,1 1 0-16,0-1 0 0,3 0 0 0,0 2 0 0,1-2 0 15,-5 2 0-15,5-2 0 0,-1 0 0 0,0 0 0 16,0-2 0-16,1-1 0 0,-5 2 0 0,8-2 0 0,0 0 0 16,-8 0 0-16,1 0 0 0,3 1 0 0,1 1 0 15,-5-2 0-15,5 3 0 0,-5-3 0 0,8 0 0 16,-7 1 0-16,-7 1 0 0,13-2 0 0,-6 1 0 0,7-1 0 16,-1 1 0-16,1 0 0 0,-7-1 0 0,3 3 0 15,4-2 0-15,-1 2 0 0,1 0 0 0,0-1 0 0,3 1 0 16,-3 0 0-16,3-2 0 0,3 2 0 0,-10-1 0 0,11 1 0 15,-11 0 0-15,11 0 0 0,-4 0 0 0,3 1 0 16,-9 1 0-16,9-2 0 0,-3 1 0 0,4 1 0 16,-11 1 0-16,14 1 0 0,-3-1 0 0,3 2 0 0,0-2 0 15,-7 1 0-15,7-2 0 0,-7 2 0 0,7-4 0 16,7 3 0-16,-7-3 0 0,0 2 0 0,0-2-160 16,0 0-289-16,7 3-110 0,-7-3-146 0,3 0-150 0,-3 0 15 15,14 1 96-15,-11-2 72 0,4 1 64 0,-3 0 96 16,9 0 32-16,-2 1 64 0,-1-1 48 0,0 2 40 0,4 2 40 15</inkml:trace>
  <inkml:trace contextRef="#ctx0" brushRef="#br1" timeOffset="43624.45">30094 11260 70 0,'-4'0'305'0,"4"0"-25"0,-13 2-56 16,13 0-24-16,-4 0-16 0,-6 1-65 0,3 1-7 16,0 1 8-16,-3-2-23 0,3 3-17 0,-4 0-16 15,8-1-48-15,-4-1 0 0,0 3-16 0,4-4 0 0,-8 2-24 16,-2 0-8-16,9-1 32 0,-3 0-16 0,0 1-17 0,-3 0 25 15,7 1-47-15,-11 0-50 0,10-2-71 0,-6 1-63 16,-4 1-73-16,4-2-8 0,0 1 47 0,-1-1 34 0</inkml:trace>
  <inkml:trace contextRef="#ctx0" brushRef="#br1" timeOffset="44974.21">29660 11332 263 0,'0'-3'455'0,"7"-1"18"16,0 1 30-16,-7-3 10 0,3 1-9 0,-3-2-24 15,10 1 8-15,-3-1 16 0,0-1 24 0,-3 1-64 0,9 0-32 16,-9-2-64-16,3 2-41 0,-4 0-39 0,4-2-32 16,0 2-31-16,-7 0-18 0,3 1-30 0,-3 3-9 15,0 0-8-15,0 0-17 0,7 1-15 0,-7 1-15 0,0 1-89 16,0 1-24-16,4 4 0 0,-4-1 0 0,0 4 0 0,0 0 0 16,0 3 0-16,0 4 0 0,-4 1 0 0,-3 4 0 15,7 3 0-15,-3-2 0 0,-4 3 0 0,0 1 0 0,4-1 0 16,-4 0 0-16,3-1 0 0,-3-1 0 0,7-3 0 15,-6 0 0-15,6-3 0 0,0-2 0 0,0-2 0 16,0-5 0-16,0 0 0 0,6-2 0 0,1-3 0 0,-7 0 0 16,4-1 0-16,3-4 0 0,-4-2 0 0,11-1 0 15,-4-1 0-15,1-2 0 0,-1-2 0 0,0 1 0 0,4-1 0 16,-4-2 0-16,1 2 0 0,-1-1 0 0,4 5 0 16,-11 1 0-16,8 1 0 0,-5 4 0 0,1 1 0 0,-3 1 0 15,3 4 0-15,-7 2 0 0,7 1 0 0,-7 3 0 16,0 2 0-16,3 0 0 0,-3 0 0 0,7 5 0 15,-7-2 0-15,0 0 0 0,0 1 0 0,3-4 0 0,4 0 0 16,0-2 0-16,-7 0 0 0,4-4 0 0,2-2 0 16,-2-5 0-16,10 3 0 0,-11-6 0 0,7-5 0 15,4 2 0-15,-10-3 0 0,13-4 0 0,-7-3 0 0,4-2 0 16,0-1 0-16,3-1 0 0,-3-6 0 0,-4 2 0 16,7 1 0-16,-6-2 0 0,-1-1 0 0,0 4 0 0,1-1 0 15,3 4 0-15,-11-1 0 0,11 3 0 0,-4 3 0 0,-10 3 0 16,4 0 0-16,-4 3 0 0,6 2 0 0,-6-1 0 15,7 5-80-15,-7 0-233 0,0 2-62 0,0 0-25 16,0 2-33-16,0 2-38 0,0 1 7 0,0-1-16 0,0 3 32 16,0 0 48-16,0-1 40 0,0 1 40 0,0 2 40 15,0 0 80-15,0-1 47 0,0 1 73 0,0 0 41 0,0-2 39 16,0 0 56-16,0 0 64 0,0 2 31 0,0-3 41 16,4 0 48-16,-4-2 49 0,7 0 39 0,-4 1 40 0,-3-5 23 15,14 4 9-15,-11-4-15 0,4 1-50 0,-3-1-38 16,9 0-33-16,-9 0-33 0,3 0-23 0,0-1-23 15,-4-4-33-15,7 1 0 0,-3 0-25 0,4 0-14 0,-4-2-9 16,3-4-16-16,-3 3-1 0,3-2-54 0,-3-1-33 16,3-1 0-16,-6 1 0 0,10-1 0 0,-11 4 0 0,4-4 0 15,-4 2 0-15,-3 2 0 0,7-1 0 0,-7 0 0 16,0 3 0-16,7-1 0 0,-14 4 0 0,0-1 0 16,4 1 0-16,-4 2 0 0,4 0 0 0,-4 3 0 0,-4 3 0 15,4-1 0-15,-10 2 0 0,14 3 0 0,-11-2 0 16,4 3 0-16,-1 3 0 0,1 1 0 0,0 1 0 0,-4-1 0 15,10-1 0-15,-9 3 0 0,9-3 0 0,-3 1 0 0,7 1 0 16,0-3 0-16,0 0 0 0,0-1 0 16,0-1 0-16,11-1 0 0,-4-1 0 0,-1 0 0 0,5-3 0 15,-1-4 0-15,0 2 0 0,4-2 0 0,-3-2 0 0,6-3-152 16,-7 0-89-16,7-3-30 0,1-2-17 0,-8 1-25 16,7-4-38-16,-3 2-17 0,0-3 8 0,3 1-16 15,-3-2 0-15,3 1 8 0,0-2 8 0,-7 3 0 0,15-2 7 16,-15 1 57-16,0-1 41 0,7 1 31 0,-6 2 31 15,-1-2 81-15,4 2 48 0,-11 0 72 0,11 2 32 0,-4 0 49 16,-6 2 39-16,-4 0 88 0,7 1 55 0,-7 2 58 16,7 2 23-16,-7-1 56 0,-7 2 32 0,7 0 16 0,0 0-40 15,-7 0-48-15,3 0-40 0,4 0-40 0,-10 3-32 16,10 0-16-16,-14 2-32 0,11-3-25 0,-11 6-22 16,11 1-9-16,-4-1-25 0,-4 3-22 0,5 3 7 0,-5 0-112 15,8-3 0-15,-11 5 0 0,11-3 0 0,-4 3 0 16,3-4 0-16,4 4 0 0,-7-3 0 0,7-1 0 0,-7 1 0 15,7-2 0-15,7-2 0 0,0 0 0 0,-7-3 0 16,11-1 0-16,-11-4 0 0,3-1 0 0,11-1 0 16,-11-4 0-16,8-1 0 0,2-1 0 0,-9-4 0 0,6 0 0 15,4-2 0-15,-11 1 0 0,11-1 0 0,-10-3 0 16,2 4 0-16,-2-3 0 0,3 2 0 0,0 1 0 0,-4 0 0 16,-3 3 0-16,0 0 0 0,7 3 0 0,-7 3 0 15,0 2 0-15,0-3 0 0,0 3 0 0,0 1 0 0,0 1 0 16,-7 3 0-16,7 0 0 0,-3 2 0 0,-4 0 0 15,0 0 0-15,3 3 0 0,4 2 0 0,-10 0 0 0,3 3 0 16,0 1 0-16,4 0 0 0,3 0 0 0,0 0 0 16,0 2 0-16,0-4 0 0,0 1 0 0,0-2 0 0,0-3 0 15,0 1 0-15,0-4 0 0,0-1 0 0,3-3 0 16,-3-2-145-16,7-2-182 0,0-3-49 0,3-1-48 16,-6-4-48-16,10 1-32 0,-11-3-24 0,8-2-40 0,-5-1-24 15,5-2 0-15,-1 0-16 0,4-2 56 0,-11 3 32 16,15-4 87-16,-8 2 58 0,4-1 39 0,-1-1 8 0,1 0 63 15,3-1 26-15</inkml:trace>
  <inkml:trace contextRef="#ctx0" brushRef="#br1" timeOffset="45556.16">30965 11022 351 0,'14'-12'552'0,"-10"1"31"16,3 4 66-16,-4-1 63 0,4 4 7 0,0 0-119 16,-7 4-47-16,0 2-58 0,0 1-62 0,0 0-42 0,-7 6-62 15,0 0-33-15,4 1-33 0,-4 4-22 0,3 0-41 16,-3 2-16-16,0 1-32 0,-3 2-8 0,0 4-17 0,-1 1-7 15,-2 3-32-15,9-3-79 0,-6 4-9 0,-4 1 0 0,4-3 0 16,6 3 0-16,-13-1 0 0,10 0 0 0,-3-5 0 16,3 3 0-16,7-5 0 0,-3-5 0 0,-4 1 0 15,7-5 0-15,0-1 0 0,0-4 0 0,7-4 0 0,-4 0 0 16,-3-3 0-16,10-3 0 0,-3-4 0 0,4-1 0 16,2-4 0-16,1 0 0 0,3-4 0 0,-6-1 0 0,6-1 0 15,0-1 0-15,0-1 0 0,-6 1 0 0,6 1 0 16,-7 0 0-16,1 2 0 0,2 2 0 0,-2 0 0 0,-1 3 0 15,-3 3 0-15,-4 0 0 0,-3 2 0 0,7 3 0 16,-7-1 0-16,0 4 0 0,0 0 0 0,0 3 0 16,-7-1 0-16,7 4 0 0,-3-1 0 0,-4 1 0 0,4 3 0 15,-4-2 0-15,0 2 0 0,3 1 0 0,-3 0 0 16,1-1 0-16,2 0 0 0,-3-1 0 0,4-1 0 0,3 2 0 16,0-3 0-16,-7 3 0 0,7-3-104 0,-7 0-96 15,7 0-32-15,0 0-9 0,0-1 17 0,0-1 16 16,0 0 8-16,0 1-15 0,0-3 31 0,0 0 39 0,0-2-15 15,0 1 57-15,0-1-1 0,0 0 63 0,0 0 26 16,0 0 63-16,0-1 48 0,0 1 39 0,0 0 81 0,7 0 24 16,0 0 17-16,-7 0-33 0,0 0-16 0,0 1-24 0,3-1-25 15,-3 1-14-15,0 0-17 0,7 3-16 16,-3-4-8-16,-4 4-17 0,0-1-54 0,6 1-33 0,1 0 0 16,-3 0 0-16,3 4 0 0,0-4 0 0,-4 3 0 0,4 0 0 15,-4 0 0-15,-3-1 0 0,7 0 0 0,0 3 0 16,-3-3 0-16,-4-1 0 0,6-1 0 0,-2-1 0 0,3-1 0 15,0-1 0-15,-4 0 0 0,-3 1 0 0,14-2 0 16,-11-2 0-16,4 2 0 0,-3-1-176 0,3 1-104 16,0-1-72-16,-4-1-64 0,7-1-56 0,-3 0-96 0,0 0-56 15,-3-2-32-15,6 1-56 0,-3-2 55 0,0 2 49 16,-4-1 97-16,-3 3 31 0,14-5 80 0,-14 7 24 0,3-3 64 16,4 2 23-16,-7-1 50 0</inkml:trace>
  <inkml:trace contextRef="#ctx0" brushRef="#br0" timeOffset="56093.78">5960 15867 487 0,'-17'1'984'0,"-4"1"-112"0,4-2-81 0,-4 2-71 16,4 0-103-16,0 1-89 0,0 1-48 0,-1 1-56 15,8 0-48-15,-7-1-65 0,13 1-31 0,-2-1-39 0,-1 1-17 16,14 3-16-16,-7-3-24 0,17 3-24 0,0-4-41 15,4 2 9-15,6-1-71 0,8-4-57 0,-1 2 0 16,4-1 0-16,7-2 0 0,0-6 0 0,-1-2 0 0,-2-1 0 16,3-2 0-16,-1-5 0 0,1-2 0 0,-7 0 0 15,7-3 0-15,-11-3 0 0,1 2 0 0,-4 1 0 16,-4 0 0-16,-9-1 0 0,-1 6-217 0,-7 0-390 0,-3 1-178 16,-7 4-150-16,-7-1 71 0,-3 4 88 0,-1 1 72 15,-6 1 112-15,0 0 56 0,7 1 48 0,-8-2 80 0,1 2 39 16,0 0 42-16,7-3 38 0,-1 2 33 0</inkml:trace>
  <inkml:trace contextRef="#ctx0" brushRef="#br0" timeOffset="56486.75">6377 15555 527 0,'0'0'791'0,"0"0"42"0,0 0-33 15,0 1-80-15,7-1-88 0,-14 6-104 0,14 0-64 16,-7 2-40-16,-7 2-56 0,7 4-40 0,7 2-40 0,-7 5-16 16,0 5-25-16,-7 2-46 0,7 5-17 0,0 5-8 15,0 4-33-15,0 6-15 0,-3 2-32 0,-4 6-55 0,0 3-41 16,3 4 0-16,-2-2 0 0,-5-1 0 0,4-1 0 15,4-6 0-15,-4-3 0 0,7-8 0 0,0-6 0 16,0-7 0-16,7-8 0 0,-4-8 0 0,11-4 0 0,-10-9 0 16,2-6 0-16,5-6 0 0,-1-4 0 0,7-8 0 15,-6-3 0-15,6-6 0 0,0-2 0 0,-7-3 0 0,15-3 0 16,-12 2 0-16,5 1 0 0,-5 1 0 0,1 2 0 16,3 4 0-16,-6 4 0 0,6 4 0 0,0 2 0 15,-7 6 0-15,4 2 0 0,0 5 0 0,0 2 0 0,0 2 0 16,-8 4 0-16,5 7 0 0,3 2 0 0,-4 2 0 15,-7 4 0-15,11 3 0 0,-10 3 0 0,6 0 0 0,-3 4 0 16,0 5 0-16,-4 2 0 0,4-1 0 0,-4 1 0 0,4 1 0 16,0-2 0-16,-3-1 0 0,9-3 0 15,-9 0 0-15,6-3 0 0,-3-3 0 0,3-3 0 0,1-4 0 16,-4-2 0-16,3-4 0 0,0-3 0 0,-3-3 0 0,4-4 0 16,2-1 0-16,-9-5-57 0,6 0-407 0,4-3-95 15,-11-1-137-15,4-3-80 0,4-3-64 0,-1 2 48 0,4-2 120 16,-4-3 80-16,7 3 64 0,-6-3 55 0,6 1 58 15,-3-1 47-15,3 0 39 0,0 3 42 0,7-2 31 16</inkml:trace>
  <inkml:trace contextRef="#ctx0" brushRef="#br0" timeOffset="56826.85">7183 16080 287 0,'7'-3'815'0,"-7"3"66"0,-7 1-49 0,0 2-104 16,-3 6-64-16,7 0-120 0,-11 3-57 0,10 0-62 16,-6 2-42-16,-4 1-46 0,-3 6-33 0,7 0-24 0,-8 2-33 15,8 0-47-15,7-2 1 0,-11 2-25 0,4 0-24 16,10-3-16-16,-7 2-24 0,7-4-112 0,0-1 0 15,0-3 0-15,0-1 0 0,7-2 0 0,-7-4 0 0,10 1 0 16,-3-5 0-16,0 0 0 0,-4-2 0 0,7-2 0 16,4-4 0-16,-3 1 0 0,-1-4 0 0,0-2 0 0,-3-1 0 15,3-1 0-15,-3 0 0 0,-3-1 0 0,10-3 0 0,-11 4 0 16,4-4 0-16,-4 3 0 0,11 1 0 16,-14 0 0-16,4 1 0 0,-4 4 0 0,6-1 0 0,-2 5 0 15,-4-1 0-15,0 2 0 0,0 1 0 0,0 1 0 0,0 3 0 16,0 1 0-16,0 4 0 0,0-2 0 0,0 3 0 15,0-2 0-15,0 4 0 0,0 1 0 0,0 0 0 16,0 1 0-16,0 0 0 0,7-2 0 0,-7 1 0 0,0 0 0 16,7-1 0-16,-4-1 0 0,4-2 0 0,0 1 0 15,-4-3 0-15,4-2-241 0,-3 1-166 0,-4-4-89 0,7-2-72 16,-1 1-81-16,-2-6-126 0,-4 1-42 0,0-2 122 16,7-4 55-16,-4 1 96 0,4-2 56 0,0-2 55 15,-4 1 49-15,11-2 48 0,-10-2 41 0,6 2 31 0</inkml:trace>
  <inkml:trace contextRef="#ctx0" brushRef="#br0" timeOffset="57005.42">7435 16209 583 0,'3'-3'816'0,"4"1"71"0,-3 2-95 0,-4 0-79 16,6 2-89-16,-6 2-96 0,0-1-64 0,0 3-48 0,0-1-40 15,0 2-40-15,0 0-40 0,0 3-32 0,0 0-49 16,0 2-22-16,0 2-17 0,0-3-16 0,7 5-40 16,-7-3-8-16,4 1-16 0,-4-1-72 0,0-1-24 0,0-1 0 15,7-1 0-15,-4-1 0 0,-3-2 0 0,0-3-168 16,0-3-152-16,0-1-121 0,0-1-118 0,0-3-98 0,0-3-94 15,7 0-65-15,-14-5 64 0,7 0 88 0,0-1 104 0,0-3 63 16,0-4 41-16,7 1 64 0,-7-3 33 16,7-2 47-16,-4-2 40 0</inkml:trace>
  <inkml:trace contextRef="#ctx0" brushRef="#br0" timeOffset="57244.78">7655 15759 471 0,'7'-14'943'0,"-3"3"-54"0,-4 8-97 0,0-4-80 0,0 5-80 16,0 0-104-16,0 2-48 0,0 0-56 0,0 0-48 15,0 0-41-15,0 0-38 0,0 4-49 0,0-1-40 0,0 4-24 16,0 4-24-16,0 3 8 0,0 2-16 0,0 7-40 16,0 4-32-16,0 3-80 0,0 6 0 0,0 0 0 0,0 4 0 15,0 2 0-15,-4 1 0 0,4 3 0 0,0-3 0 16,0-1 0-16,0-1 0 0,0-2 0 0,4-3 0 16,-4-4 0-16,0-3 0 0,13-2 0 0,-9-6 0 0,-4-1-168 15,10-4-264-15,-3-3-64 0,3-2-80 0,-3-6-88 16,-3-1-65-16,3-1-86 0,3-3 111 0,4-5 72 0,-11-2 48 15,7-2 96-15,-3-3 32 0,4-1 80 0,-1-2 32 16,4 0 32-16,-4-5 56 0</inkml:trace>
  <inkml:trace contextRef="#ctx0" brushRef="#br0" timeOffset="57602.34">7938 16149 430 0,'7'-5'840'16,"-7"2"33"-16,-7 2-74 0,7-2-87 0,-4 3-71 0,-3 3-89 0,1 1-73 15,2 2-54-15,-3 1-50 0,-3-1-46 16,3 3-33-16,-3 0-24 0,6 4-33 0,-3 2-30 0,0 3-25 15,7-2-24-15,-3 1-8 0,-4 1-17 0,7-1-46 0,0 0-89 16,0 0 0-16,0-2 0 0,0 0 0 0,7-4 0 16,-4 0 0-16,-3-2 0 0,7-1 0 0,0-2 0 15,-3-4 0-15,6 2 0 0,-3-6 0 0,3 0 0 0,1-2 0 16,-5-3 0-16,5-1 0 0,3-2 0 0,-11-2 0 16,4-2 0-16,-4-3 0 0,11 1 0 0,-14-2 0 0,4 0 0 15,2 2 0-15,-2-1 0 0,-4 2 0 0,0 3 0 16,0 0 0-16,0 2 0 0,0 4 0 0,0 0 0 0,0 2 0 15,0 3 0-15,0 1 0 0,0 3 0 0,0 2 0 16,0 1 0-16,0 3 0 0,0 2 0 0,0-1 0 16,0 5 0-16,0-1 0 0,0 3 0 0,0 0 0 0,0-1 0 15,0 1 0-15,7-2 0 0,-7-2 0 0,7-1 0 16,-4 2 0-16,4-4 0 0,0-2 0 0,3-1-128 0,-6-1-225 16,13-4-62-16,-10-1-57 0,3 1-49 0,0-1-14 15,1-4-73-15,-4-2-56 0,3 0-73 0,4-4 74 16,-11 3 95-16,8-3 72 0,2 0 24 0,-9-2 88 0,6 1 16 15,-3-1 72-15,3 2 8 0</inkml:trace>
  <inkml:trace contextRef="#ctx0" brushRef="#br0" timeOffset="57908.04">8237 16294 182 0,'0'5'745'0,"0"-2"87"0,0 4 24 0,0-4-96 0,0 3-96 0,0 0-80 16,0 1-88-16,0 2-56 0,0 0-33 0,0-4-63 16,0 1-40-16,0 1-31 0,0-4-33 0,0 1-32 0,0-3-24 15,0 1-24-15,0-1-16 0,0-1-17 0,0-1-23 16,14-4-15-16,-14 0-41 0,4-3-48 0,3 0 0 15,-4-2 0-15,11-1 0 0,-4-2 0 0,-3-4 0 0,7 1 0 16,0-2 0-16,-11 3 0 0,14-3 0 0,-6 2 0 16,-1 0 0-16,4 3 0 0,3 1 0 0,-14 3 0 0,8-1 0 15,3 5 0-15,-11 2 0 0,7 1 0 0,-10 0 0 16,0 6 0-16,7-1 0 0,-7 4 0 0,0 2 0 0,0 0 0 16,0 4 0-16,0-1 0 0,0 3 0 0,0 1 0 15,0 3 0-15,0-2 0 0,0 1 0 0,7 0 0 16,-7 0 0-16,0-1 0 0,0-3 0 0,4 0 0 0,-4-2-73 15,6-5-222-15,1 1-25 0,-3-3-56 0,-4-3-56 16,10 1-32-16,4-3-48 0,-11-3-64 0,8-1-56 0,-11-4-72 16,13-2 56-16,-9-1 47 0,6-4 98 0,-3 1 55 15,3-3 47-15,4-4 42 0,-10-2 47 0,6 2 16 16,4 0 64-16</inkml:trace>
  <inkml:trace contextRef="#ctx0" brushRef="#br0" timeOffset="58215.75">8668 16078 143 0,'0'0'575'0,"0"3"41"0,0-1 49 0,0 3 6 15,0 2 17-15,0-1-55 0,0 4-65 0,0 1-72 16,0 1-56-16,0 4-56 0,-7 2-40 0,7 0-40 16,0 2-40-16,0-2-24 0,-7 0-32 0,7-2-24 0,7-1-25 15,0-1-14-15,-3-6-25 0,2-1-8 0,-2-4-8 16,10-6-24-16,-4-2-32 0,0-5-48 0,1-5 0 16,6-3 0-16,-7-5 0 0,4-6 0 0,0-3 0 0,0-4 0 15,3-2 0-15,-14-4 0 0,14 0 0 0,-6-1 0 16,-4-2 0-16,-4 0 0 0,4-2 0 0,-7 1 0 0,-7-1 0 15,4 2 0-15,-8 2 0 0,4 2 0 0,-3 4 0 16,0 5 0-16,-4 5 0 0,4 6 0 0,-1 8 0 0,4 7 0 16,4 7 0-16,-11 10 0 0,11 5 0 0,-4 7 0 15,3 2 0-15,-2 6 0 0,-1 4 0 0,7 3 0 16,0 1 0-16,0 1 0 0,0 1-344 0,-4-1-144 0,8 2-112 16,3-1-104-16,3-1-113 0,-3-1 10 0,-4-2 70 15,14-1 74-15,-6-5 79 0,6 0 72 0,7-2 55 0,-3-2 74 16,3-2 30-16,-3-4 41 0,3-1 33 0</inkml:trace>
  <inkml:trace contextRef="#ctx0" brushRef="#br0" timeOffset="58466.08">9333 16413 279 0,'7'4'823'0,"-4"2"25"0,4 0-31 0,0 2-89 0,-7 2-73 16,0 4-126-16,0 0-57 0,0 2-49 0,0 0-46 15,0 1-49-15,0 2-57 0,-7 1-14 0,0-1-65 0,4 1-64 16,3 1-105-16,-7-3-134 0,7 0-137 0,-7-2-136 16,4-3-136-16,-4 0-161 0,3-6-103 0,4 1 65 15,-7-5 71-15,7-3 72 0,-6-3 56 0,6-5 63 0,0-1 65 16,-4-4 41-16,4-1 30 0,4-2 50 0</inkml:trace>
  <inkml:trace contextRef="#ctx0" brushRef="#br0" timeOffset="58739.88">9984 15834 63 0,'0'0'976'0,"4"-2"-49"0,-4 2-110 0,0 0-73 16,0 2-96-16,0-2-96 0,0 0-73 0,7 0-46 0,-1 0-57 16,-2-2-40-16,6-1-32 0,4 0-49 0,0-4-30 15,3-1-25-15,11-2-8 0,-1-3-32 0,4-1-24 16,-3-1-24-16,3-3-8 0,-4 0-25 0,15 1-15 0,-15-1-55 16,1 5-9-16,-8-2-57 0,4 4-134 0,-13 2-129 15,-1 2-89-15,-10 1-62 0,7 4-82 0,-14-1-30 0,0 5-65 16,-3-2-64-16,6 0 16 0,-9 1 79 0,-1 1 57 15,0-2 64-15,4 0 48 0,-1 0 72 0,1 1 40 16,-4 4 24-16,4-2 65 0</inkml:trace>
  <inkml:trace contextRef="#ctx0" brushRef="#br0" timeOffset="59301.42">10232 15677 191 0,'-10'16'408'0,"0"0"40"15,-1 1 24-15,-3 2 15 0,4 4 25 0,7 2-47 0,-15 5-17 16,8 1-40-16,-4 3-17 0,-3 0-15 0,7 5-23 16,6 4-41-16,-9-2-9 0,2 4-38 0,8-1-26 15,-11 1-38-15,14-4-49 0,-3 0-48 0,-4-3-72 0,7-4-56 16,0-4-96-16,7-5-65 0,-4-3-78 0,-3-4-42 15,14-5-22-15,-14-7-49 0,0-1-1 0,3-1-30 0,-3-3-57 16,0-3-24-16,0-3-8 0,0 0-9 0,0-3 34 16,-3 0 62-16,-4 1 90 0,7-1 79 0,-7 0 104 0,7 0 152 15,-10-3 120-15,10 5 72 0,-7-1 95 0,3 1 58 16,-3 0 86-16,7 1 42 0,0 0 55 0,-3 2 8 0,3-4 16 16,0 3-41-16,0-1-70 0,0 2-50 0,0-3-46 15,0 2-41-15,0-1-32 0,3-1-40 0,8-1-24 16,-4 2-33-16,3-2-14 0,4-1-25 0,0 1-17 0,3-4-14 15,-7 1-18-15,7-1-14 0,7-1-10 0,-6 3-46 0,2-3-33 16,-2 1 0-16,-1 0 0 0,3-1 0 0,-2-1 0 16,2 5 0-16,-2-2 0 0,-1 3 0 0,0 3 0 15,-7-1 0-15,8 4 0 0,-8-2-80 0,7 4 0 0,-6 5-1 16,2 2-78-16,-9-1 118 0,3 3-6 0,-4 5 6 16,11-4 18-16,-11 1 15 0,-3 6 23 0,7 0 26 0,-3 0 31 15,-4 0 40-15,0 2-16 0,0-1-9 0,0-1 2 16,0 2-41-16,0-2-48 0,0 0 0 0,0-2 0 15,0-1 0-15,7-3 0 0,-7-3 0 0,0-3 0 0,0-1 0 16,0-3 0-16,6-3 0 0,-6-2 0 0,4-6 0 16,-4 0 0-16,7-3 0 0,-4-1 0 0,4-2 0 15,3-1 0-15,4-2 0 0,-10-4 0 0,6 0 0 0,4 1 0 16,-4 3 0-16,0-2 0 0,1 4 0 0,6-1 0 16,-7 5 0-16,8 2 0 0,-8 0 0 0,4 6 0 0,-4 0 0 15,-7 5 0-15,11 2 0 0,-10 4 0 0,3 1 0 0,-1 2 0 16,-2 5 0-16,-4-2 0 0,7 5 0 0,-4-2 0 15,-3 2 0-15,0 0 0 0,0 0 0 0,0 0 0 16,0-2 0-16,0-1 0 0,0-4 0 0,0 1-265 0,0-4-190 16,0-2-82-16,0-2-111 0,0-1-64 0,0-3-71 15,0 0 15-15,7-3 96 0,0-1 64 0,-7-2 72 0,3-4 55 16,8 2 73-16,3-2 25 0,-11 0 39 0,11-1 64 16,0-7 24-16</inkml:trace>
  <inkml:trace contextRef="#ctx0" brushRef="#br0" timeOffset="59864.44">10918 16126 695 0,'0'-4'791'0,"0"1"58"0,0-2-73 16,0 7-72-16,-7 1-88 0,0 6-96 0,-3-3-64 16,6 5-48-16,-3 1-49 0,0 3-38 0,-3-3-25 15,7 5-48-15,-11 1-40 0,14-3-16 0,0 2-24 0,-4-4-25 16,8-1-6-16,-4-1-25 0,0-3-9 0,14-1-23 16,-11-4-71-16,7-3-9 0,-3-3 0 0,0-5 0 0,7-2 0 15,0-5 0-15,-11-2 0 0,15-5 0 0,-8-4 0 16,4-1 0-16,-4-6 0 0,0 0 0 0,1-1 0 0,-1-2 0 15,4-1 0-15,-11-1 0 0,11 2 0 0,-14-2 0 16,3 1 0-16,-3 2 0 0,0 3 0 0,0 3 0 16,0 3 0-16,0 4 0 0,0 4 0 0,-3 4 0 0,6 4 0 15,-6 7 0-15,3 7 0 0,-7 3 0 0,0 5 0 0,7 6 0 16,-10 6 0-16,3-3 0 0,7 7 0 0,-10 2 0 16,10 3 0-16,-4 0 0 0,4 3 0 0,-7 3 0 15,7 1 0-15,0-4 0 0,0 2 0 0,0-2 0 0,0-3 0 16,7 1 0-16,-7-3 0 0,4-5 0 0,3-3-97 15,3-5-223-15,-3-5-40 0,3-1-31 0,0-6-26 0,1-3-22 16,6-3-1-16,-7-5-8 0,8 0-16 0,-8-4 24 16,-3-3 8-16,10-2 40 0,-10-1 56 0,3-1 80 0,-6 1 80 15,9-2 72-15,-13 2 64 0,4 3 80 0,-4-1 112 16,0 5 88-16,0 4 103 0,0-2 97 0,0 4 64 16,0 1 9-16,0-1-41 0,0 7-64 0,0-1-33 0,0 2-38 15,-4 2-49-15,-2 1-32 0,-1-2-24 0,3 2-16 16,-6 4-40-16,10-2-16 0,-7 1-8 0,0-1-41 0,-3 2 2 15,10-2-89-15,0-1-24 0,0 1 0 0,7-4 0 16,-4 1 0-16,-3-1 0 0,14-4 0 0,-14 0 0 16,10-1 0-16,-6-4 0 0,9-4 0 0,-2-1 0 0,-1-4 0 15,-3-1 0-15,-4-3 0 0,11-1 0 0,-14-2 0 16,0-3 0-16,4 0 0 0,-4-4 0 0,0 2-137 16,0-1-143-16,0 1 1 0,0-1-49 0,-4 3-16 0,4 2-24 15,4 2-25-15,-4 2-22 0,0 3-26 0,0 6-22 16,0 1-42-16,0 3-62 0,-4 3-9 0,4 2 16 0,4 2 56 15,3-1 55-15,-4 2 49 0,4 0 41 0,0-1 47 16,-4 4 31-16</inkml:trace>
  <inkml:trace contextRef="#ctx0" brushRef="#br0" timeOffset="60657.87">11366 16111 471 0,'13'17'823'0,"-9"-1"34"0,6-1-49 0,-3 0-88 0,0 1-88 16,-7-4-96-16,4 1-57 0,-4-4-70 0,0 0-41 15,0-4-48-15,0-1-24 0,0-1-48 0,0-2-32 0,0 1-25 16,0-7-22-16,0-1-17 0,0-1-40 0,0-1 0 15,0-2-8-15,0-2-16 0,0 0-17 0,0-3-62 16,6 1-9-16,-2-4 0 0,3 5 0 0,0 1 0 0,-4-2 0 16,7 2 0-16,-3 3 0 0,4 5 0 0,2-1 0 15,-9 2 0-15,6 1 0 0,4 0 0 0,-11 5 0 0,8-1 0 16,-4 5 0-16,0 0 0 0,-4 2 0 0,4-1 0 16,-4 2 0-16,4 2 0 0,0 2 0 0,-3 1 0 0,2 0 0 15,1 1 0-15,-7 0 0 0,4-2 0 0,3 1 0 16,-4 0 0-16,-3-2 0 0,14 0 0 0,-11-1 0 15,-3-2 0-15,7-2 0 0,-3-1 0 0,3-2 0 0,-7-4 0 16,0 0 0-16,6-3 0 0,-2-2 0 0,3-3 0 16,0-2 0-16,-4-1 0 0,4-1 0 0,-4-1 0 0,4-1-89 15,4 1 18-15,-4-3 14 0,-4 3 9 16,11 0 9-16,-11 2 46 0,4 2 10 0,-3 0 22 0,2 5 50 16,5 0-1-16,-11 0-24 0,7 1-64 0,0 2 0 0,-7-1 0 15,0 2 0-15,0-1 0 0,0 2 0 0,3 2 0 0,-3-2 0 16,7 1 0-16,-4 2 0 0,-3 1 0 0,14-1 0 15,-10 3 0-15,2-1 0 0,-2 0 0 0,10-1 0 16,-11-1 0-16,-3 0 0 0,14-3 0 0,-11 2 0 0,-3-1 0 16,11-1 0-16,-4-1 0 0,-1-1 0 0,-2 0 0 15,-4 3 0-15,7-3 0 0,-4-6 0 0,-3 5 0 0,14-7 0 16,-14 3 0-16,3-5-168 0,4 2-120 0,-3-3-40 16,3-1-32-16,-7-2-56 0,7-3-8 0,-7 4-9 15,0-3-15-15,3 1 25 0,-6 1 7 0,3-1 40 0,0 2 47 16,-7-2 58-16,14 1 79 0,-7 4 56 0,0-1 31 15,0 2 58-15,0 4 30 0,0 3 17 0,0-3 33 0,0 1 31 16,0 2 32-16,0 2 23 0,0 0-6 0,0 2 31 16,0-2 0-16,0 0 24 0,0-2-1 0,0 1 9 0,0 1 25 15,0 1 7-15,0-1 32 0,0 0 48 0,0 0 32 16,0 0 32-16,0 2-16 0,0 2-24 0,0 2-40 16,0 0-16-16,0 3-48 0,0 2-25 0,0-1-15 0,0 2-15 15,0 5-25-15,0-1-8 0,0 1-24 0,0 1 0 16,0-3-80-16,3 3-16 0,4 0 0 0,0-2 0 0,-4 1 0 15,4-2 0-15,-3 0 0 0,9-5 0 0,-2 1 0 0,-1-2 0 16,0-2 0-16,-3-2 0 0,-3-2 0 16,10-2 0-16,-11 1 0 0,4-1 0 0,0-1 0 0,-4 0 0 15,-3-1 0-15,0 1 0 0,7 0 0 0,-7-2 0 0,0 4 0 16,0-1 0-16,-7 1 0 0,7 2 0 0,-3-2 0 16,3 4 0-16,-14-2 0 0,14 0 0 0,-10 3 0 15,3 0 0-15,3-1 0 0,-3 1 0 0,4-4 0 0,-4-1 0 16,0 1 0-16,4-2 0 0,-4 1 0 0,7-2 0 15,0 1 0-15,0-1-57 0,0-1-270 0,0 1-57 0,0-2-89 16,0 2-70-16,0-1-49 0,0-2-56 0,0-1-72 16,7-1 0-16,-4-1 71 0,11-1 74 0,-14-1 63 15,10-2 63-15,1-1 49 0,-1-1 49 0,4 2 39 0,0-1 32 16</inkml:trace>
  <inkml:trace contextRef="#ctx0" brushRef="#br0" timeOffset="60853.86">12354 15930 551 0,'0'0'655'15,"0"0"-30"-15,0 0-25 0,0-2-48 0,0 7-56 16,0-7-80-16,0 5-48 0,0 5-80 0,0-4-88 0,0 2-72 16,0 0-128-16,0 3-73 0,0 0-94 0,0-1-74 15,0 1-46-15,0 2-97 0,0-4-56 0,0-1-56 16,0 0-9-16,0-3 42 0,0 2 46 0,0-2 26 0,0 1 71 15,0-1 8-15,7-2 64 0</inkml:trace>
  <inkml:trace contextRef="#ctx0" brushRef="#br0" timeOffset="61090.73">12406 16038 223 0,'0'-4'376'16,"0"-1"23"-16,0-2 26 0,0 0 7 0,0 1 40 16,0-1 0-16,0-1 24 0,0 1 63 0,0 1 18 0,0 4-73 15,0-1-49-15,0 2-47 0,0 1-47 0,0 0-49 16,-7 0-32-16,7 1-24 0,-3 2-24 0,-4 2-24 0,0-1-24 15,-3 2-24-15,6 2-40 0,-3-1 15 0,0 2-23 16,4 2-79-16,3 1-33 0,-7-2 0 0,7 1 0 16,7-1 0-16,-4 1 0 0,4-1 0 0,0 2 0 0,-3-1 0 15,6-1 0-15,4 1 0 0,-11-3 0 0,15-1 0 16,-8 3 0-16,0-5-137 0,4-2-326 0,-4-1-146 0,1-1-126 16,-1-1-145-16,-3 0 24 0,3 0 112 0,1 0 80 15,2-1 88-15,-2-1 64 0,-1 4 64 0,0-2 48 16,4 0 40-16,-10 0 55 0,13 0 26 0</inkml:trace>
  <inkml:trace contextRef="#ctx0" brushRef="#br0" timeOffset="61240.33">12699 16184 335 0,'14'7'632'0,"-11"1"47"15,-3-1-14-15,7 4-1 0,-7-1-8 0,4 5-72 16,-4-1-80-16,0 2-48 0,0 2-57 0,0 1-62 0,-4 2-58 16,-3 1-46-16,7 0-106 0,0 0-63 0,0-1-128 0,-3 2-95 15,-4-4-113-15,0-1-128 0,-3-3-81 0,3 0-110 16,-4-3-113-16,8-3 32 0,-11 0 64 0,4-4 88 0,6-2 47 15,-2-2 58-15,-1 1 47 0,-4-1 48 0,4-5 32 16,7 1 32-16</inkml:trace>
  <inkml:trace contextRef="#ctx0" brushRef="#br0" timeOffset="61905.59">13212 15744 559 0,'0'-6'775'0,"4"1"34"0,-4 3-10 0,0 2-87 0,7 2-71 16,-4 3-121-16,4 4-56 0,3 1-49 0,-3 2-38 0,4 6-57 15,-5 1-32-15,-2 4-25 0,10 3-38 0,-11 2-18 16,7 2-23-16,-3 3-23 0,0 0-25 0,-3 1-17 0,-4 2-14 15,0-4 7-15,7 1-112 0,-7-3 0 0,0-1 0 16,0-3 0-16,0-6 0 0,6-2 0 0,-6-3 0 0,-6-4 0 16,6-5 0-16,-7-3 0 0,7-6 0 0,0-5 0 15,0-1 0-15,0-6 0 0,-4-3 0 0,4-2 0 16,0-6 0-16,0-4 0 0,0-3 0 0,0-5 0 0,0-1 0 16,0-3 0-16,4-3 0 0,3 0 0 0,-1 0 0 15,5 2 0-15,6-2 0 0,-3 3 0 0,3 3 0 0,7 3 0 16,-3 3 0-16,6 6 0 0,1 1 0 0,0 5 0 15,-1 3 0-15,1 5 0 0,-4 2 0 0,-4 5 0 16,8 2 0-16,-11 2 0 0,0 5 0 0,8 2 0 0,-15 2 0 16,7 2 0-16,-13 2 0 0,6 1 0 0,-3 1 0 15,0 0 0-15,-7 5 0 0,0-2 0 0,0 0 0 16,-14 1 0-16,14-1 0 0,-10 2 0 0,-1 2 0 0,1 0 0 16,0-4 0-16,-15 2 0 0,8-2 0 0,7 0 0 15,-7-2 0-15,-1-2 0 0,5-2 0 0,-5 0 0 0,1-6 0 16,0-1 0-16,0 0 0 0,6-2 0 0,-6-5 0 15,7-3 0-15,0-1 0 0,3-1 0 0,0 0-289 0,3-4-262 16,-3 2-137-16,7-1-112 0,0-1-72 0,0-2 79 0,7 2 97 16,-3 2 80-16,3 0 57 0,0 1 70 0,-4-2 65 15,7 1 32-15,4-1 56 0,3 2 48 0,-6-2 33 16</inkml:trace>
  <inkml:trace contextRef="#ctx0" brushRef="#br0" timeOffset="62269.64">13722 15488 319 0,'11'-2'767'0,"-5"-1"89"0,-2 1-31 0,10 4-106 0,-14-2-55 15,3 3-95-15,11 1-82 0,-14 1-63 0,3 2-48 0,4 1-31 16,-3 2-41-16,-4 1-33 0,13 3-47 0,-9 3-23 16,-4 2-9-16,10 0-8 0,-3 1-48 0,0 5 16 15,-4 0-40-15,-3 4-48 0,0 1-64 0,11 0 0 0,-11 4 0 16,7-1 0-16,-7 0 0 0,0 2 0 0,7-2 0 16,-4-2 0-16,-3-2 0 0,14-1 0 0,-11-2 0 15,4-5 0-15,-3-3 0 0,2-3 0 0,5-5 0 0,-1-4 0 16,4-1 0-16,-11-7 0 0,8-4 0 0,3-3 0 15,-4-3 0-15,0-3 0 0,1-3 0 0,6-2 0 0,-7-3 0 16,7 0 0-16,1-1 0 0,-8 2 0 0,7 2 0 16,0-1 0-16,-6 3 0 0,6 2 0 0,-7 4 0 0,4 1 0 15,-4 5 0-15,1 2 0 0,-4-1 0 0,-4 7 0 16,7 1 0-16,4 2 0 0,-10 5 0 0,2 0 0 16,1 3 0-16,-7-1 0 0,4 3 0 0,-4-1 0 0,7 6 0 15,-4-2 0-15,-3-2 0 0,0 1 0 0,0-1 0 0,0 1 0 16,0-4 0-16,7-1 0 0,-7-3 0 0,0 0-97 15,0-4-430-15,0-1-121 0,0-1-97 0,0-3-118 16,7 0 7-16,-4-3 120 0,-3-3 95 0,7 0 58 0,-3 0 54 16,9-3 82-16,-9 0 38 0,6-1 41 0,4-2 49 15,3-4 47-15</inkml:trace>
  <inkml:trace contextRef="#ctx0" brushRef="#br0" timeOffset="62456.14">14473 15859 742 0,'4'0'872'0,"3"-2"-7"0,0 4-97 0,-4-5-80 15,-3 2-80-15,7 0-113 0,-7 2-54 0,0-1-49 0,0 1-48 16,0 2-40-16,0 0-16 0,0 2-40 0,-7-2-32 16,14 4-32-16,-7 0-24 0,3 4-16 0,-3 3-32 0,0-4-24 15,0 5-48-15,0-6-89 0,0 0-110 0,0 0-169 16,0-3-96-16,0 0-112 0,0-3-128 0,0-4-137 16,0-2-14-16,0-3 87 0,0-5 87 0,0-1 90 0,0-3 71 15,0-3 56-15,7-1 47 0,0-2 41 0,-3-5 48 16,6-2 33-16</inkml:trace>
  <inkml:trace contextRef="#ctx0" brushRef="#br0" timeOffset="62654.12">14694 15444 167 0,'10'-15'800'0,"4"1"64"0,-11 5-32 0,8 5-64 15,-4-1-96-15,-1 2-113 0,-6 4-70 0,4 3-49 16,-4 2-48-16,0 1-41 0,0 1-54 0,0 4-34 0,0 0-14 16,0 1-33-16,0 4-24 0,0 1-40 0,0 3-8 0,0 0-24 15,0 4-16-15,0-1 0 0,0 5-88 0,0-3-16 16,0 5 0-16,0-1 0 0,0 2 0 0,0-3 0 15,0 1-80-15,0-4-208 0,0 2-112 0,0-5-104 0,0 4-81 16,0-4-71-16,7-6-79 0,0 0-42 0,-4-2 82 16,-3-4 78-16,10-1 74 0,4-3 47 0,-10-2 72 0,6-5 48 15,4-5 32-15,-11-5 39 0,11 2 50 0</inkml:trace>
  <inkml:trace contextRef="#ctx0" brushRef="#br0" timeOffset="62848.6">14935 15808 38 0,'3'-4'689'0,"8"-1"110"16,-11 2 66-16,7 2-97 0,0-1-73 0,-7 2-94 15,0-1-97-15,0 2-48 0,0 1-48 0,0-1-32 0,0 1-72 16,-7 1-9-16,14 2-46 0,-7 2-34 0,0 0-14 16,0 2-25-16,0 3-24 0,0 1-17 0,0 3-15 0,0-2-16 15,0 4-63-15,0-2-41 0,0 0 0 0,0-1 0 16,0-1 0-16,0-1 0 0,0-2-73 0,0-1-238 16,0-3-122-16,0-5-95 0,0 1-64 0,0-6-103 0,0 1-113 15,0-8 24-15,0 0 112 0,0-2 80 0,0-4 64 16,0 0 64-16,0-2 55 0,0 0 17 0,0-3 57 0,0 0 47 15,3 0 48-15</inkml:trace>
  <inkml:trace contextRef="#ctx0" brushRef="#br0" timeOffset="62978.78">15028 15643 495 0,'0'-15'736'0,"7"2"48"15,-7 0 16-15,0 5-81 0,0-2-87 0,0 7-95 0,0-1-57 16,0 3-64-16,0-2-56 0,0 6-81 0,0 0-79 16,0 0-111-16,0 3-161 0,0 0-129 0,0 1-142 0,0-2-153 15,0 2-152-15,0 4-121 0,0-2 74 0,0 3 86 16,0-2 74-16,0 1 55 0,0-1 56 0,3 1 63 0,8-1 26 15,-4 2 55-15,3-1 8 0</inkml:trace>
  <inkml:trace contextRef="#ctx0" brushRef="#br0" timeOffset="63369.25">15279 15843 302 0,'0'7'833'0,"0"2"38"0,0 2-54 0,0 2-89 15,4-1-72-15,-4 2-112 0,7 1-64 0,-7-2-56 16,0 4-48-16,3-4-48 0,-3 4-40 0,0-1-25 0,0 4-38 15,0-4-25-15,0 4-24 0,0-2-17 0,7 1-38 16,-7-1-1-16,0 0-16 0,0 0 8 0,7-2-48 0,-7-2-64 16,-7-1 0-16,14-3 0 0,-7-4 0 0,0-3 0 15,-7-3 0-15,7-3 0 0,0-4 0 0,0-2 0 0,0-5 0 16,0-1 0-16,0-5 0 0,0-2 0 0,0-4 0 16,7-2 0-16,-7-3 0 0,3-1 0 0,8-1 0 15,3 1 0-15,-11-1 0 0,7 1 0 0,8 1 0 0,-1 4 0 16,0 3 0-16,-7 2 0 0,14 5 0 0,-10 2 0 15,0 5 0-15,3 2 0 0,-13 5 0 0,13 0 0 0,-10 4 0 16,3 6 0-16,-6-1 0 0,-4 2 0 0,0 5 0 16,7 0 0-16,-7 1 0 0,0-1 0 0,0 4 0 0,-7-1 0 15,7 1 0-15,-4 0 0 0,-3-3 0 0,4 1 0 16,-11-1 0-16,4-1 0 0,6-1 0 0,-9-3 0 16,-5-3 0-16,8-1 0 0,-7-1 0 0,6-4 0 0,1 0 0 15,0-4-57-15,-1-1-350 0,-2-4-121 0,9 1-81 16,-3-3-110-16,0 3-81 0,7-2-8 0,-3-4 104 0,6-1 79 15,-3 2 58-15,7-2 78 0,4 0 49 0,2 1 65 16,-2-1 39-16,-1 0 39 0,0 0 34 0</inkml:trace>
  <inkml:trace contextRef="#ctx0" brushRef="#br0" timeOffset="63730.33">15627 15712 366 0,'18'8'720'0,"-8"5"40"0,0 1 25 16,4-1-41-16,-14 2-72 0,4 3-120 0,2 3-56 15,-6-1-48-15,0 1-73 0,0 0-39 0,0 2-32 0,0 0-31 16,-6 0-33-16,6 1-33 0,0 1-22 0,-4-1-17 15,4 0-25-15,-14 1-6 0,11-6-25 0,-4-1-8 16,4-3-40-16,-11-2-64 0,3-5 0 0,1-3 0 0,3-6 0 16,-3-2 0-16,3-4 0 0,-3-2 0 0,10-5 0 15,-4-4 0-15,4-3 0 0,0-2 0 0,0-3 0 0,-7-3 0 16,14-1 0-16,-7 0 0 0,0-3 0 0,4 0 0 0,3-1 0 16,3 5 0-16,0-1 0 0,1 4 0 15,6 0 0-15,0 3 0 0,0 2 0 0,4 3 0 0,-4 3 0 0,0 5 0 16,-6-1 0-16,6 8 0 0,-7-1 0 0,4 1 0 15,-11 4 0-15,4 2 0 0,-3 3 0 0,-4 2 0 16,0 2 0-16,0 2 0 0,0 2 0 0,-4-2 0 0,-3 2 0 16,4 3 0-16,-4 0 0 0,0-1 0 0,-3-2 0 15,6 1 0-15,-9-1 0 0,2 0 0 0,8-3 0 16,-11-1 0-16,14-6 0 0,-3 1 0 0,-4-3 0 0,0 1 0 16,-3-2-24-16,10-5-384 0,0-1-120 0,0-1-97 15,0-3-94-15,-4 1-105 0,4 1 24 0,0-2 96 0,0-1 72 16,0-2 72-16,4-2 64 0,-4 4 55 0,10-1 58 15,-3 1 38-15,3-1 26 0,4 1 63 0</inkml:trace>
  <inkml:trace contextRef="#ctx0" brushRef="#br0" timeOffset="63893.91">15934 15661 287 0,'10'8'952'0,"-3"-1"-40"16,-3 1-104-16,3-1-73 0,-4 2-86 0,-3 2-113 16,0 1-56-16,7-4-72 0,-14 2-25 0,7 0-70 15,-3-2-33-15,3 2-16 0,-7 1-57 0,7-3-38 0,0 0-18 16,-4 1-78-16,-3-1-122 0,0-5-135 0,4 0-135 15,-4 0-113-15,7-2-120 0,-3 1-152 0,3-2-81 0,-7-5 42 16,7 1 87-16,0-2 72 0,7-3 64 0,-7 3 63 0,3-2 41 16,7-2 64-16,4-1 33 0,-10-1 39 15,6 0 32-15</inkml:trace>
  <inkml:trace contextRef="#ctx0" brushRef="#br0" timeOffset="64367.68">16137 15723 38 0,'7'8'728'0,"0"-1"32"0,-3 4 73 0,-4 2-58 16,0 0-78-16,6 2-106 0,-6-3-70 0,7 0-57 15,-14 1-56-15,7 1-33 0,0-3-55 0,-6 0-32 16,12 2-39-16,-6-5-25 0,0 3-40 0,0 0 0 0,0-4-32 16,0-1-17-16,0-3-22 0,7-1-9 0,-7 1-56 15,4-3-48-15,3-5 0 0,-4 0 0 0,4-3 0 0,0-2 0 16,3-5 0-16,-6 4 0 0,9-3 0 0,-2-4 0 16,-8 0 0-16,11 0 0 0,-4 0 0 0,1 0 0 0,-1 1 0 15,4 3 0-15,-4-1 0 0,0 4 0 0,1 1 0 16,3 2 0-16,-4 1 0 0,0 2 0 0,1 4 0 15,-1-1 0-15,4 4 0 0,-11 1 0 0,4 1 0 0,-4 3 0 16,11 2 0-16,-10-1 0 0,3 3 0 0,-1-3 0 16,-2 3 0-16,6 1 0 0,-3-1 0 0,0-1 0 15,-3 1 0-15,6-2 0 0,4 1 0 0,-11-2 0 16,7-1 0-16,4 2 0 0,-3-6 0 0,-1-1 0 0,0 2 0 16,4-4 0-16,-4 3 0 0,1-3 0 0,-1 0 0 0,4-7 0 15,-4 4 0-15,0-5 0 0,1 4 0 0,-1-2 0 16,-3-1 0-16,3-1 0 0,-10 0 0 0,11 1 0 0,-11-1 0 15,7 7 0-15,-7-1 0 0,0-1 0 0,0 2 0 16,0 1 0-16,0 0 0 0,0 1 0 0,0-1 0 0,0 3 0 16,0-6 0-16,0 3 0 0,0 0 0 0,0 3 0 15,-7 0 0-15,7 2 0 0,0-1 0 0,0 0 0 0,0 3 0 16,-4-1 0-16,4 1 0 0,0-1 0 0,0 2 0 16,-7-5-192-16,14-2-176 0,-7 4-41 0,0-4-38 15,0 1-42-15,0-2-39 0,0 0-24 0,4 0-23 0,3-3-49 16,-1-3-8-16,5 1 48 0,-1-1 56 0,0-4 47 15,8-1 66-15,-1-1 46 0,0-1 26 0,4-4 39 0,-4 0 40 16</inkml:trace>
  <inkml:trace contextRef="#ctx0" brushRef="#br0" timeOffset="64552.74">16885 15652 207 0,'3'-6'535'0,"-3"2"114"15,0 2 79-15,0-1 72 0,0 6-72 0,-3 0-104 16,3 2-89-16,-7 1-55 0,0 0-55 0,7-2-33 16,-3 4-64-16,-4-3-24 0,7 2-49 0,-7 4-31 0,7-4-24 15,0 0-32-15,-4 0-15 0,4 1-33 0,0 1-8 16,4-3-16-16,-4 2-16 0,0-1-32 0,7 1-48 15,0-1 0-15,-4-1 0 0,-3 2 0 0,7-5 0 0,0 1 0 16,-7-2 0-16,0 1-9 0,3 1-174 0,-3 1-73 16,0-4-113-16,0 2-55 0,-3-1-88 0,3-4-63 0,0 8-82 15,0-6-78-15,0 2-17 0,3 1 88 0,-3-6 72 16,0 3 88-16,-3 0 64 0,3 0 48 0,0 0 47 0,3 3 34 16,4-6 31-16</inkml:trace>
  <inkml:trace contextRef="#ctx0" brushRef="#br0" timeOffset="64749.71">17157 15960 279 0,'10'16'743'0,"1"-1"42"16,-1 0 7-16,-3 1-40 0,-4-2-152 0,4 2-33 0,-7 0-70 15,7-4-57-15,-7 1-48 0,0 0-49 16,-14 0-38-16,14 0-41 0,-10 0-33 0,7 3-38 0,-11-3-9 16,4 4-32-16,-1 1-16 0,-6 0-32 0,7 0-65 0,-1 0-46 15,-2 1-105-15,2-1-56 0,-6 0-104 0,7-2-121 16,6 0-78-16,-10-3-97 0,4-2-129 0,3-1-79 0,-3-6 65 15,0 0 63-15,-1-1 79 0,4-2 66 0,4 1 63 16,-4-5 48-16,0-2 39 0,7 2 50 0,-3-4 23 16</inkml:trace>
  <inkml:trace contextRef="#ctx0" brushRef="#br0" timeOffset="65439.9">18046 15516 191 0,'3'-15'863'0,"4"2"49"0,-3 2-87 0,-4 2-82 0,0 0-79 15,0 6-111-15,0-1-66 0,-11 3-55 0,11 1-64 16,-10 3-15-16,3 3-41 0,-3 2-40 0,-7 1-25 0,13 2-30 16,-20 5-25-16,14-1-49 0,-8 3 9 0,1 1-39 15,0 2 15-15,7 3-104 0,-8-3-24 0,8 0 0 0,0 2 0 16,-1-5 0-16,5 3 0 0,6-6 0 0,-4-1 0 15,4 1 0-15,4-5 0 0,2-1 0 0,5 0 0 0,-4-2 0 16,6-3 0-16,1 0 0 0,-3-3 0 0,6 2 0 16,0-3 0-16,-3 2 0 0,3-2 0 0,0 0 0 0,1 3 0 15,-1 0 0-15,0-1 0 0,-3 5 0 0,0 2 0 16,-1 0 0-16,1 1 0 0,3 3 0 0,-13 0 0 0,3 3 0 16,-4 0 0-16,-3-2 0 0,0 4 0 0,7 0 0 15,-7 2 0-15,-7-1 0 0,4 2 0 0,-4-1 0 16,3 0 0-16,-9-1 0 0,9-1 0 0,-3-2 0 0,-10-1 0 15,14-3 0-15,-11-1 0 0,3-2 0 0,1-6 0 16,3 1 0-16,-3-1 0 0,3-1 0 0,-3-2 0 0,6 0 0 16,-10 0 0-16,14-5-128 0,-3 1-256 0,-4-3-56 15,7 3-88-15,0-3-57 0,0 2-62 0,0-2-65 16,0-2-16-16,0 0 56 0,7-2 72 0,-4 5 72 0,4-1 63 16,0 1 50-16,4 0 47 0,-1-2 48 0,0 2 32 15,4 1 32-15</inkml:trace>
  <inkml:trace contextRef="#ctx0" brushRef="#br0" timeOffset="65707.22">18328 16057 639 0,'0'11'720'0,"0"-2"24"16,0-2 39-16,0-5-62 0,-6 2-81 0,6-2-112 16,0-1-56-16,0 1-56 0,6-2-48 0,-6 0-40 0,0-2-48 15,-6 1-32-15,6-4-24 0,0 2-40 0,0-4-16 16,0-1-16-16,0-4-24 0,0 0 0 0,0-3-25 0,0 0-6 15,0-3-18-15,0-3-38 0,0 5-41 0,6-4 0 16,-2 5 0-16,3 0 0 0,0 4 0 0,-4-4 0 0,4 4 0 16,-4 0 0-16,11 3 0 0,-10 1 0 0,9-1 0 15,-13 3 0-15,4 0-137 0,3 2-174 0,-4 2-89 0,-3-1-56 16,0 1-72-16,0-1-96 0,0 1-73 0,0 1-62 16,7 0 31-16,-7 3 104 0,7-3 64 0,-4 3 64 15,-3-1 55-15,11 3 58 0,-11 1 31 0,14 1 40 0,-14 2 56 16</inkml:trace>
  <inkml:trace contextRef="#ctx0" brushRef="#br0" timeOffset="65914.17">18549 15909 230 0,'14'0'569'16,"-14"3"23"-16,3-3 63 0,4 5 34 0,3 0-1 15,1 1-64-15,-4 2-72 0,-4-1-56 0,-3 4-64 0,7 2-48 16,0 1-41-16,-7-1-47 0,0 4-39 0,0-5-33 15,3-1-24-15,-3 6-24 0,0-5-25 0,0-1-70 0,0 1-89 16,0-8-96-16,0-1-169 0,0 0-142 0,0-1-177 16,0-2-160-16,7-6-112 0,-14-2 95 0,7-2 90 0,0-4 95 15,0-2 55-15,0-1 66 0,0-3 38 0,7-3 74 16,-3-3 22-16,-4-1 57 0</inkml:trace>
  <inkml:trace contextRef="#ctx0" brushRef="#br0" timeOffset="66059.78">18745 15673 87 0,'4'-12'904'16,"10"5"24"-16,-14 1-88 0,3 3-97 0,-3 1-86 15,-3 1-105-15,-4 2-73 0,0-1-46 0,7 2-57 16,-4 2-57-16,-3-2-31 0,7 1-55 0,0-2-82 0,-3-1-110 16,3 3-130-16,0 0-102 0,0-3-122 0,0 2-87 15,-7-2-79-15,0 0-97 0,4 3-80 0,-4 0-48 0,0 1 56 16,7-1 96-16,0 2 64 0,0-2 24 0,0 4 79 16,-10 1 41-16,17-1 32 0,-4 2 33 0</inkml:trace>
  <inkml:trace contextRef="#ctx0" brushRef="#br0" timeOffset="66696.59">19248 15775 182 0,'14'-1'545'0,"-14"1"30"16,4 0 33-16,2 0 9 0,1 0 15 0,-3 0-17 0,3 0-22 15,-4 0-89-15,-3 0-49 0,7 0-54 0,0 0-41 16,-7 0-48-16,3 0-32 0,4 0-25 0,-3 0-14 0,-4 0-49 15,0 0-8-15,0 0-8 0,7 1-16 0,-1 4-16 16,-6-1-32-16,0 2-64 0,0 2-48 0,0 2 0 16,0 1 0-16,0 4 0 0,0 3 0 0,0 0 0 0,0 0 0 15,0 1 0-15,0 2 0 0,0 2 0 0,0-1 0 16,0 4 0-16,0-2 0 0,0 0 0 0,0-2 0 16,4 1 0-16,-4-2 0 0,0-2 0 0,7 1 0 0,0-4 0 0,-4-3 0 15,4-2 0-15,-4-1 0 0,11-2 0 16,-14-1 0-16,4-5 0 0,6 3 0 0,-3-5 0 0,0 1 0 15,-4 1 0-15,8-5 0 0,2-2 0 0,-2 3 0 0,-1-6 0 16,0 3 0-16,4 0 0 0,-3 0 0 0,-1 2 0 16,0-4 0-16,1 4 0 0,2-2 0 0,-2 3 0 0,-1 1 0 15,0 1-400-15,4-3-129 0,-10-2-94 0,6 2-89 16,4-4-112-16,-11 2 0 0,11-2 111 0,-4 2 89 16,7-2 73-16,-13-1 63 0,6-1 56 0,7 3 56 0,-6-1 40 15,3 1 40-15,3-1 32 0</inkml:trace>
  <inkml:trace contextRef="#ctx0" brushRef="#br0" timeOffset="67036.19">19810 16034 326 0,'0'0'592'0,"-4"2"24"16,4 0 25-16,0-2 46 0,0-2-6 0,0 0-74 0,0 6-62 15,0 0-73-15,-6 3-40 0,6-2-65 0,-4 0-39 16,-3 5-16-16,0-2-48 0,4 3-31 0,3 2-34 0,-7 0-14 16,0-1-26-16,7-1-22 0,-3-1-9 0,3 2-16 15,0-3-17-15,0 0-31 0,0 0-55 0,3-3-9 16,-3 1 0-16,0-5 0 0,7 1 0 0,0-1 0 0,-4-2 0 15,4 1 0-15,0-1 0 0,3-3 0 0,1-1 0 16,-4-2 0-16,6-4 0 0,1 2 0 0,-10 0 0 0,6-1 0 16,4-3 0-16,-4-1 0 0,-3 1 0 0,-4 1 0 0,8 1 0 15,-11-1 0-15,7 8 0 0,0-1 0 16,-7 1 0-16,0 0 0 0,0 1 0 0,0 2 0 0,0-1 0 16,0 2 0-16,0 1 0 0,0 4 0 0,0-3 0 0,-7 1 0 15,0 4 0-15,7 0 0 0,-11 3 0 0,11 1 0 16,0 2 0-16,-3 0 0 0,3 2 0 0,0-3 0 0,-7 0 0 15,7-2 0-15,7 1 0 0,-7-3 0 0,3-2-384 16,-3-3-128-16,11 0-80 0,-4-2-112 0,0 1-105 16,-4-2-23-16,7-5 97 0,4-4 95 0,-10 2 88 0,9-3 56 15,-2-1 47-15,-1-1 42 0,0-1 63 0,1 0 47 16,6-3 33-16</inkml:trace>
  <inkml:trace contextRef="#ctx0" brushRef="#br0" timeOffset="67341.9">20134 16108 102 0,'0'5'593'0,"0"1"-1"15,0 1 56-15,0 1 8 0,-7 5 0 0,14-3-56 16,-7 1-40-16,0 2-56 0,0-3-56 0,0 1-49 0,0 0-46 16,0 0-41-16,0-2-40 0,0 0-41 0,0-2-22 15,0-2-26-15,3 1-22 0,-3-3-9 0,0 0-33 16,0-2-6-16,7-2-17 0,0-4-1 0,-4-1-31 0,4-3 0 16,0-1-55-16,-3 1-9 0,6-6 0 0,4 2 0 15,-4-5 0-15,-6 2 0 0,9 0 0 0,-9 1 0 0,10 0 0 16,-4 2 0-16,-7 2 0 0,11-1 0 0,-10 3 0 15,6 0 0-15,-3 1 0 0,0 5 0 0,-4 0 0 0,4 1 0 16,-7-2 0-16,3 4 0 0,-3-1 0 0,14 7 0 16,-14 1 0-16,0 3 0 0,0 0 0 0,4 0 0 0,-4 4 0 15,0 1 0-15,7 1 0 0,-1 2 0 0,-6 2 0 16,0-6 0-16,-6-1-241 0,12-1-182 0,-6-2-122 0,0 1-62 16,0-8-90-16,0 1-78 0,0-4-25 0,4-4 120 15,3-2 72-15,-4-2 72 0,11-2 39 0,-14-4 82 16,10-2 22-16,1-2 58 0,-1-2 47 0,7-5 32 0</inkml:trace>
  <inkml:trace contextRef="#ctx0" brushRef="#br0" timeOffset="67776.3">20595 15775 87 0,'0'-3'576'0,"0"0"16"0,0 6 31 16,0 3-22-16,0 3-25 0,0 2-40 0,0 1-56 16,0 3 0-16,0 3-48 0,-13-2-8 0,13 6-33 15,-4 3-47-15,-3-3-39 0,4 1-33 0,-11 2-33 0,14 3-22 16,-10-1-33-16,10 5-24 0,-4-2-17 0,-3 3-14 15,1-3-18-15,6 2-14 0,0-3-9 0,0-6-17 16,13-2-38-16,-9-3-33 0,6-6 0 0,4-4 0 0,-4-5 0 16,7-6 0-16,1-5 0 0,-5-4 0 0,5-1 0 15,-1-2 0-15,0-3 0 0,-7-2 0 0,1-1 0 0,6 1 0 16,-7-2 0-16,4 3 0 0,-10-1 0 0,6 4 0 0,4-1 0 16,-14 4 0-16,3-1 0 0,-3 5 0 15,0 1 0-15,0 4 0 0,0 0 0 0,0 1 0 0,0 3 0 16,0-1 0-16,0 1 0 0,0 2 0 0,0 0 0 0,0 2 0 15,0 0 0-15,0 0 0 0,0 2-57 0,0 1-46 16,-3 1-26-16,3 2 42 0,0 1-1 0,-7-1 0 16,0 4 40-16,3-4 15 0,-2 1 2 0,6 1 15 0,-4 0 8 15,4-2-16-15,0 1 16 0,0 0 0 0,-7-1 0 16,7 0-8-16,0-1 24 0,7 0-8 0,-7-1 0 0,0 2 8 16,4-2-8-16,-4-2 8 0,10 1-8 0,-10 1 0 15,14-2-8-15,-11-2-8 0,4-1 7 0,0 0-47 0,-4-1 9 16,8 1-33-16,-4-3-48 0,-1 0-16 0,-6-3-64 15,4 0-49-15,-4-2-22 0,7-1-25 0,-4 0-64 0,4 0-48 16,0-1-88-16,-7-2-49 0,3 0-86 0,4-2 23 16,0 2 80-16,4 0 64 0,-8-1 55 0,11 0 50 15,-11 0 38-15,8 1 42 0,-5-1 31 0</inkml:trace>
  <inkml:trace contextRef="#ctx0" brushRef="#br0" timeOffset="68113.43">20988 16078 174 0,'0'0'641'0,"0"2"30"0,0-1 58 0,0-2 39 15,0 1-48-15,0 0-128 0,0 0-64 0,0 3-65 0,-3 0-55 16,3 3-47-16,-14 0-41 0,14 1-32 0,-10 2-41 16,6 3-22-16,-3-1-33 0,0 2-16 0,4 2-24 0,3-4-16 15,-7 1-16-15,7-1-16 0,0-3-1 0,0 2-30 16,0-3-73-16,7-4 0 0,-7 1 0 0,3-2 0 16,-3-1 0-16,7-1 0 0,0-3 0 0,-3-1 0 0,6-1 0 15,-3 0 0-15,0-5 0 0,-4 4 0 0,4-1 0 0,-4-3 0 16,-3 2 0-16,0 0 0 0,7 2 0 0,-7 3 0 15,0 0 0-15,0-1 0 0,7 4 0 0,-7 0 0 16,4 0 0-16,-4 0 0 0,10 0 0 0,-3 3 0 0,0 4 0 16,3-1 0-16,1 2 0 0,-1 2 0 0,4 3 0 15,-1 0 0-15,1 2 0 0,3 1 0 0,-3 2 0 0,3-3 0 16,11 0 0-16,-4-1 0 0,-3-2 0 0,6-2 0 16,-3-1 0-16,4-4 0 0,3-1 0 0,-3 0 0 0,3-4-41 15,0 2-439-15,-7-2-167 0,3-6-217 0,-6 1-81 16,3-4 122-16,-3 0 95 0,-4 0 87 0,0-4 57 15,0 0 65-15,-6-4 63 0,6-1 56 0,-3-3 39 0,3 0 50 16,0 1 39-16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48:26.588"/>
    </inkml:context>
    <inkml:brush xml:id="br0">
      <inkml:brushProperty name="width" value="0.05292" units="cm"/>
      <inkml:brushProperty name="height" value="0.05292" units="cm"/>
      <inkml:brushProperty name="color" value="#FF0000"/>
    </inkml:brush>
  </inkml:definitions>
  <inkml:trace contextRef="#ctx0" brushRef="#br0">2594 12541 655 0,'7'-1'816'16,"-3"-1"16"-16,-4 4-40 0,0-2-96 0,0-2-72 15,0 2-112-15,0 0-49 0,-4 0-62 0,-3-3-42 0,7 2-110 16,-7-1 47-16,4 2-41 0,-4-3-22 0,4 2-42 16,-11-2-7-16,0 1-7 0,0 1-41 0,4-2-8 0,-7 1-25 15,-1 1-14-15,5 2-89 0,-11-4 0 0,6 3 0 16,1-2 0-16,-4 2 0 0,4-1 0 0,0 1 0 0,0 0 0 16,-4-1 0-16,4 2 0 0,7 0 0 0,-8 3 0 15,8-1 0-15,-7-3 0 0,6 3 0 0,-6 0 0 0,7 2 0 16,-1 0 0-16,-2 0 0 0,2 1 0 0,1 1 0 15,0-2 0-15,-4 1 0 0,10 1 0 0,-6-1 0 16,3 1 0-16,0 0 0 0,-3 2 0 0,10 0 0 0,-3-1 0 16,3 2 0-16,-7-2 0 0,7 0 0 0,-7 3 0 15,7-1 0-15,0-2 0 0,0 0 0 0,0 2 0 0,7-2 0 16,-7 2 0-16,0-2 0 0,-7 3 0 0,7 1 0 16,0 0 0-16,0-1 0 0,0 5 0 0,0-3 0 0,0 4 0 15,0-3 0-15,0 2 0 0,0 1 0 0,0-2 0 16,0-1 0-16,0 3 0 0,0-2 0 0,7 1 0 0,0-2 0 15,-7 1 0-15,0-1 0 0,0-1 0 0,3 1 0 16,-3 0 0-16,10 2 0 0,-10-4 0 0,7 3 0 16,0-2 0-16,-7 0 0 0,0 3 0 0,4-1 0 0,-4-1 0 15,0 2 0-15,0-1 0 0,0 0 0 0,6 0 0 16,-6 0 0-16,0 0 0 0,4-1 0 0,-4 3 0 0,0 0 0 16,7-2 0-16,-7 1 0 0,7-1 0 0,-4 0 0 15,-3 0 0-15,0 2 0 0,0-1 0 0,0 2 0 16,0-5 0-16,0 5 0 0,0 0 0 0,0-4 0 0,0 4 0 15,0 2 0-15,0-2 0 0,0-3 0 0,0 5 0 16,0-1 0-16,0-3 0 0,0 2 0 0,0-1 0 0,0-1 0 16,0-1 0-16,0 0 0 0,0-1 0 0,0 2 0 15,0-3 0-15,0 1 0 0,0 1 0 0,0-1 0 0,0 0 0 16,0 0 0-16,0 0 0 0,0-2 0 0,0 0 0 16,0 0 0-16,0-1 0 0,0 0 0 0,0 0 0 15,0 1 0-15,0-3 0 0,0 2 0 0,0-3 0 0,0 2 0 16,0-2 0-16,7 1 0 0,-7 0 0 0,0 0 0 0,7-1 0 15,-7-1 0-15,0 1 0 0,0 1 0 0,0-3 0 16,3 1 0-16,-6-2 0 0,3 4 0 0,0-3 0 0,3 0 0 16,-3 0 0-16,0 1 0 0,-3-1 0 0,3 1 0 15,0 0 0-15,0-3 0 0,0 4 0 0,0-2 0 16,0-2 0-16,0 4 0 0,0-2 0 0,0-3 0 0,0 3 0 16,0-1 0-16,0 0 0 0,3 1 0 0,-3 0 0 15,0 0 0-15,0-1 0 0,7-1 0 0,-3 1 0 16,-4-3 0-16,7 2 0 0,-1-3 0 0,-6 1 0 0,0 1 0 15,4-1 0-15,3 0 0 0,-7 2 0 0,3 1 0 16,-3-1 0-16,7-1 0 0,-7 2 0 0,0 3 0 0,7-2 0 16,-7-1 0-16,3-2 0 0,-3 4 0 0,0-4 0 15,0 4 0-15,0-2 0 0,0 1 0 0,0 1 0 0,7-2 0 16,-3 1 0-16,-4 0 0 0,7 0 0 0,-7-2 0 16,7 2 0-16,-4-3 0 0,-3-2 0 0,0 1 0 15,7 1 0-15,0 2 0 0,-7-5 0 0,3 0 0 0,-3 0 0 16,11 0 0-16,-11 0 0 0,7 4 0 0,-1 1 0 15,-2-3 0-15,3-2 0 0,-4 0 0 0,4 0 0 0,3 2 0 16,-3 0 0-16,-3-2 0 0,3 1 0 0,3-2 0 16,4 1 0-16,-11-2 0 0,8 4 0 0,2-2 0 15,-9 3 0-15,6-3 0 0,-3 0 0 0,3 0 0 0,4 3 0 16,-10 1 0-16,6-1 0 0,-3 0 0 0,0 0 0 16,-4 2 0-16,4-3 0 0,-4 3 0 0,4-2 0 0,0 2 0 15,-3-2 0-15,3 0 0 0,-4 0 0 0,4-3 0 0,0 1 0 16,-4 0 0-16,4-2 0 0,0 2 0 0,-4 1 0 15,-3-2 0-15,11-2 0 0,-11 2 0 0,14 0 0 16,-11 2 0-16,4-4 0 0,-4 2 0 0,4 0 0 0,4 0 0 16,2 0 0-16,-9 0 0 0,6 2 0 0,4-1 0 15,0 3 0-15,-7-1 0 0,3 0 0 0,0 3 0 16,4 0-137-16,-4 0-359 0,1 0-136 0,-1 0-175 0,4 1-81 16,-11-2 55-16,8-3 98 0,6 2 86 0,-7-4 73 15,7 3 64-15,1-3 64 0,6-3 49 0,-10-2 38 0,10-1 49 16,-4 0 41-16</inkml:trace>
  <inkml:trace contextRef="#ctx0" brushRef="#br0" timeOffset="7805.44">882 13876 847 0,'0'8'944'0,"-3"1"-104"0,-4 0-89 0,3-2-78 0,-10 0-66 16,11 1-110-16,-4 1-57 0,-3-1-48 0,3-4-56 16,-3 3-24-16,3 0-25 0,3-4-30 0,-3-2-26 0,7 2-38 15,0-3-50-15,0 2 9 0,0-1-39 0,0-1 22 16,0-1-94-16,0-2-41 0,0 0 0 0,7 0 0 0,-3-5 0 15,3-1 0-15,3-3 0 0,0-4 0 0,4-3 0 16,3-6 0-16,-3-2 0 0,14-4 0 0,-11-2 0 16,7-3 0-16,-3-4 0 0,3 0 0 0,-4-3 0 0,8-1 0 15,-4-2 0-15,-10 0 0 0,10 0 0 0,-7 3 0 0,0-4 0 16,-3 4 0-16,3 2 0 0,-6 2 0 0,2 3 0 16,-2 3 0-16,-4 4 0 0,-4 2 0 0,4 4 0 0,-4 2 0 15,-3 6 0-15,0 1 0 0,0 5 0 0,0 0 0 16,0 6 0-16,0 0 0 0,0 2 0 0,0 1 0 15,0 0 0-15,7 0 0 0,0 1 0 0,-7 2 0 0,4 2 0 16,3 2 0-16,3 1 0 0,-3 2 0 0,7 2 0 16,-7 5 0-16,10 2 0 0,0 5 0 0,-7 5 0 15,11-1 0-15,-4 5 0 0,0 6 0 0,8 2 0 0,-12 2 0 16,5 5 0-16,6 1 0 0,-7-1 0 0,-3 4 0 16,3-2 0-16,0-2 0 0,-7-1 0 0,8-3 0 0,-8-4 0 15,7-3 0-15,-6-2 0 0,2-6 0 0,-2 0 0 16,-1-3 0-16,0-5 0 0,4-1 0 0,-10-2 0 0,6-3 0 15,-3-2 0-15,0-5 0 0,-4 2 0 0,4-4 0 16,-4 0 0-16,-3-3 0 0,0 0 0 0,0-3 0 16,0 0 0-16,-3-1 0 0,-4-4 0 0,4 1 0 0,-4-4 0 15,-10 1 0-15,13-4 0 0,-13 1 0 0,0-2 0 16,-1-4 0-16,-2-2 0 0,-4 4 0 0,-4-6 0 16,7 2 0-16,-13-3 0 0,0-1 0 0,3-2 0 0,-11 0 0 15,-3-2 0-15,8-1 0 0,-8 2 0 0,7-1 0 16,-7 4 0-16,11 1 0 0,-4 1 0 0,3 5 0 0,8 3 0 15,-1 2 0-15,1 3 0 0,-1 4 0 0,7 3 0 0,-3-1 0 16,-3 1 0-16,6 0 0 0,-3 0 0 0,3 0 0 16,-3 1 0-16,3-1 0 0,4 2 0 0,0-1 0 15,7 3 0-15,-8-1 0 0,15-2 0 0,-11 2 0 0,11 1 0 16,3-4 0-16,-7 2 0 0,7-1 0 0,0-1 0 16,10-1 0-16,-3-1 0 0,3-2 0 0,1 1 0 0,6 2 0 15,0-6 0-15,11 3 0 0,-1-3 0 0,8-4 0 16,-1 1 0-16,-3 1 0 0,14-5 0 0,-7-1 0 0,7 0 0 15,-1-6 0-15,1 5 0 0,0-4 0 0,-7 1 0 16,7 0 0-16,-7-1 0 0,-4 2 0 0,4 1 0 16,-7 4 0-16,-3 1 0 0,-8 1 0 0,1 2 0 0,-7 4 0 15,3 0 0-15,-14 2 0 0,8 0 0 0,-4 3 0 16,-1 0 0-16,-6-2 0 0,0 0 0 0,0 4 0 0,0-2 0 16,-6 2 0-16,-1-1 0 0,-4 5 0 0,8-2 0 15,-11 1 0-15,4 3 0 0,-7 2 0 0,-1 4 0 16,5 1 0-16,-12 4 0 0,-2 2 0 0,6 1 0 0,-6 6 0 15,-4 1 0-15,0 3 0 0,-4 4 0 0,1 2 0 16,-4-1 0-16,0 1 0 0,3 0 0 0,-2 3 0 0,-8-2 0 16,10-2 0-16,-3-2 0 0,11 0 0 0,-8-5 0 0,15-3 0 15,-4-4 0-15,3-1 0 0,0-5 0 16,7 0 0-16,4-5 0 0,0-3 0 0,3-1 0 0,3-5 0 16,-2-2 0-16,6 3 0 0,0-3 0 0,0-1 0 0,0 0 0 15,0-1 0-15,0 1 0 0,0 0 0 0,0-2 0 16,0 2 0-16,0-2 0 0,0 1-208 0,0-3-432 0,0 0-168 15,0-2-144-15,10 0 80 0,-10 0 96 0,10-3 88 16,-3 0 80-16,3-1 64 0,8-1 79 0,-1 1 41 16,4-3 49-16,3-1 39 0,-4 0 48 0</inkml:trace>
</inkml:ink>
</file>

<file path=ppt/ink/ink5.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13:39.396"/>
    </inkml:context>
    <inkml:brush xml:id="br0">
      <inkml:brushProperty name="width" value="0.05292" units="cm"/>
      <inkml:brushProperty name="height" value="0.05292" units="cm"/>
      <inkml:brushProperty name="color" value="#FF0000"/>
    </inkml:brush>
  </inkml:definitions>
  <inkml:trace contextRef="#ctx0" brushRef="#br0">28034 1658 2751 0,'-4'-4'256'0,"2"0"-256"0,0 2 0 0,2 0 0 0,-2 0 752 0,2 2 96 15,-4 0 32-15,2 0 0 16,-2-3 752-16,-5 1 160 0,-1-2 16 0,0 0 16 16,1 2 320-16,-3-2 64 0,2 2 16 0,-3 2 0 0,1 0-128 0,2 0-32 15,-3 2 0-15,-3 2 0 0,7-2-416 0,-11 6-96 16,5-3-16-16,-5 1 0 0,-1 2-464 0,2 2-112 15,-1-1 0-15,1 3-16 0,-1-2-464 0,-1 3-96 16,2 3 0-16,-1-5-16 0,5 3-160 0,-1 2-16 16,3-1-16-16,3 1 0 0,4 1-176 0,-4 2 160 15,10-19-160-15,-5 41 160 0,5-41 48 0,0 0 16 0,5 60 0 0,-5-60 0 16,0 0-32-16,20 66-16 16,-20-66 0-16,0 0 0 0,40 72-48 0,-40-72-128 15,0 0 192-15,55 70-64 0,-55-70-128 0,0 0 0 16,83 50 0-16,-83-50 0 0,0 0 0 0,97 33 0 15,-97-33 128-15,0 0-128 0,103 16 0 0,-103-16 0 16,80-4 144-16,-80 4-144 0,85-6 0 0,-85 6 128 16,77-16-128-16,-77 16 0 0,80-19 0 0,-80 19 128 0,76-23-128 15,-76 23 0-15,68-27 128 0,-68 27-128 0,46-29 160 0,-27 9-160 16,-1 1 160-16,-8-1-160 0,1 1 160 0,-5-2-160 16,-2 1 192-16,-4-5-64 0,-6 2-128 0,-2-2 192 15,-1 3-48-15,-7-3-16 0,1 2 0 0,-7 1 0 16,-5 3 32-16,-4 2 0 0,-4 1 0 0,-6 4 0 15,3 3 0-15,-11-1 0 0,3 0 0 0,-7 1 0 0,3-1-160 16,-1-2 192-16,-3-1-192 0,4-3 192 16,1 1-192-16,-1 1 0 0,5-1 0 0,1 5 0 0,5 0 0 0,0 1 0 15,2 5 0-15,4 0 0 16,4 4-416-16,2 0-64 0,0 0-16 16,5 2-18720-16</inkml:trace>
  <inkml:trace contextRef="#ctx0" brushRef="#br0" timeOffset="938.5">25425 3533 6447 0,'0'-9'576'0,"0"3"-576"0,0-2 0 0,0 6 0 15,0-2 704-15,-4 2 48 0,4-2 0 0,-6-1 0 16,2-3 1440-16,-1-4 304 0,-9 3 48 0,2-5 16 16,-1 4-208-16,-3 2-48 0,-3 1 0 0,-1 1 0 15,-1 0-384-15,-2 6-64 0,1 0-32 0,-3 6 0 16,-2-2-448-16,2 4-96 0,0 1 0 0,-1 5-16 15,3-4-432-15,2 5-64 0,-4 4-32 0,-1-3 0 16,1 3-416-16,2 1-64 0,-6 5-32 0,7-6 0 16,3 3-224-16,-2 3 0 0,1 2 0 0,3 4 0 15,1-2 0-15,5-2 0 0,3 0 0 0,2 1 0 16,0 5 0-16,6-4 0 0,0-29 0 0,6 60 0 0,-6-60 0 16,0 0 0-16,35 79 0 0,-35-79 0 15,0 0 0-15,70 56 0 0,-70-56 0 0,0 0 0 0,105 28 0 0,-105-28 0 16,89 2 0-16,-89-2 0 0,108-16 0 15,-47 2 0-15,1-1 144 0,-8-4-144 0,2-1 128 0,-1-5-128 16,-7 0 0-16,-1-2 128 0,-9-1-128 0,1-3 0 0,-4-2 0 16,-6 1 0-16,-4 2 0 0,-3-4 0 15,-5 1 0-15,-5-2 0 0,-8 4 0 0,-4 2 0 16,-4-1 0-16,-6 9 0 0,-5 2 0 0,-5-1 0 16,-5 5 128-16,0-1-128 0,-8 3 0 0,-2 1 160 15,-2 0-160-15,-2 1 160 0,0 1-160 0,-1-2 0 16,1 1 0-16,-2 1 0 15,2 4-320-15,5 1-112 0,-1-1-16 0,0 2 0 16,0 2-1952-16,6 2-400 0</inkml:trace>
  <inkml:trace contextRef="#ctx0" brushRef="#br0" timeOffset="5662.25">27801 6493 3567 0,'-4'0'0'0,"2"0"144"0,2 0-144 0,0 0 192 0,0 0-192 0,0 0 0 0,0 0 0 0,0 0 0 0,0 0 944 0,0 0 144 16,0 0 16-16,0 0 16 15,0 0 624-15,0 0 128 0,0 21 32 0,0-21 0 16,0 0-320-16,0 0-64 0,6 35-16 0,-6-35 0 15,6 33-672-15,-6-33-128 0,4 41-16 0,-2-18-16 0,-2-23-160 0,7 52-48 16,-5-21 0-16,2 0 0 16,0 4-64-16,2 0-16 0,-2 4 0 0,-2-4 0 15,2-6 32-15,-2 2 0 0,1-6 0 0,1-2 0 16,-4-23-96-16,6 41 0 0,-6-41-16 0,0 0 0 16,6 35 64-16,-6-35 16 0,0 0 0 0,0 0 0 0,0 0-256 15,0 0-128-15,0 0 160 0,-2-21-160 0,-2 7 384 0,0-5 0 16,-2-1-16-16,3-5 0 0,-3 0-16 0,0-10 0 15,2 0 0-15,-2-6 0 0,2 3-352 0,2-7 0 16,-1 2 0-16,-3-3 0 0,0 1 0 0,2-5 0 16,-2 3 0-16,2 3 0 0,-1 3 0 0,1 6 0 15,4 4 0-15,0 4 128 0,0 9-128 0,0-1 0 16,0 1 0-16,0 7 0 0,4-3 0 0,-4 5 0 16,0 9 0-16,0-12 0 0,0 6 0 0,0 6 0 15,0-4 0-15,0 4 0 0,0 0 128 0,0 0-128 16,1 24 128-16,-1-24-128 0,4 31 208 0,-4-16-16 0,0 8-16 15,4-1 0-15,-4 3-48 0,0 4 0 16,0 4 0-16,0 2 0 0,0 2-128 0,0 1-256 0,0 3 64 16,-4 2 16-16,4-8 176 0,0 2 0 0,0 5-144 0,-4-1 144 15,3 2 0-15,1-3 0 0,0-5 0 0,0-6 0 16,0-1 0-16,0-1 0 0,0-6 0 0,0-2 128 16,0-19-128-16,0 26 0 0,0-26 0 0,0 0 0 0,0 0 0 0,0 0 0 15,-4-10 0-15,4-6 0 16,0-3 0-16,-4-6 0 0,4-6 0 0,-2-6 0 15,2-6 0-15,-4-5 0 0,4-6 0 0,-4-5 0 16,2 3-176-16,-4-2 176 0,2 4-128 0,4 7 128 16,-5 2 0-16,1 9 0 0,4 3 0 0,-4 5 0 0,2 7 384 15,2 2 144-15,0 3 48 0,-4 7 0 16,4-1 96-16,0 6 32 0,-6 2 0 0,6-2 0 16,0 4-192-16,-4 6-16 0,4 2-16 0,-4-2 0 15,3 3-224-15,1 5-64 0,0-14 0 0,-4 31 0 0,2-12-64 0,2 3 0 16,-2 7-128-16,2 2 192 0,0 4 48 0,0 7 0 15,0 3 0-15,-2 3 0 0,2 3-240 0,0-3 176 16,0 3-176-16,2 1 160 0,-2 0-160 0,0-5 0 16,2-8 0-16,0-4 0 0,2-2 0 0,1-8 0 15,-5-25 0-15,10 35 0 0,-10-35 0 0,0 0 0 16,0 0 0-16,0 0 0 0,0 0 0 0,0 0 0 0,0 0 0 16,45-53 0-16,-41 26 0 0,1-14 0 15,-1-5 0-15,2-10 0 0,-2-4 0 0,-2-8 0 16,-2 2-192-16,-4-8 192 15,-4 0-608-15,-5 3 0 0,-3 3 0 0,1 0 0 16,-5 8-672-16,3 5-144 0,5 15-32 0,2 5 0 0,5 15 944 0,1 11 176 0,0 7 32 0,2 8 16 16,-2 9 592-16,2-1 112 0,0 1 32 15,0 10 0-15,-2 5 0 0,2 4 16 0,2 7 0 0,0 2 0 16,2 7-32-16,2 1-16 0,-2-1 0 0,0 2 0 16,4 1-240-16,-4-1-48 0,2-3-128 0,0 1 192 15,1-5-192-15,-1 7 0 0,-2 4 128 0,2 1-11280 16,2-3-2256-16</inkml:trace>
  <inkml:trace contextRef="#ctx0" brushRef="#br0" timeOffset="9676.94">25262 6454 7359 0,'-6'4'656'0,"2"-4"-528"0,4 0-128 0,0 0 0 0,0 0 448 0,0 0 64 16,-4 0 16-16,2 0 0 15,-1 0 752-15,-3 0 160 0,2 2 32 0,2 0 0 0,0 0-304 0,2 1-48 16,0-3-16-16,0 0 0 0,0 0-256 0,0 0-48 16,0 0-16-16,0 0 0 0,0 0 384 0,0 0 80 15,0 0 16-15,0 0 0 0,0 0-304 0,0 0-48 16,0 0-16-16,0 0 0 0,0 0-48 0,0 0-16 16,27 51 0-16,-27-32 0 0,0 6-144 0,0 7-48 15,0 2 0-15,-4 5 0 0,4 6-352 0,0 9-80 16,0 14-16-16,4 11 0 0,-2 7-192 0,6-1 0 15,-2 4-192-15</inkml:trace>
  <inkml:trace contextRef="#ctx0" brushRef="#br0" timeOffset="12001.34">22574 4862 3679 0,'0'0'320'0,"0"0"-320"0,0 0 0 0,0 0 0 15,0 0 592-15,0 0 48 16,0 0 16-16,2 2 0 0,1-2 304 0,-3 2 64 0,4 0 16 0,-4 1 0 16,0-3-16-16,0 0-16 15,0 0 0-15,0 0 0 0,0 0-16 0,0 0 0 16,0 0 0-16,12 47 0 0,-8-37-400 0,-4-1-80 16,0 5 0-16,0-2-16 0,0 5-496 0,2-5 0 15,-2 3 0-15,0 3 0 0,0-3 0 0,0-1 0 16,0 3 0-16,2 1 0 0,-2-1-144 0,0-17 144 0,5 33 0 0,-5-33-144 15,0 31 144-15,0-31 128 16,0 0-128-16,6 49 176 0,-6-49-176 0,4 34 160 16,-4-34-160-16,2 37 160 0,-2-37 32 0,4 39 16 0,-4-39 0 15,4 33 0-15,-4-14 32 0,0-19 0 0,2 41 0 0,-2-41 0 16,4 41-240-16,-4-41 0 0,4 43 0 0,-4-43 0 16,5 36 0-16,-5-16 0 0,0-1 0 0,0-19 0 15,0 43 0-15,0-43 144 0,2 41-144 0,-2-22 128 0,-2 2 32 16,2-1 0-16,0 1 0 0,0-2 0 15,0-19 32-15,2 37 0 0,-2-37 0 0,2 41 0 0,-2-41 192 0,6 35 32 16,-6-35 16-16,6 39 0 16,-6-39-256-16,0 42-48 0,0-18-128 0,0-3 192 15,0 2-192-15,-4 1 0 0,2 3 0 0,-2-2 0 0,2-2 0 16,0 0 0-16,2 5 0 0,-2-3 0 16,2-2 0-16,0 2-128 0,0-1 128 0,0-24 0 15,2 50 0-15,-2-25 128 0,0-2-128 0,0 3 192 16,-2-1-192-16,2 0 0 0,0 0 128 0,0 0-128 0,-3 5 0 15,1-5 0-15,2 0 0 0,0-2 0 0,-4 2-304 0,4-5 0 16,0-1 0-16,-4-1 0 0,4-1 80 0,0-17 16 16,4 37 0-16,-4-21 0 0,0 1 208 0,0-5 0 0,0 1 0 0,0-3 0 15,0-4 0-15,0 3 0 16,0-9 0-16,0 0 0 0,0 0 0 0,0 0 0 0,0 0 0 0,0 0-9920 16</inkml:trace>
  <inkml:trace contextRef="#ctx0" brushRef="#br0" timeOffset="12682.93">22335 7152 11967 0,'-4'-8'1072'0,"4"1"-864"0,0 3-208 0,0-2 0 16,0 6 2048-16,0-4 352 0,0 4 80 0,0-4 16 0,4 2 896 0,-4-6 176 15,0 3 32-15,0 1 16 16,0 2-1536-16,2 2-304 0,-2 0-64 0,0 6-16 0,0-1-960 0,0 5-192 16,0 4-32-16,-2-1-16 15,2 7-192-15,0 1-48 0,-4 2 0 0,0 2 0 16,2 6-64-16,-5-1-32 0,1 4 0 0,0-3 0 16,0 2-160-16,2-2 192 0,-2-1-192 0,2-5 192 15,-1-2-192-15,1 2 0 0,0 0 0 0,2 1 128 16,-2-3-128-16,0-2-192 0,4 3 32 0,-2-3 16 15,2-21-816-15,6 29-144 16</inkml:trace>
  <inkml:trace contextRef="#ctx0" brushRef="#br0" timeOffset="13191.84">22548 7575 29487 0,'-4'6'2624'0,"-1"-3"-2112"16,5 1-512-16,-4-4 0 0,4 0 2080 0,0 0 304 16,-6 2 64-16,0 2 16 0,-2 2-992 0,3-2-192 15,-1 0-32-15,2-2-16 0,-2 2-816 0,6-4-160 16,0-4-48-16,0 2 0 0,0 2-208 0,0 0 0 0,6-6-192 0,-2 4 192 31,-4 2-992-31,0 0-96 0</inkml:trace>
  <inkml:trace contextRef="#ctx0" brushRef="#br0" timeOffset="13582.74">22649 7292 15663 0,'-6'4'1392'0,"1"-3"-1120"0,5-1-272 0,0 0 0 0,0 0 2592 0,0 0 464 15,-4 0 80-15,0-1 32 16,2 1-176-16,2-6-48 0,2 2 0 0,2-6 0 16,-4 10-1728-16,0 0-368 0,0 0-64 0,44-33-16 15,-44 33-384-15,0 0-96 0,0 0-16 0,0 0 0 0,64-21-272 0,-64 21 128 16,0 0-128-16,0 0 0 15,0 0 160-15,0 0-160 0,0 0 128 0,0 0-128 16,0 0 0-16,45 50 128 0,-49-32-128 0,0-1 0 0,-2 6 0 0,1-3 0 16,-1-1 0-16,-4 1 0 0,6 1 0 0,-6 0 0 15,5-1 128-15,-1 3-128 0,2-2 0 0,-2 3 0 16,2-5 0-16,-2-4 0 0,6 1 0 0,-3-4-224 0,3-1 80 16,0-1 16-16,0 2 128 0,0-9 0 15,0-3 0-15,0 0 0 0,0 0 0 0,0 0 0 16,0 0 0-16,0 0 0 0,0 0-256 0,0 0 48 0,0 0 0 0,79-23 0 31,-79 23-688-31,0 0-128 0,54-37-16 0,-54 37-16 0,0 0-1376 16,64-38-256-16</inkml:trace>
  <inkml:trace contextRef="#ctx0" brushRef="#br0" timeOffset="13881.93">23171 7142 7359 0,'-2'6'656'0,"-4"0"-528"0,2-2-128 0,0 0 0 16,3-2 3008-16,-3 5 560 0,-2 5 112 0,-10 6 32 16,-1 5-656-16,-3 6-128 0,3 4-32 0,-2-6 0 15,3 0-1760-15,-1 0-368 0,7-5-64 0,0-1 0 16,4-6-320-16,4 1-64 0,2-2-16 0,0-14 0 16,0 0-160-16,0 0-16 0,0 0-128 0,0 0 192 15,0 0-192-15,0 0 0 0,55 46 0 0,-55-46 0 0,0 0 0 16,0 0 0-16,0 0 0 0,79 18-160 15,-79-18 160-15,0 0 0 0,0 0 0 0,0 0 0 0,0 0 0 0,76 34 0 16,-76-34 128-16,0 0-128 16,0 0 448-16,10 37 32 0,-16-25 0 0,-2 0 0 0,2-1-64 0,-3 1-16 15,-5-2 0-15,2 1 0 0,-3-1-272 16,-3-4-128-16,1 1 128 0,-2-1-128 16,-5 0-960-16,3-2-288 0</inkml:trace>
  <inkml:trace contextRef="#ctx0" brushRef="#br0" timeOffset="14023.05">22994 7280 4607 0,'0'0'400'0,"0"0"-400"0,0 0 0 0,0 0 0 15,0 0 0-15</inkml:trace>
  <inkml:trace contextRef="#ctx0" brushRef="#br0" timeOffset="14715.97">19887 6120 27647 0,'-2'6'2448'0,"2"-4"-1952"16,0 2-496-16,0 0 0 0,0 0 2208 0,0 2 352 15,0 3 64-15,-4 9 0 0,4 3-1088 0,0 10-208 16,4-2-48-16,-4 6-16 0,2 2-864 0,2 6-160 15,-4 1-48-15,2 1 0 0,2-1-192 0,0 1 0 16,-4 0 0-16,2-9 0 16,1 1-288-16,-3-2-160 0,4-4-16 0,-2-2-11824 15,2-2-2368-15</inkml:trace>
  <inkml:trace contextRef="#ctx0" brushRef="#br0" timeOffset="15794.66">19458 7464 18431 0,'-7'-8'1632'0,"1"7"-1312"0,2-5-320 0,2 2 0 16,-2 4 2160-16,0 0 352 15,2 0 80-15,-2 0 16 0,1-4 752 0,-5 4 160 0,0 0 16 0,-2 4 16 16,1 0-2304-16,-1 3-464 0,2 5-80 0,-1 4-32 0,-1 1-256 0,0 6-48 16,0-3-16-16,5 5 0 15,-5-2-80-15,6 4-16 0,0 2 0 0,2 1 0 16,2-5 0-16,2-4 0 0,2 2 0 0,-4-23 0 16,0 0-64-16,29 51 0 0,-29-51-16 0,0 0 0 15,0 0-176-15,0 0 0 0,80 33 0 0,-80-33 128 16,0 0-128-16,0 0 0 0,89-33 0 0,-89 33 0 15,50-39 0-15,-50 39 0 0,49-54 0 0,-28 21 0 0,2-2 0 0,-3-2 0 16,-3 0 128-16,1-6-128 16,-7 3 0-16,-1 1 0 0,-4 0 0 0,-2 4 0 15,-4 0 0-15,-6 4 0 0,-4 6 0 0,1 0 0 16,-7 7-224-16,-1 3 80 0,-1 5 16 0,-1 3 0 0,-1 3-112 0,1 4-16 16,-2 5 0-16,1 1 0 15,1 8-208-15,-4-3-48 0,3 7-16 16,3-3 0-16,-3 5-176 0,5-1-16 0,5 1-16 0,-4 1-17888 0</inkml:trace>
  <inkml:trace contextRef="#ctx0" brushRef="#br0" timeOffset="15999.41">19945 7633 29487 0,'-6'6'2624'0,"3"-2"-2112"16,-1-2-512-16,2 0 0 0,2-2 944 0,0 1 80 0,-4 3 0 0,-2 2 16 15,-2-2-16-15,2 2-16 0,3-6 0 0,3 0 0 32,0 0-1584-32,0 0-320 0</inkml:trace>
  <inkml:trace contextRef="#ctx0" brushRef="#br0" timeOffset="16357.01">20069 7307 23951 0,'-5'4'2128'0,"-3"-2"-1696"0,6 0-432 0,2-2 0 0,0 0 2176 0,0-2 336 15,-4 2 80-15,0 0 16 0,2-2-240 0,2-2-32 16,2-2-16-16,6 1 0 0,-8 5-1552 0,0 0-304 15,0 0-64-15,54-35-16 0,-54 35-256 0,0 0-128 16,0 0 128-16,60-24-128 0,-60 24 0 0,0 0 0 16,0 0 0-16,0 0 0 0,0 0 0 0,0 0 0 0,80-4 0 0,-80 4 0 15,0 0 0-15,0 0 0 16,0 0 0-16,10 37 0 0,-16-21 128 0,2-3-128 0,-6 3 0 0,4 3 128 16,-3 3-128-16,-1-7 0 15,0 8 144-15,4-7-144 0,-1 3 0 0,1-1 0 0,2 1 0 16,2-1 128-16,-2-3-128 0,4 1 0 15,0-1 0-15,0-1 0 0,0-14 0 0,0 0 0 0,0 0 0 0,0 0 0 16,0 0-320-16,0 0 32 0,60 50 0 16,-60-50 0-1,0 0-416-15,0 0-64 0,0 0-32 0,95-10 0 16,-95 10-1600-16,0 0-320 0</inkml:trace>
  <inkml:trace contextRef="#ctx0" brushRef="#br0" timeOffset="16650.46">20789 7038 8287 0,'-4'0'736'0,"2"2"-592"0,-4 1-144 0,3-3 0 16,3 4 2816-16,-6 2 512 0,-2-4 128 0,-4 8 0 15,-3 3 128-15,-5 7 0 0,1-5 16 0,0 7 0 0,3-1-2352 0,-3 0-480 16,5 1-80-16,2-3-32 16,3 4-448-16,-1-3-80 0,4 1-128 0,2 2 176 0,4-23 16 0,4 37 0 15,-4-37 0-15,6 35 0 0,-6-35 0 0,0 0 0 16,0 0 0-16,0 0 0 0,60 52 0 0,-60-52 16 15,0 0 0-15,0 0 0 0,84 27 32 0,-84-27 0 16,0 0 0-16,0 0 0 0,89 33 0 0,-89-33 0 16,0 0 0-16,0 0 0 0,0 0-16 0,70 47 0 15,-70-47 0-15,0 0 0 0,9 37-80 0,-14-26-16 16,-3 3 0-16,-2-2 0 0,-2 1-128 0,-3-3 0 16,1 0 144-16,-1-1-144 0,-5-3 0 0,-3-2-128 15,2-2 0-15,-2-2-18304 0</inkml:trace>
  <inkml:trace contextRef="#ctx0" brushRef="#br0" timeOffset="16816.32">20758 7166 37775 0,'0'0'1664'0,"0"0"368"0,0 0-1632 0,0 0-400 0,0 0 0 0,0 0 0 15,0 0 1024-15,37-24 128 0,-37 24 32 0,33-29 0 16,-33 29-800-16,54-40-176 0,-54 40-16 0,64-45-16 15,-64 45-176-15,76-52-256 0,-37 24 64 0,7-1-18608 16</inkml:trace>
  <inkml:trace contextRef="#ctx0" brushRef="#br0" timeOffset="34742.1">29964 950 20271 0,'-6'0'1792'0,"-2"0"-1424"15,2 0-368-15,6 0 0 0,-3 0 2256 0,3 0 384 16,-8-4 80-16,-2 2 16 0,0-2-128 0,-5 1-32 0,5-3 0 0,2 0 0 16,3 0-1520-16,5 2-304 0,-4 0-64 0,4 4-16 15,0 0-288-15,0 0-48 0,0 0-16 0,0 0 0 16,42-21-96-16,-42 21-32 0,0 0 0 0,0 0 0 15,72-25-64-15,-72 25 0 0,0 0-128 0,72-18 192 16,-72 18-192-16,0 0 0 0,72-15 0 0,-72 15 0 16,0 0 0-16,0 0 0 0,79-4 0 0,-79 4 0 0,0 0 0 0,0 0 0 15,0 0 0-15,0 0 0 0,0 0 0 0,0 0-128 16,23 58 128-16,-32-44 0 16,-5 3 0-16,3 1 0 0,-5-3-128 0,1-1 128 15,1 1 0-15,-2 1 0 0,1-5 0 0,1-1 0 16,5 4-144-16,-5-8 144 0,6 1 0 0,1-1-144 0,7-6 144 0,0 0-192 15,0 0 192-15,0 0-192 16,0 0 192-16,0 0-208 0,0 0 80 0,0 0 128 16,0 0-192-16,0 0 192 0,58 45-160 0,-58-45 160 0,0 0-160 0,0 0 160 15,60 35-160-15,-60-35 160 0,0 0-256 0,0 0 64 16,0 0 0-16,60 48 0 0,-60-48 0 0,0 0 0 16,0 0 0-16,0 0 0 0,23 60 192 0,-23-60-144 15,0 0 144-15,-9 39-128 0,9-39 128 0,-16 21 0 16,16-21 0-16,-19 12 128 0,3-4 32 0,3-8 16 15,-7 2 0-15,5-2 0 0,-5-2-176 0,-3 2 160 16,2 0-160-16,-1-6 160 0,5 4-160 0,-3 0 0 0,3 2 0 16,0 0 0-16,5-4-256 0,-2 4-96 0,5 0-16 0,-1 4 0 31,0-2-1616-31,-1 2-320 0,11-4-64 0,-14 13-13168 0</inkml:trace>
  <inkml:trace contextRef="#ctx0" brushRef="#br0" timeOffset="35444.44">29983 1728 24879 0,'0'0'2208'0,"0"0"-1760"0,0 0-448 0,0 0 0 15,0 0 2176-15,0 0 368 16,0 0 64-16,0 0 16 0,0 0-832 0,0 0-144 0,0 0-48 0,80 6 0 0,-80-6-1024 0,0 0-224 31,70-12-32-31,-70 12-16 0,0 0-144 0,69-14-32 0,-69 14 0 0,0 0 0 16,68-9-128-16,-68 9 0 0,0 0 0 0,0 0 0 15,0 0 0-15,74 9 0 0,-74-9 0 0,0 0 0 16,0 0 0-16,0 0 0 0,0 0 0 0,21 61 0 0,-21-61 0 0,-6 29 0 16,6-29 0-16,-15 35 0 15,15-35 0-15,-14 34 0 0,14-34 0 0,-15 30 128 16,15-30-128-16,-10 25 0 0,10-25 0 0,0 0 0 16,-13 25 0-16,13-25 0 0,0 0 0 0,0 0 0 0,0 0 128 0,0 0-128 0,0 0 128 0,0 0-128 31,0 0 0-31,0 0 0 0,0 0 128 0,0 0-128 0,0 0 0 0,0 0 0 0,0 0 0 0,0 0 0 15,60 41-176-15,-60-41-16 16,0 0 0-16,0 0 0 16,0 0-240-1,64 27-48-15,-64-27-16 0,0 0 0 0,0 0 192 0,0 0 48 0,60 35 0 0,-60-35 0 0,0 0 256 0,0 0 0 0,0 0 0 16,0 0 0-16,13 54 384 0,-13-54 16 16,-15 25 16-16,1-13 0 0,3-2-48 0,-9-1-16 15,5 1 0-15,-5-4 0 0,-5 0-352 0,0-2 128 16,2-1-128-16,-3-6 0 0,7 3 0 0,0-4 0 15,-1 2 0-15,1-2 0 16,1 0-624-16,1 2-144 0,1-2-16 0,5 2-16896 0</inkml:trace>
  <inkml:trace contextRef="#ctx0" brushRef="#br0" timeOffset="36034.65">30129 2523 23039 0,'0'0'2048'16,"-10"10"-1648"-16,10-10-400 0,0 0 0 0,0 0 2800 0,0 0 464 16,-8 7 112-16,8-7 16 0,-9 16-1184 0,9-16-224 15,0 0-64-15,0 0 0 0,0 0-1232 0,0 0-256 16,0 0-48-16,0 0-16 0,0 0-144 0,0 0-32 16,75 17 0-16,-75-17 0 0,0 0-192 0,60-11 176 0,-60 11-176 0,0 0 160 15,64-20-160-15,-64 20 0 16,0 0 0-16,0 0 128 0,64-11-128 0,-64 11 0 0,0 0 0 0,0 0 0 15,0 0 0-15,0 0 0 16,0 0 0-16,0 0 0 0,0 0 0 0,0 0 0 0,10 54-176 0,-24-42 176 16,3 3 0-16,1 3-160 15,-3-3 160-15,1 1 0 0,-2-1 0 0,14-15 0 0,-19 29 0 0,19-29 0 16,-12 22 0-16,12-22-128 0,0 0 128 0,0 0 0 16,0 0 0-16,0 0 0 15,0 0 0-15,0 0 0 0,0 0 0 0,0 0-192 16,0 0 192-16,0 0-160 0,51 42-32 0,-51-42-16 0,0 0 0 0,0 0 0 15,0 0-32-15,83 2 0 0,-83-2 0 0,0 0 0 16,0 0 0-16,0 0 0 0,0 0 0 0,70 33 0 16,-70-33 80-16,0 0 16 0,0 0 0 0,2 45 0 0,-2-45 144 15,0 0 0-15,-12 39-144 0,12-39 144 16,-15 27 0-16,15-27 0 0,-20 23 192 0,5-13-64 16,1-1-128-16,-1-1 128 0,-1 0-128 0,-1-6 128 15,-1 6-128-15,-1-8-272 0,1 0 64 0,1-6-11904 16,-2 4-2384-16</inkml:trace>
  <inkml:trace contextRef="#ctx0" brushRef="#br0" timeOffset="37211.33">26804 3502 20271 0,'0'0'1792'0,"-4"-7"-1424"0,4 7-368 0,0 0 0 0,0 0 2448 0,0 0 432 16,0-12 64-16,0 12 32 0,0-16-240 0,0 16-48 15,4-13-16-15,-4 13 0 0,0 0-1600 0,0 0-320 16,0 0-64-16,0 0-16 0,0 0-96 0,0 0-32 16,0 0 0-16,0 0 0 0,0 0-80 0,0 0-16 15,0 0 0-15,0 0 0 0,0 0-64 0,29 50 0 16,-29-50-16-16,0 0 0 0,0 41-144 0,0-41-32 15,-4 39 0-15,4-39 0 0,-6 48-192 0,3-25 0 16,3-23 128-16,-6 51-128 0,-2-26 0 0,8-25 0 16,-8 49 0-16,8-49 0 0,-4 46 0 0,4-46 128 0,-4 35-128 15,4-35 0-15,0 0 0 0,0 0 0 0,0 0 0 16,0 0 0-16,0 0 128 0,0 0-128 0,0 0 0 0,0 0 0 0,0 0 0 16,0 0 0-16,0 0 0 0,0 0 0 15,0 0 0-15,0 0 0 0,0 0 0 0,0 0 0 16,0 0 0-16,0 0 0 15,0 0 0-15,0 0 0 0,0 0 0 0,0 0 0 16,0 0 0-16,0 0-160 0,68-14 160 0,-68 14-192 16,0 0 192-16,0 0-192 0,0 0 192 0,6-17-128 0,-6 17 128 0,0 0-128 15,0 0 128-15,0 0 0 0,0 0-144 0,0 0 144 16,0 0-192-16,0 0 48 0,0 0 0 0,0 0 0 16,0 0-112-16,0 0-32 0,0 0 0 0,0 0 0 15,0 0 0-15,0 0 0 0,0 0 0 0,0 0 0 16,0 0-16-16,0 0 0 0,4-19 0 0,-4 19 0 0,0 0-16 15,0 0 0-15,0 0 0 0,0 0 0 16,2-20-224-16,-2 20-48 16,0 0-16-16,0 0 0 0,0 0-1696 0,0 0-352 0,8-25-64 0</inkml:trace>
  <inkml:trace contextRef="#ctx0" brushRef="#br0" timeOffset="37857.11">26532 3456 21183 0,'-1'8'944'0,"-3"-8"192"16,4 0-912-16,-6 5-224 0,6-5 0 0,0 0 0 0,0 0 2336 0,0 0 416 0,0 0 96 0,0 0 16 15,0 0-352-15,0 0-64 0,0 0-16 0,0 0 0 0,0 0-1488 0,0 0-304 0,0 0-64 0,70-9-16 16,-70 9-240-16,0 0-64 16,0 0 0-16,66-16 0 0,-66 16-64 0,0 0-32 0,0 0 0 0,73-13 0 31,-73 13-160-31,0 0 128 0,0 0-128 0,80-2 128 0,-80 2-128 0,0 0 192 0,0 0-192 0,0 0 192 16,0 0-32-16,68 44 0 15,-68-44 0-15,0 0 0 0,0 0 0 0,15 49 0 16,-15-49 0-16,0 0 0 0,0 52-16 0,0-52 0 15,-6 43 0-15,6-43 0 0,-3 44-144 0,3-44 128 16,-10 41-128-16,10-41 128 0,-6 45-128 0,6-45 128 0,-10 44-128 16,10-44 128-16,-7 35-128 0,7-35 128 15,-2 33-128-15,2-33 128 0,0 0 16 0,-4 37 0 16,4-37 0-16,0 0 0 0,0 0-144 0,0 0 192 0,0 0-192 0,0 0 192 16,0 0-192-16,0 0 0 0,0 0 0 0,0 0 0 15,0 0 0-15,0 0 0 16,68 31 0-16,-68-31 0 0,0 0 0 0,0 0 0 0,0 0 0 15,69-2 0-15,-69 2 0 0,0 0 0 0,0 0 0 0,76-19 0 16,-76 19 0-16,0 0 0 0,74-16 0 16,-74 16 0-16,0 0-256 0,83-25 80 0,-83 25 16 0,0 0 0 31,86-25-688-31,-86 25-144 0,58-25-32 0</inkml:trace>
  <inkml:trace contextRef="#ctx0" brushRef="#br0" timeOffset="38550.18">24112 4550 16927 0,'0'-6'368'0,"-4"2"80"0,4 4 0 0,0 0 48 0,0 0-496 16,0-10 0-16,-2 6 0 0,2-4 0 0,0 1 3328 0,0 1 576 16,0-4 128-16,0 10 0 0,0-6-1200 0,0 6-240 15,0 0-48-15,0 0-16 0,0 0-1488 0,0 28-288 16,-4-11-64-16,4-17-16 0,0 37-256 0,0-37-48 0,-4 52-16 0,2-21 0 16,2 4-208-16,-6 4-144 15,4-4 192-15,1 4-192 0,-5-4 0 0,6-1 0 0,-4-3 0 0,4-31-192 31,4 59-944-31,-4-59-176 0</inkml:trace>
  <inkml:trace contextRef="#ctx0" brushRef="#br0" timeOffset="38661.74">24325 4899 17503 0,'-10'7'768'0,"5"-3"176"0,-1-2-752 0,2 2-192 0,4-4 0 0,-6 0 0 16,6 0-256-16</inkml:trace>
  <inkml:trace contextRef="#ctx0" brushRef="#br0" timeOffset="39017.68">24527 4693 911 0,'0'0'0'0,"0"0"0"0,-8 0 0 0,8 0 0 0,0 0 5248 0,0 0 960 16,0 0 192-16,0 0 32 0,0 0-2080 0,35-35-432 0,-35 35-80 0,39-29 0 16,-39 29-2320-16,44-39-464 15,-44 39-96-15,45-35 0 0,-45 35-640 0,0 0-128 0,58-35-32 0,-58 35 0 16,0 0-160-16,0 0 128 16,0 0-128-16,0 0 128 0,70-3-128 0,-70 3 0 15,0 0 144-15,0 0-144 0,0 0 128 0,10 54-128 0,-10-54 128 0,-10 37-128 16,10-37 0-16,-10 46 0 15,1-15 0-15,-1 2 128 0,-4-4-128 0,5 6 0 0,-1-4 0 16,2 2 0-16,-1-2 0 0,1-2 0 16,8-29 0-16,-6 47 0 0,6-47 0 0,0 35 0 0,0-35 0 0,0 0 0 15,0 0 0-15,0 0 0 0,0 0 0 0,0 0 0 16,0 0 0-16,0 0 0 0,74 11 0 0,-74-11 0 0,0 0-224 0,54-38-64 16,-54 38-16-16,45-31-18320 15</inkml:trace>
  <inkml:trace contextRef="#ctx0" brushRef="#br0" timeOffset="39288.51">25291 4445 21823 0,'-10'9'480'0,"1"-3"96"0,-1 4 32 0,4-6 0 0,6-4-480 0,-10 10-128 0,10-10 0 0,-15 15 0 15,1 1 3296-15,-5 9 640 0,-6-2 128 0,1 8 32 16,7-8-2384-16,0 1-480 0,5-3-80 0,4 0-32 0,2-1-592 0,6-20-112 15,0 0-32-15,8 44 0 0,-8-44-128 0,0 0-48 16,0 0 0-16,60 45 0 0,-60-45-48 0,0 0-16 16,72 21 0-16,-72-21 0 0,0 0-144 0,87 16 0 15,-87-16 144-15,0 0-144 0,84 17 0 0,-84-17 0 0,0 0 0 0,0 0 0 16,75 27 0-16,-75-27 0 0,0 0 0 0,0 0 128 16,0 0-128-16,-4 59 0 0,-7-46 0 0,-5-1 0 15,-3 1-192-15,0-7-16 16,-7 4 0-16,-3-8-18896 0</inkml:trace>
  <inkml:trace contextRef="#ctx0" brushRef="#br0" timeOffset="39451.44">25068 4676 23039 0,'0'0'1024'0,"0"0"192"0,0 0-960 0,0 0-256 0,0 0 0 0,0 0 0 16,0 0 1504-16,29-26 256 0,-29 26 48 0,45-27 16 15,-45 27-384-15,75-44-80 0,-75 44-16 0,76-45 0 32,-76 45-1920-32,78-45-384 0,-78 45-64 0</inkml:trace>
  <inkml:trace contextRef="#ctx0" brushRef="#br0" timeOffset="40215.25">20750 5473 1839 0,'0'0'160'0,"-2"-10"-160"0,2 10 0 0,-4-2 0 0,4 2 4448 0,0 0 864 0,0 0 160 0,-9 8 32 16,9-8-1600-16,-12 17-336 15,2-1-64-15,1 5-16 0,-5 6-2144 0,2 0-416 0,-1 6-96 0,3 2 0 16,1 0-64-16,3 4 0 15,0-2 0-15,2-4 0 0,4 2-208 0,0-35-48 0,6 56-16 0,-6-56 0 16,0 0-176-16,29 54-16 16,-29-54-16-16,0 0 0 0,0 0-112 0,64 27-32 15,-64-27 0-15,0 0 0 0,70-19-144 0,-70 19 0 16,48-35 0-16,-48 35 0 0,45-45 0 0,-45 45 0 16,37-52 0-16,-22 25 0 0,-1-2 0 0,-1 4 0 0,-7-1 0 0,-2 7 0 15,-4 0 0-15,0-1 0 0,-4-1 0 0,-5 3 0 16,3 3 0-16,-8 1 0 0,2 5 0 0,-1 1 0 15,-3 4 0-15,1 0 0 0,1 8 0 0,1-2 0 16,1 6-256-16,-3-4-16 0,5 7-16 0,0 3 0 31,0-5-1120-31,1 7-208 0</inkml:trace>
  <inkml:trace contextRef="#ctx0" brushRef="#br0" timeOffset="40381.78">21196 5783 34671 0,'-11'10'768'0,"-3"-5"144"0,8 5 48 0,1-8 0 0,-3 2-768 0,6-4-192 0,-2 0 0 0,-2 2 0 0,-7 0 1424 0,1-2 240 0,-6 0 64 0,7-4 0 32,-3-2-1728-32,8-2-320 0,1-1-80 0,1-1-17360 0</inkml:trace>
  <inkml:trace contextRef="#ctx0" brushRef="#br0" timeOffset="40689.75">21220 5506 1839 0,'0'0'160'0,"0"0"-160"16,0 0 0-16,0 0 0 0,0 0 3648 0,0 0 688 15,0 0 144-15,0 0 16 0,0 0 32 0,0 0 0 0,0 0 0 0,0 0 0 16,0 0-2288-16,75-20-448 0,-75 20-80 0,0 0-32 15,0 0-1072-15,64-19-224 0,-64 19-32 0,0 0-16 16,0 0-336-16,0 0 128 0,0 0-128 0,0 0 0 16,0 0 0-16,0 0 0 0,0 0 0 0,35 66 0 0,-44-43 0 15,-3 0 0-15,2 8 0 0,-3-2 0 16,-1 2 0-16,2 0 0 0,3 2 0 0,-1-4 0 16,4-3 0-16,6-26 0 0,-6 40 0 0,6-40 0 15,0 0 0-15,0 0 0 0,22 49 0 0,-22-49 0 16,0 0-160-16,0 0 160 0,0 0-192 0,73 25 192 15,-73-25-528-15,0 0 0 0,66-12 0 0,-66 12-11376 16,53-19-2288-16</inkml:trace>
  <inkml:trace contextRef="#ctx0" brushRef="#br0" timeOffset="40930.33">21728 5397 2751 0,'0'0'256'0,"-16"19"-256"0,11-11 0 0,5-8 0 15,0 0 2400-15,-10 18 432 16,10-18 96-16,0 0 16 0,0 0 512 0,-4 36 128 16,4-36 0-16,0 0 16 0,14 47-1648 0,-14-47-336 15,0 0-64-15,0 0-16 0,0 0-192 0,73 54-32 16,-73-54-16-16,0 0 0 0,0 0-192 0,82 41-32 16,-82-41-16-16,0 0 0 0,0 0-480 0,71 41-80 0,-71-41-32 0,0 0 0 15,0 0-256-15,0 0-48 0,0 0-16 0,26 64 0 16,-26-64-144-16,-16 19-144 0,6-9 144 0,-3-6-12624 31,-1 1-2416-31</inkml:trace>
  <inkml:trace contextRef="#ctx0" brushRef="#br0" timeOffset="41046.41">21701 5540 25167 0,'0'0'544'0,"0"0"112"0,0 0 32 0,29-29 32 0,-29 29-576 0,0 0-144 0,0 0 0 0,0 0 0 0,60-29 2048 0,-60 29 368 0,81-40 80 0,-26 14-16208 31</inkml:trace>
  <inkml:trace contextRef="#ctx0" brushRef="#br0" timeOffset="42234.71">25916 15258 12895 0,'0'0'1152'0,"7"-23"-928"0,-7 23-224 0,0 0 0 16,14-21 1856-16,-14 21 320 0,0 0 64 0,0 0 0 0,14-29 1408 0,-14 29 288 0,9-31 48 0,-9 17 16 31,0 4-1760-31,-4 1-368 0,-5 3-64 0,-1 0-16 0,-2 2-976 0,-1 0-208 0,-3 2-32 0,-3-4-16 31,-4 3-64-31,-3-1-16 0,-5 2 0 0,-2-2 0 0,-2-2-32 0,-1 2 0 0,-13 0 0 0,-5 2 0 16,-4-5-80-16,-8 1-32 16,-10 0 0-16,-2-6 0 0,-5 5-48 0,-2 1-16 15,-1 6 0-15,-7-4 0 0,8 8-144 0,-4 5-128 16,-1 3 144-16,1 6-144 0,4 3 160 0,1-2-160 15,5 1 160-15,1 5-160 0,8 0 0 0,10-2 0 0,2 4 0 16,8 6 0-16,5-3 0 0,4 4 0 16,6 7 0-16,2-4 0 0,12 6 0 0,2 1 0 0,3 5 0 0,8 1 0 15,10-1 0-15,10 1-192 16,-12-50 192-16,39 89-160 0,-39-89-64 0,85 90-16 16,-85-90 0-16,120 75 0 0,-48-44 112 0,10-2 128 15,15-2-208-15,13-1 80 0,-5-1 128 0,17-6 0 0,14-9-144 16,8-4 144-16,5-4-128 0,8-4 128 0,6-4-160 15,-4-4 160-15,-6-9-192 0,6-6 192 0,2-1-208 16,-4-3 80-16,-7-6 128 0,-7-3 0 0,-3-7 0 16,-8-3 0-16,-2-5 0 0,-22-1 0 0,-7 2 0 0,-17-3 0 15,-15 3 0-15,-4-2 0 0,-11 1 0 0,-13 3 0 16,-8 1 0-16,-14 9 0 0,-9-3 0 0,-14 8-128 16,-12 2 128-16,-9 4 0 0,-10 0 160 0,-13-2-160 15,-7 2 480-15,-9 2 0 0,-2 3 0 0,-11 5 0 16,1 5 80-16,-7 9 16 0,-3 5 0 0,-3 0 0 0,2 5-144 0,-4 1-32 15,-8 4 0-15,0 0 0 16,4 3-400-16,2-3 0 0,-2 5-224 0,5 1 80 16,13-5-576-16,5 3-112 15,8 2-32-15,10-1 0 0,5 3-352 0,14-7-80 0,14 3-16 0,4-3-12496 16,17-11-2496-16</inkml:trace>
  <inkml:trace contextRef="#ctx0" brushRef="#br0" timeOffset="43909.99">24312 16616 9215 0,'-8'-4'816'0,"4"2"-656"0,-2 0-160 0,2 0 0 0,4 2 2272 0,-4 0 416 16,4 0 96-16,-6 0 16 0,1-6 1184 0,-1 2 240 15,2 0 64-15,0 1 0 0,2 1-1856 0,2 2-384 16,0 0-64-16,0 0 0 0,0 0-1008 0,0 0-192 16,0 0-32-16,70-22-16 0,-70 22 32 0,0 0 0 15,95-7 0-15,-95 7 0 0,93-16-352 0,-93 16-64 16,105-19-16-16,-105 19 0 0,99-26-208 0,-99 26-128 16,95-25 128-16,-95 25-128 0,75-19 0 0,-75 19-240 15,63-21 48-15,-63 21 0 16,0 0-1040-16,0 0-208 0</inkml:trace>
  <inkml:trace contextRef="#ctx0" brushRef="#br0" timeOffset="44105.11">24732 16511 30399 0,'-15'21'1344'0,"-1"-7"288"0,7 1-1312 0,-1 1-320 0,10-16 0 0,-14 19 0 15,5-5 2160-15,-7 11 352 0,-5 16 80 0,-8 13 16 16,-2 4-1328-16,2 1-256 0,3-7-48 0,1 2-16 15,6-5-448-15,-1 1-112 0,5-3-16 0,1-5 0 0,3-3-384 0,7-8 0 16,4-31 0-16,0 47 0 31,0-47-560-31,0 0-192 0,0 0-32 0,0 0-16 16,0 0-2432-16,75 19-480 0</inkml:trace>
  <inkml:trace contextRef="#ctx0" brushRef="#br0" timeOffset="44389.24">24831 16990 2751 0,'0'0'256'0,"0"0"-256"16,0 0 0-16,0 0 0 0,0 0 2896 0,0 0 544 15,0 0 96-15,0 0 32 0,0 0 1024 0,-15 33 208 16,15-33 32-16,-20 41 16 0,11-14-2208 0,3 4-432 16,-4-2-96-16,4 0 0 0,-1 2-1280 0,7-31-240 15,-2 64-48-15,2-64-16 0,9 52-32 0,-9-52-16 16,0 0 0-16,35 63 0 0,-35-63-160 0,0 0-48 16,66 34 0-16,-66-34 0 0,0 0-272 0,88 0 0 15,-88 0 0-15,60-19 0 0,-60 19-240 0,60-35-96 16,-60 35-32-16,48-54 0 0,-30 25 48 0,-5-2 16 0,-3-4 0 0,-6 0 0 15,-2 0 144-15,-4-2 32 16,-8 4 0-16,-3 0 0 0,1 8 128 0,-5-4 0 16,-3 8 0-16,-1 1 0 0,-2 5 0 0,1 5 0 0,1 0 0 15,1 4 176-15,1 3-16 0,0 3 0 0,-1-4 0 16,5 4 0-16,5 0-160 0,-4 0 0 0,5 4-192 0,1-4 192 31,8 0-1344-31,0 0-160 0</inkml:trace>
  <inkml:trace contextRef="#ctx0" brushRef="#br0" timeOffset="44550.54">25596 16521 5519 0,'0'0'496'0,"3"50"-496"0,-3-50 0 0,0 45 0 16,0-45 3856-16,0 0 688 0,0 46 128 0,0-46 16 0,-9 88-1200 0,3-19-240 15,0 5-48-15,2 2-16 16,-2-12-1600-16,6-10-320 0,-3-4-64 0,3-9-16 0,0-41-976 0,0 68-208 15,0-68 0-15,0 0-16944 0</inkml:trace>
  <inkml:trace contextRef="#ctx0" brushRef="#br0" timeOffset="45042.1">25599 16947 6447 0,'0'0'576'0,"0"0"-576"0,0 0 0 0,0 0 0 15,0 0 1792-15,0 0 240 16,0 0 48-16,74 0 16 0,-74 0-1248 0,70-3-240 0,-70 3-48 0,83-14-16 31,-83 14-1072-31,72-12-224 0,-72 12-32 0,0 0-16 16,87-19 32-16,-87 19 0 0,0 0 0 0,0 0 0 0,0 0 1056 0,0 0 224 0,0 0 32 0,0 0 16 16,0 0 1984-16,0 0 400 0,0 0 64 0,-9 29 32 15,-7-13 304-15,3 3 64 0,-7 0 16 0,5 7 0 16,-5-1-1440-16,5 6-272 0,-1-2-64 0,3 0-16 0,-3 2-880 0,10 2-176 15,-3-8-48-15,9-25 0 16,-10 45-16-16,10-45-16 0,0 0 0 0,12 40 0 0,-12-40-160 0,0 0-16 16,0 0-16-16,0 0 0 15,73 14-128-15,-73-14-32 0,0 0 0 0,74-41 0 0,-74 41-16 0,60-46-128 16,-60 46 192-16,68-64-64 16,-33 31-128-16,0-4 0 0,-4 0 0 0,-2 2-176 15,0 0 176-15,-8 2-208 0,-21 33 80 0,41-58 128 0,-41 58-176 16,27-43 176-16,-27 43-128 0,0 0 128 0,22-34 0 15,-22 34 0-15,0 0 0 0,0 0 0 0,0 0 304 0,0 0 80 16,0 0 32-16,0 0 0 0,0 0 272 0,0 0 48 16,0 0 16-16,0 0 0 0,4 42-112 0,-4-42-32 0,0 0 0 15,15 56 0-15,-15-56-80 0,21 47-16 16,-21-47 0-16,37 58 0 0,-37-58-304 0,37 47-64 0,-37-47-16 0,49 50 0 16,-49-50-128-16,54 43 0 15,-54-43 0-15,0 0-176 16,83 39-704-16,-83-39-144 0,0 0-16 0,86 5-14576 15,-86-5-2896-15</inkml:trace>
  <inkml:trace contextRef="#ctx0" brushRef="#br0" timeOffset="45232.16">27103 16259 41471 0,'0'0'3680'0,"0"0"-2944"0,0 0-592 0,0 0-144 16,0 0 1312-16,-12 27 224 0,12-27 64 0,-10 43 0 15,1-6-352-15,-1 5-64 0,4 3-16 0,2 1 0 16,-2 7-784-16,6-5-176 0,0 5-16 0,0 1-16 16,0-2-352-16,2-1-64 0,6-5-16 0,-2-1 0 31,-6-45-1088-31,19 77-208 0</inkml:trace>
  <inkml:trace contextRef="#ctx0" brushRef="#br0" timeOffset="54239.96">1978 11440 35935 0,'-16'8'3200'0,"3"-1"-2560"0,7-3-512 0,6-4-128 15,0 0 1312-15,-14 8 240 0,3 0 48 0,-9-1 16 16,-3 3-544-16,4 0-112 0,1-2-32 0,9-6 0 16,9-2-192-16,-8-2-32 0,8 2-16 0,0 0 0 15,0 0-288-15,39-39-48 0,-39 39-16 0,44-35 0 16,-44 35-192-16,64-41-144 0,-64 41 192 0,74-39-192 0,-74 39 0 0,81-33 0 16,-81 33 0-16,82-21 0 15,-82 21 0-15,76-10 0 0,-76 10 0 0,0 0 0 0,85 14 0 0,-85-14 0 16,0 0 0-16,0 0 0 15,52 50 0-15,-52-50 0 0,6 41 0 0,-12-8 0 0,-3 2 0 0,-5 6 0 16,-2 3 0-16,-7 7 0 16,-4 7 0-16,-2 2 0 0,-4 4 0 0,-2 0 0 15,4 0 0-15,-4-8 0 0,6 2 0 0,-2-3 0 16,4-5 0-16,2-1 0 0,3-3 0 0,-1 3 0 0,7-9 0 16,5 3-144-16,1-8 144 0,2-6 0 0,6-2 0 15,2-27 0-15,0 39 0 0,0-39 0 0,0 0 0 0,0 0 0 16,28 48 0-16,-28-48 0 0,0 0 0 0,0 0 192 15,71 16-32-15,-71-16-16 0,0 0-16 0,90-10-128 16,-90 10 192-16,75-9-64 0,-75 9-128 0,80-16 0 0,-80 16 0 0,83-23 128 16,-83 23-336-16,82-21-80 15,-82 21-16-15,79-20 0 16,-79 20-880-16,72-12-176 0,-72 12-48 0</inkml:trace>
  <inkml:trace contextRef="#ctx0" brushRef="#br0" timeOffset="54815.46">3780 12006 37775 0,'-8'-15'1664'0,"4"1"368"0,0 4-1632 0,2 4-400 0,2 6 0 0,0 0 0 0,0-3 1248 0,0 3 160 15,0 0 48-15,0-8 0 0,0 8-432 0,0 0-64 0,0 0-32 0,6 44 0 32,-6-44-1216-32,4 62-240 0,-2-23-48 0,-4 6-16 0,-2 3 1520 0,-2 3 304 0,3 3 64 0,-7 0 16 0,4 1-656 0,-4-9-128 31,1 3-16-31,-5-11-16 0,4-3 48 0,3-6 16 0,-1-3 0 0,2-11 0 0,6-15-224 0,-6 10-32 31,6-10-16-31,2-16 0 0,-2 16-288 0,14-33 0 16,-8 8 0-16,3-8 0 0,5-7 0 0,1-9-176 0,7-7 32 0,1-4 0 31,2-2-272-31,4 2-48 0,0 3-16 0,2 7 0 0,-1 7 160 0,1 4 48 0,2 6 0 16,-33 33 0-16,52-46 272 0,-52 46 0 0,46-27 0 15,-46 27 0-15,0 0 0 0,0 0 0 0,0 0 0 0,70 11 0 0,-70-11 0 0,16 49 0 16,-16-49 0-16,10 60 144 16,-9-21 48-16,3 1 16 0,-4 11 0 0,-4-3 0 0,4 3-48 0,0-3-16 15,-1-7 0-15,2 2 0 16,3-5-144-16,-4-38 0 0,14 59 0 0,-14-59 0 31,0 0-592-31,35 46-160 0,-35-46-16 0,0 0-21600 0</inkml:trace>
  <inkml:trace contextRef="#ctx0" brushRef="#br0" timeOffset="55146.55">4492 12184 9215 0,'-14'20'816'0,"8"-7"-656"0,6-13-160 0,-9 22 0 0,9-22 6480 0,0 0 1264 15,0 0 256-15,0 0 64 0,0 0-5232 0,0 0-1040 16,29 50-192-16,-29-50-64 0,0 0-960 0,0 0-208 16,74-4-48-16,-74 4 0 0,44-31-320 0,-44 31 144 0,45-48-144 0,-24 21 0 15,-5-8 0-15,-3 6 0 16,-1-4 0-16,-4 6 0 0,-7-3 0 0,-2 11 0 0,-3-4 0 0,-6 5 0 16,-4 3 128-16,-3 3-128 15,-1 4 0-15,1 5 0 0,-2 6 288 0,-1 5 0 0,1 6 0 0,-6 5 0 16,5 4 144-16,-3 3 16 15,5 5 16-15,-5 0 0 0,4 7-96 0,3 3-32 0,1 2 0 0,-1 1 0 0,3 7 48 16,1 1 0-16,8 1 0 16,0-5 0-16,4-3-192 0,4-5-16 0,-4-40-16 0,20 64 0 15,-20-64-160-15,0 0 0 16,60 59 0-16,-60-59 0 16,0 0-464-16,83 9-80 0,-83-9-16 0,64-27 0 15,-64 27-592-15,80-46-128 0,-36 13-32 0,-1-4-12400 0,0 2-2480 0</inkml:trace>
  <inkml:trace contextRef="#ctx0" brushRef="#br0" timeOffset="55528.21">5192 11927 11055 0,'0'0'976'0,"0"0"-784"0,0 0-192 0,0 0 0 15,0 0 4736-15,0 0 912 0,0 0 176 0,0 34 48 0,0-34-2352 0,-6 45-448 16,6-45-112-16,-8 54-16 0,7-19-1728 0,-3-4-368 16,2 4-64-16,-2 0-16 15,0 4-160-15,2 2-32 0,2-3-16 0,-4-3 0 0,4-35-96 0,4 59-16 16,-4-59 0-16,16 46 0 0,-16-46-208 0,0 0-48 0,0 0-16 0,44 43 0 15,-44-43-176-15,0 0 0 16,66-24 0-16,-66 24-176 16,58-42-256-16,-58 42-48 0,60-55-16 15,-60 55 0-15,59-58 112 0,-59 58 0 0,50-56 16 0,-50 56 0 0,45-39 176 0,-45 39 48 0,0 0 0 0,0 0 0 16,58-19 144-16,-58 19-128 16,0 0 128-16,0 0-128 0,42 72 128 0,-42-72 0 15,18 58 0-15,-18-58-128 0,19 70 128 0,-19-70 176 0,27 77-48 16,-27-77 0-16,43 62 256 0,-43-62 64 15,45 55 0-15,-45-55 0 0,50 38 64 0,-50-38 0 0,64 18 16 0,-64-18 0 16,66 0-32-16,-66 0-16 0,78-23 0 0,-78 23 0 16,75-51-144-16,-34 18-16 0,-2-8-16 15,0-3 0-15,-4-9-304 0,-6-3 128 0,-8-4-128 0,-2 2 0 16,-5 2-160-16,-2-3-144 0,-5 9-16 0,-1 0-16 31,-6 7-752-31,0 4-160 0,0 6-32 0,-6 10 0 0,3 4-64 0,3 19-32 16</inkml:trace>
  <inkml:trace contextRef="#ctx0" brushRef="#br0" timeOffset="55949">7904 11669 33167 0,'0'0'1472'0,"0"0"304"0,0 0-1424 0,6-26-352 16,-6 26 0-16,0 0 0 0,0 0 1920 0,-14-3 304 0,14 3 64 0,-21 7 16 0,5 5-1008 0,-3 7-192 31,-5 3-32-31,3 7-16 0,-4 10-192 0,-4 1-32 16,-4 9-16-16,2-1 0 0,2 8-240 0,0-7-64 0,3 1 0 0,1 1 0 16,10-1-192-16,-1-5-32 0,6-1-16 0,7-7 0 15,3-37-272-15,5 62 0 0,-5-62 0 0,24 49 0 16,-24-49-272-16,0 0-64 0,73 42-16 0,-73-42 0 31,70 8-704-31,-70-8-144 0,93-11-16 0,-93 11-16 16,111-29-448-16,-47 5-96 0</inkml:trace>
  <inkml:trace contextRef="#ctx0" brushRef="#br0" timeOffset="56301.81">8579 11768 28559 0,'0'0'1264'0,"-16"1"272"0,16-1-1232 0,-9 8-304 0,9-8 0 0,-10 10 0 15,10-10 2816-15,-16 17 496 0,-3 3 96 0,-4 5 32 0,1 10-2032 0,-7 4-384 0,4-1-96 0,2 1-16 16,5 0-224-16,5 2-48 16,3-2-16-16,0 1 0 0,4-1 0 0,3 2 0 15,6-6 0-15,-3-35 0 0,10 58-288 0,-10-58-48 16,0 0-16-16,47 52 0 0,-47-52-272 0,0 0 0 0,73-2 0 0,-73 2 0 0,61-29-320 0,-61 29-32 31,67-50 0-31,-32 21 0 0,-6-6-16 0,2-4 0 16,-1-2 0-16,-5-1 0 0,-6 5 128 0,1-6 32 15,-5 6 0-15,-5 2 0 0,-4 6 208 0,-3 0-176 16,-3 29 176-16,2-37-160 0,-2 37 160 0,-2-19 144 0,2 19-16 0,0 0-128 16,-19 8 512-16,6 5 0 15,1 7 0-15,-4 5 0 0,7 0 0 0,-5 6-16 0,-1 2 0 16,1 2 0-16,2 0-96 0,5-2-16 0,1 0 0 0,2-4 0 16,4-29-256-16,4 48-128 0,-4-48 0 0,0 0 128 0,29 59-416 0,-29-59-96 15,0 0 0-15,0 0-16 16,76 25-944-1,-76-25-192-15,0 0-48 0,87-35-19104 0</inkml:trace>
  <inkml:trace contextRef="#ctx0" brushRef="#br0" timeOffset="56812.42">9149 11513 33167 0,'-16'12'1472'0,"16"-12"304"0,-19 20-1424 0,19-20-352 0,0 0 0 0,-14 19 0 0,14-19 1888 0,0 0 304 16,-15 41 64-16,5-12 16 15,4 6-1104-15,-1 1-208 0,5 3-64 0,2-39 0 0,9 78-208 0,-9-78-48 16,26 72-16-16,-26-72 0 0,40 73-96 0,-40-73-16 16,55 72 0-16,-55-72 0 0,54 70-16 0,-54-70-16 0,49 66 0 0,-49-66 0 15,44 64 16-15,-44-64 0 16,27 56 0-16,-27-56 0 0,0 0 64 0,14 62 16 0,-14-62 0 0,-12 21 0 16,12-21-256-16,-27 4-32 15,8-11-16-15,-3-3 0 0,1-6-272 0,-2 1-192 0,1-1 16 16,3-7 16-1,-4-2-1184-15,1 0-256 0,9-1-32 0,3 3-16 16,4 0-400-16,6 23-64 0,0-37-32 0,0 37 0 16,0 0-3264-16,0 0-656 0,0 0-128 0,0 0-16 0,41-27 2128 15,-41 27 432-15,0 0 96 0,0 0 16 0,0 0 4432 0,70 21 880 16,-70-21 176-16,0 0 32 0,0 0 2048 0,93 12 384 0,-93-12 96 16,0 0 16-16,95-8-1216 0,-95 8-240 0,74-19-64 0,-74 19 0 15,79-29-1856-15,-79 29-384 0,78-39-80 0,-78 39-16 16,70-53-304-16,-70 53-64 0,54-56-16 0,-54 56 0 15,41-54-96-15,-41 54-32 0,25-56 0 0,-25 56 0 16,13-47-160-16,-13 47 128 0,-9-31-128 0,-5 23 128 16,-5 1-128-16,-3 5 0 0,-7 2 0 0,-2 5 0 15,-2 5 272-15,2 4-16 0,-4 7-16 0,2 4 0 16,4 4 96-16,2 4 32 0,2 8 0 0,2-4 0 16,7 6-176-16,6-7-16 0,5 1-16 0,5-37 0 0,5 70-160 0,-5-70 0 0,30 64 0 0,-30-64 0 15,54 60 0-15,-54-60 0 16,60 41-192-16,-60-41 192 15,80 29-896-15,-80-29-48 16,98 2-16-16,-98-2-18944 0</inkml:trace>
  <inkml:trace contextRef="#ctx0" brushRef="#br0" timeOffset="57053.98">10586 11446 41471 0,'-29'21'1840'0,"10"-6"368"0,-1 3-1760 0,20-18-448 0,-25 25 0 0,25-25 0 15,0 0 688-15,-29 35 48 16,8-4 16-16,-4 8 0 0,1 5-272 0,9 1-48 16,7 0-16-16,8-45 0 0,8 83-96 0,-8-83 0 0,29 74-16 0,-29-74 0 15,50 70-176-15,-50-70-128 0,60 54 192 0,-60-54-192 16,68 41 0-16,-68-41 0 16,76 29 0-16,-76-29 0 0,70 13 176 0,-70-13-176 0,64 6 160 0,-64-6-160 15,0 0 0-15,0 0 128 0,54-23-128 0,-54 23 0 31,-19-12-576-31,-5 2-176 0,-3 7-16 0,-12-3-12832 0,-1 2-2560 0</inkml:trace>
  <inkml:trace contextRef="#ctx0" brushRef="#br0" timeOffset="57788.38">1507 13181 26719 0,'-26'4'2368'0,"3"-2"-1888"0,11 2-480 0,9 0 0 15,3-4 2448-15,-14 6 400 0,-3-1 80 0,-11 3 16 16,1 2-1200-16,-2 2-224 0,10-3-48 0,19-9-16 16,0 0-704-16,0 0-144 0,0 0-32 0,79 24 0 15,-79-24-64-15,99-8 0 0,-99 8-16 0,130-16 0 16,-52 10 16-16,3-9 16 0,7 1 0 0,7-5 0 0,-2 3-32 0,13-3-16 16,17-2 0-16,10 1 0 15,1 1-224-15,6-8-32 0,3 2-16 0,7-1 0 16,7 5-208-16,-4-4 0 0,6-2 0 0,0 0 0 15,12-1 0-15,5 1 0 0,9-2 0 0,-3 4 0 0,-7 4 0 16,7-3 0-16,6-7 0 0,-4 8 0 0,-25 8 0 16,16-5 0-16,9 1 0 0,2 5 0 0,-11 6 0 15,0-1 0-15,-3-9 0 0,-9 7 0 0,-13 5 144 0,-1 2-144 16,4 4 128-16,0 0-128 0,3 0 192 0,-15 0-64 16,-21 2 0-16,14-2 0 0,10 2 0 0,9 0-128 15,-4 2 192-15,1-4-64 0,-3 3 16 0,-3-1 0 16,5 2 0-16,-5-4 0 0,-1-4-16 0,-3 2-128 15,-6 1 192-15,-1-5-64 0,3 0 32 0,-10-4 0 16,-11 4 0-16,-11 1 0 0,-5-3-160 0,2-2 192 16,2-2-192-16,2-1 192 0,0-1-192 0,-8-3 128 15,-10 1-128-15,0 3 128 0,-2-3-128 0,-1-1 0 16,-5 1 0-16,-5 5 0 0,0 1 0 0,-4-4 0 16,-6 3 0-16,-64 11 0 15,114-20-688-15,-114 20-64 0,85-17-16 0,-85 17 0 16,64-16-592-16,-64 16-128 0,0 0-32 0,70-17-19696 0</inkml:trace>
  <inkml:trace contextRef="#ctx0" brushRef="#br0" timeOffset="59006.56">2306 13773 35935 0,'0'0'3200'0,"0"0"-2560"0,0 0-512 0,0 0-128 16,0 0 1424-16,0 0 272 15,0 0 48-15,9 52 16 0,-9-52-496 0,4 64-112 0,2-23 0 0,-6 7-16 0,4-1-240 0,-4 1-64 0,2 1 0 0,2 1 0 32,-4-5-192-32,0-1-32 0,0-5-16 0,0-4 0 15,0-35-384-15,4 56-80 0,-4-56 0 0,0 0-128 16,17 53-384 0,-17-53-176-16,0 0-32 0,0 0-14416 0,0 0-2880 0</inkml:trace>
  <inkml:trace contextRef="#ctx0" brushRef="#br0" timeOffset="59371.94">2622 13872 37775 0,'0'0'1664'0,"-14"11"368"0,14-11-1632 0,0 0-400 0,0 0 0 0,0 0 0 16,0 0 1568-16,0 0 224 0,0 0 64 0,0 0 0 0,0 0-528 0,33-33-112 15,-33 33 0-15,0 0-16 0,60-40-480 0,-60 40-80 16,51-33-32-16,-51 33 0 0,48-28-320 0,-48 28-64 15,61-23-16-15,-61 23 0 0,0 0-208 0,75-23 0 16,-75 23 0-16,0 0 0 0,0 0 0 0,0 0 0 16,0 0 0-16,0 0 0 0,58 48 0 0,-58-48 0 15,-15 49 0-15,5-20 0 0,-3 2 0 0,-7 8 0 16,5 2 0-16,-7 3 0 0,3-3 0 0,-4 7 0 0,1 3 0 16,-1-1 0-16,8 3 0 0,-9-5 0 15,7-1 0-15,-1-5 0 0,7-5 144 0,-3-4 96 0,4-2 16 16,10-31 0-16,-9 41 288 0,9-41 64 0,0 0 16 0,0 39 0 15,0-39-240-15,0 0-64 0,0 0 0 0,0 0 0 16,0 0-176-16,71-14-144 16,-71 14 192-16,51-31-192 0,-51 31 0 0,64-31-256 0,-64 31 32 0,70-37 0 31,-70 37-976-31,73-33-192 0,-73 33-32 0,76-35-16 16,-76 35-512-16,66-39-96 0</inkml:trace>
  <inkml:trace contextRef="#ctx0" brushRef="#br0" timeOffset="59501.71">3456 14172 34559 0,'0'0'768'0,"0"0"144"0,-16 22 48 0,16-22 0 0,0 0-768 0,0 0-192 0,0 0 0 0,0 0 0 0,-19 23 1488 0,19-23 272 16,0 0 48-16,0 0-13136 16,0 0-2640-16</inkml:trace>
  <inkml:trace contextRef="#ctx0" brushRef="#br0" timeOffset="59942.93">3937 13622 35935 0,'0'0'3200'0,"0"0"-2560"0,0 0-512 0,0 0-128 16,0 0 1808-16,0 0 352 16,-10-6 64-16,10 6 16 0,-13 6-512 0,13-6-112 0,-16 11-16 15,5 3 0-15,11-14-736 0,-20 29-160 0,20-29-16 0,-23 39-16 16,23-39-368-16,-21 46-80 0,7-21-16 0,2 1 0 16,12-26-208-16,-17 52 128 0,17-52-128 0,-8 56 0 15,8-56 0-15,-4 49 0 0,4-49 0 0,0 0 0 16,20 60 0-16,-20-60 0 0,0 0 0 0,0 0-160 0,64 40-176 0,-64-40-48 15,0 0 0-15,79 8 0 32,-79-8-64-32,66-4-32 0,-66 4 0 0,74 0 0 0,-74 0 256 0,74-5 48 0,-74 5 16 0,0 0 0 15,79 7 160-15,-79-7 0 0,0 0-144 0,0 0 144 16,0 0 0-16,64 27 0 0,-64-27 0 0,0 0 0 0,0 0 256 16,-4 41 0-16,4-41 16 0,-23 35 0 15,23-35 32-15,-31 35 0 0,12-16 0 0,-3 1 0 0,-1-1-304 0,-2 1 128 16,-6-3-128-16,2 0 0 15,-4 1-368-15,2-1-176 0,0-7-32 0,1 0-16 16,1-2-816-16,4-5-144 0</inkml:trace>
  <inkml:trace contextRef="#ctx0" brushRef="#br0" timeOffset="60146.01">3892 13827 31327 0,'0'0'2784'0,"0"0"-2224"0,0 0-560 0,0 0 0 16,0 0 2816-16,0 0 464 0,0 0 96 0,45-35 16 0,-45 35-1408 0,50-27-288 31,-50 27-48-31,74-29-16 0,-74 29-928 0,86-33-192 0,-86 33-48 0,98-33 0 16,-43 16-336-16,-1-3-128 0,4 1 0 0,-58 19 0 31,99-35-448-31,-99 35-176 0,86-29-32 0,-86 29-21424 0</inkml:trace>
  <inkml:trace contextRef="#ctx0" brushRef="#br0" timeOffset="61723.17">5419 13940 23951 0,'0'0'2128'0,"0"0"-1696"0,0 0-432 0,0 0 0 0,0 0 2896 0,0 0 496 15,0 0 112-15,0 0 16 0,0 0-1328 0,6 44-256 16,-6-44-48-16,-4 51-16 0,4-18-1008 0,-2 1-208 15,-6 7-32-15,2 0-16 0,-5 2-304 0,1-7-64 16,0 3-16-16,1-4 0 16,-1-6 16-16,0-4 0 0,4-5 0 0,-1-5 0 0,7-15 16 0,-6 18 0 15,6-18 0-15,0 0 0 16,0 0-256-16,0 0 0 0,0 0 0 0,13-39 0 31,-13 39-448-31,22-49-48 0,-22 49 0 0,29-60 0 0,-10 27-32 0,1 0-16 16,1-1 0-16,-21 34 0 0,39-59 256 0,-39 59 48 0,35-48 16 0,-35 48 0 0,0 0 224 0,48-45 0 15,-48 45 0-15,0 0 0 0,0 0 0 16,0 0 0-16,66-11 0 0,-66 11 0 0,0 0 0 0,0 0 256 16,23 50-48-16,-23-50-16 0,6 49 64 0,-10-22 0 15,4-27 0-15,-2 58 0 0,0-29-128 0,1-2 0 0,1 2-128 16,0-29 192-16,-6 51 0 0,6-51 0 16,-4 44 0-16,4-44 0 0,0 27 48 0,0-27 0 0,0 0 0 15,0 0 0-15,0 0-64 0,0 0-16 16,0 0 0-16,0 0 0 0,0 0-160 0,29-54 0 0,-29 54 0 0,17-52 0 15,-17 52 0-15,28-64 0 16,-17 29 0-16,5 0 0 0,1 0 0 0,-17 35 0 0,37-64 0 0,-37 64 0 0,39-56 0 16,-39 56 0-1,39-45 0-15,-39 45 0 0,0 0 224 0,50-41 16 16,-50 41 0-16,0 0 0 0,0 0 128 0,0 0 16 16,0 0 16-16,0 0 0 0,54 47-16 0,-54-47 0 0,4 48 0 15,-4-48 0-15,0 55-64 0,0-20 0 0,-4 0-16 0,4-1 0 16,-4 1-176-16,3 0-128 0,1 0 192 0,0-35-192 15,0 58 0-15,0-58 0 0,9 45 0 0,-9-45 0 32,0 0-480-32,0 0-160 0,31 45-16 0,-31-45-16 15,0 0-784-15,0 0-144 0,0 0-48 0,0 0-12256 0,84-26-2464 0</inkml:trace>
  <inkml:trace contextRef="#ctx0" brushRef="#br0" timeOffset="62009">6387 14015 11055 0,'0'0'976'15,"0"0"-784"-15,0 0-192 0,-10 16 0 0,10-16 4832 0,0 0 928 0,-13 21 176 0,1-4 32 32,2 11-2480-32,-5 3-496 0,1 4-112 0,4-1 0 0,5 1-1712 0,-1-2-336 15,6 0-64-15,0 0 0 0,0-33-192 0,10 58-48 16,-10-58 0-16,17 43 0 0,-17-43-144 0,0 0-48 16,0 0 0-16,68 29 0 0,-68-29-336 0,0 0 0 15,70-27 0-15,-70 27 0 0,48-43-160 0,-48 43-96 16,41-60-32-16,-26 25 0 15,-1 0-144-15,2-3-16 0,-7-3-16 0,1-4 0 0,-6 3 80 0,-4 1 32 16,-2 4 0-16,0 4 0 0,-4 10 352 0,-2 5-176 0,-3-1 176 0,-3 5-128 16,3 5 128-16,-3 3 0 15,-5 2 0-15,-3 8 0 0,3 0 0 0,-1 2 0 0,1 5-176 16,0 3 176 0,3-1-576-16,1 3-32 0,5-1 0 0,10-15-12144 0,-10 30-2432 15</inkml:trace>
  <inkml:trace contextRef="#ctx0" brushRef="#br0" timeOffset="62334.86">6982 14217 24639 0,'0'0'544'0,"0"0"112"0,14 48 32 0,-14-48 0 0,0 0-560 0,0 0-128 0,0 0 0 0,6 45 0 15,-6-45 3504-15,0 0 656 0,6 50 144 0,-6-50 32 16,0 0-2864-16,0 0-576 0,0 0-128 0,0 0 0 0,19-50-320 0,-15 23-64 15,2-2-16-15,3 2 0 16,-9 27 64-16,20-62 16 0,-9 25 0 0,5-2 0 0,1 4-32 0,3-2 0 16,1 4 0-16,-21 33 0 0,39-54-160 0,-39 54-16 15,39-35-16-15,-39 35 0 0,0 0 32 0,0 0 0 16,56-21 0-16,-56 21 0 0,0 0 192 0,0 0 32 16,0 0 16-16,39 52 0 0,-39-52-32 0,9 54 0 15,-9-54 0-15,6 68 0 0,-2-31-144 0,-4-2-48 16,0 2 0-16,0-2 0 0,0-35-272 0,6 64 0 15,-6-64 0-15,4 54 0 16,-4-54-384-16,0 0-144 0,10 56-32 0,-10-56 0 16,0 0-752-16,0 0-160 0,0 0-16 0,0 0-19920 0</inkml:trace>
  <inkml:trace contextRef="#ctx0" brushRef="#br0" timeOffset="62533.35">7834 13542 39615 0,'0'0'1760'0,"0"0"352"0,0 0-1680 0,-10 29-432 0,10-29 0 0,0 0 0 16,0 0 1152-16,0 0 160 0,-13 51 32 0,13-51 0 15,-6 63-128-15,6-63-32 0,-8 80 0 0,8-35 0 0,0-1-592 0,0 1-112 16,2 1-32-16,-2-1 0 16,2 0-272-16,-2-45-176 0,4 77 192 0,-4-77-192 31,6 51-624-31,-6-51-224 0,0 0-48 0,0 0-20736 0</inkml:trace>
  <inkml:trace contextRef="#ctx0" brushRef="#br0" timeOffset="62968.02">7745 14048 30399 0,'0'0'1344'0,"0"0"288"0,0 0-1312 0,0 0-320 0,0 0 0 0,0 0 0 0,0 0 2496 0,0 0 448 31,11-41 64-31,-11 41 32 0,26-52-1792 0,-26 52-352 16,32-64-80-16,-32 64-16 0,35-66-352 0,-15 31-64 15,-3-4 0-15,1 5-16 0,1-1-144 0,-3 0-32 0,-16 35 0 0,27-58 0 16,-27 58-192-16,27-37 0 16,-27 37 128-16,0 0-128 0,0 0 0 0,0 0 0 15,0 0 0-15,0 0 0 0,70 27 128 0,-70-27 0 0,11 48-128 0,-11-48 192 16,14 64-48-16,-10-27-16 0,4 8 0 0,-5 1 0 0,1 1 80 16,-2 1 16-16,2 7 0 15,0-5 0-15,-4 0 224 0,0-1 32 0,2-2 16 0,2-5 0 16,-4-42 144-16,4 64 48 0,-4-64 0 0,0 0 0 15,25 45-304-15,-25-45-48 0,0 0-16 0,0 0 0 0,0 0-320 0,41-35 128 16,-41 35-128-16,19-41 0 16,-19 41 0-16,25-48 128 0,-25 48-128 0,33-53 0 0,-33 53 0 0,37-50 144 15,-37 50-144-15,45-45 0 16,-45 45 208-16,48-40-64 0,-48 40-16 0,51-31 0 16,-51 31 208-16,0 0 48 0,58-24 0 0,-58 24 0 15,0 0-32-15,0 0 0 0,0 0 0 0,64 31 0 16,-64-31 160-16,0 0 48 0,25 51 0 0,-25-51 0 15,0 0-416-15,12 64-144 0,-12-64 0 0,0 0 0 16,9 56-704-16,-9-56-128 0,0 0-16 0,0 0-16 16,0 0-672-16,39 46-128 0,-39-46-16 0,0 0-13856 15,0 0-2768-15</inkml:trace>
  <inkml:trace contextRef="#ctx0" brushRef="#br0" timeOffset="63201.74">9124 13647 37775 0,'0'0'1664'0,"0"0"368"0,0 0-1632 0,-24 0-400 0,24 0 0 0,0 0 0 0,0 0 1456 0,-21 23 208 0,21-23 32 0,-35 41 16 16,12-14-608-16,4 6-112 15,3 2-32-15,1-2 0 0,15-33-416 0,-14 70-96 16,14-70 0-16,-2 62-16 0,2-62-304 0,16 54-128 16,-16-54 0-16,21 48 128 0,-21-48-128 0,0 0 0 0,52 64 0 0,-52-64 0 15,0 0 0-15,55 59 0 16,-55-59-176-16,0 0 176 0,36 46-144 0,-36-46 144 0,0 0-160 0,0 0 160 31,0 0-592-31,0 0-32 0,-5 43 0 0,5-43 0 16,-35 6-240-16,11-6-48 0,-3 1-16 0,0 3-18720 0</inkml:trace>
  <inkml:trace contextRef="#ctx0" brushRef="#br0" timeOffset="64842.95">3914 16100 9215 0,'-12'-2'816'0,"12"2"-656"0,-10-2-160 0,10 2 0 0,0 0 6464 0,0 0 1248 15,0 0 256-15,0 0 48 0,0 0-4736 0,0 0-944 16,0 0-192-16,0 0-32 0,0 0-1120 0,0 0-224 15,86 14-32-15,-86-14-16 16,0 0-544-16,83 2-176 0,-83-2 0 0,0 0 0 16,89 3-528-16,-89-3-224 0</inkml:trace>
  <inkml:trace contextRef="#ctx0" brushRef="#br0" timeOffset="64996.2">4020 16624 35007 0,'0'0'3120'0,"-9"13"-2496"16,9-13-496-16,0 0-128 0,0 0 1648 0,0 0 304 16,0 0 64-16,0 0 16 0,0 0-1072 0,0 0-192 15,91 10-64-15,-91-10 0 0,68-16-704 0,-68 16-208 0,83-25-16 0,-83 25-19488 16</inkml:trace>
  <inkml:trace contextRef="#ctx0" brushRef="#br0" timeOffset="65475.21">5801 15918 10127 0,'-8'-22'896'0,"8"22"-704"0,-7-13-192 0,7 13 0 16,-8-6 6160-16,8 6 1200 0,0 0 256 0,-22 0 32 0,3 8-4384 0,-10 5-896 0,-2 9-160 0,-2 5-32 16,2 8-880-16,2 1-160 15,4 9-48-15,-1 4 0 0,1 5-416 0,8 4-96 0,5 4 0 0,2 6-16 16,5-4-192-16,7 0-48 15,5-4 0-15,3-6 0 0,7-5 112 0,-17-49 16 0,53 81 0 0,-53-81 0 16,70 49-128-16,-70-49 0 16,91 25-16-16,-91-25 0 0,103-6-304 0,-103 6 0 0,118-29 0 15,-58 4 0-15,0-4 0 0,-2-6 0 16,-7 0 0-16,-10-4 0 0,-3-2-272 0,-9 1 32 16,-9 1 16-16,-10-6 0 0,-10 3 0 0,-10 1 0 15,-4 6 0-15,-7-4 0 0,-6 4 224 0,-4 4 0 16,-4-2 0-16,0 2 0 0,-6 6 0 0,2-2 0 15,-3 6 0-15,5 5 0 0,4 3 0 0,2 7 0 0,6 6 0 16,-1 4 0-16,7 3-256 0,3 7-128 0,3 0 0 0,13-14-16 31,-16 38-688-31,16-38-144 0,-5 51-32 0,5-51-20672 0</inkml:trace>
  <inkml:trace contextRef="#ctx0" brushRef="#br0" timeOffset="65653.14">6785 16713 35007 0,'0'0'3120'0,"0"0"-2496"0,0 0-496 0,-16 7-128 16,16-7 2080-16,0 0 400 0,0 0 80 0,0 0 0 16,-16-9-1184-16,16 9-240 0,-9-14-48 0,9 14-16 15,0 0-1216-15,0 0-240 0,0 0-64 0,15-31-20496 16</inkml:trace>
  <inkml:trace contextRef="#ctx0" brushRef="#br0" timeOffset="66213.27">7483 15660 25791 0,'0'0'2304'0,"0"0"-1856"15,0 0-448-15,0 0 0 0,0 0 3408 0,0 0 592 16,0 0 112-16,0 0 32 0,0 0-1824 0,0 0-352 16,0 0-80-16,0 0-16 0,-6 50-416 0,6-50-96 15,-4 70-16-15,-2-27 0 0,2 7-560 0,-1-3-112 16,1 5-32-16,-2-7 0 0,2 1-288 0,-2 1-64 0,2-1-16 0,2 3 0 15,2-5-272-15,0-7 0 0,0-37 0 0,6 62 0 32,-6-62-1008-32,0 0-256 0,22 54-48 0,-22-54-22064 0</inkml:trace>
  <inkml:trace contextRef="#ctx0" brushRef="#br0" timeOffset="66579.03">7919 15431 44223 0,'0'0'1968'0,"-15"25"400"0,15-25-1904 0,-16 25-464 0,16-25 0 0,-10 24 0 16,10-24 1072-16,-13 46 112 0,-3 3 32 0,-3 13 0 15,-6 15-32-15,5 1 0 0,1-3 0 0,5-1 0 16,7-2-144-16,-1-2-16 0,6-2-16 0,4-3 0 16,6-2-256-16,1-3-48 0,7-12-16 0,-16-48 0 15,44 80-560-15,-44-80-80 0,57 50-48 0,-57-50 0 16,68 25 0-16,-68-25 0 0,69 6 0 0,-69-6 0 0,74-15 0 15,-74 15 0-15,64-31 0 0,-64 31 0 16,56-51-1024-16,-56 51-208 0,45-62-48 0,-29 31 0 16,-16 31 544-16,23-58 96 0,-23 58 32 0,10-54 0 0,-10 26 352 0,0 28 64 15,-10-38 0-15,10 38 16 0,-16-29 176 0,16 29 0 0,-19-12 0 0,19 12-128 16,-25 6 128-16,25-6 144 16,-27 17-16-16,27-17-128 0,-28 33 384 0,28-33-48 0,-17 41 0 15,17-41 0-15,-12 39-160 0,12-39-48 0,-4 40 0 16,4-40 0-16,0 0-128 0,8 53 0 15,-8-53 0-15,0 0 0 16,25 46-736-16,-25-46-32 0,0 0 0 0,0 0 0 0,62 35-752 16,-62-35-144-16</inkml:trace>
  <inkml:trace contextRef="#ctx0" brushRef="#br0" timeOffset="67153.25">9461 15188 40543 0,'0'0'1792'0,"0"0"384"0,0 0-1744 0,0 0-432 16,0 0 0-16,0 0 0 0,0 0 1104 0,0 0 144 0,0 0 32 0,0 0 0 15,0 0 16-15,6 49 16 0,-12-14 0 0,-3 6 0 16,-1-1-384-16,-4 11-80 0,3 11-16 0,-9 0 0 16,1 10-80-16,-6-3-32 15,1 11 0-15,-1 3 0 0,0-1-256 0,4-1-48 0,-5 5-16 0,7-13 0 16,2-7-400-16,5 0 0 0,6-4 128 16,6-8-128-16,0-54 0 0,6 62 0 0,-6-62 0 0,0 0 0 15,0 0-224-15,0 0 32 0,0 0 0 0,0 0 0 16,0 0 0-16,70 8 0 0,-70-8 0 0,0 0 0 0,19-35-64 0,-19 35-16 15,0 0 0-15,10-29 0 0,-10 29-80 16,0 0-16-16,0 0 0 0,11-39 0 31,-11 39-80-31,0 0 0 0,14-29-16 0,-14 29 0 16,0 0-240-16,10-35-32 0,-10 35-16 0,0 0 0 16,9-31-16-16,-9 31 0 0,0 0 0 0,6-34 0 0,-6 34 64 15,0 0 16-15,6-31 0 0,-6 31 0 0,0 0-80 0,4-30-32 0,-4 30 0 0,0 0-17760 16</inkml:trace>
  <inkml:trace contextRef="#ctx0" brushRef="#br0" timeOffset="67809.45">9669 15493 11055 0,'0'0'976'0,"-4"-25"-784"0,4 25-192 0,0 0 0 0,-6-22 3520 0,6 22 672 16,0 0 128-16,0 0 32 0,-8-29-288 0,8 29-48 16,-9-25-16-16,9 25 0 0,-12-21-2368 0,12 21-480 15,-19 6-80-15,5 5-32 0,2 5-80 0,-7 7-32 16,4 8 0-16,-11 6 0 0,-1 9-304 0,0 7-64 15,-8 7-16-15,0 2 0 0,-4 6-48 0,4 6-16 16,1-5 0-16,-1 1 0 0,9 0 176 0,3 4 48 16,4-1 0-16,7-3 0 0,2-6-112 0,10-10-16 0,10-7 0 15,-10-47 0-15,31 68 96 0,-31-68 16 16,0 0 0-16,80 44 0 0,-80-44-560 0,77-3-80 0,-77 3-48 0,95-31 0 16,-95 31 0-16,95-53 0 0,-46 18 0 0,-5-2 0 31,-3 3-928-31,-6-3-176 0,-2 2-48 0,-12 0 0 15,-21 35-128-15,39-64-48 0,-39 64 0 0,20-56 0 16,-20 56-208-16,11-35-32 0,-11 35-16 0</inkml:trace>
  <inkml:trace contextRef="#ctx0" brushRef="#br0" timeOffset="68290.89">10499 15512 39615 0,'0'0'1760'0,"-12"-11"352"0,12 11-1680 0,0 0-432 0,-17-4 0 0,17 4 0 15,0 0 1120-15,-18 9 144 16,-5 5 16-16,-6 5 16 0,-6 12-224 0,0 8-48 0,0 2-16 0,4 7 0 15,-2 3-256-15,4-1-48 16,4 5-16-16,4-7 0 0,7 1 48 0,2-7 16 0,5-3 0 0,5-6 0 0,2-33-176 0,9 52-16 31,-9-52-16-31,0 0 0 0,0 0-384 0,66 39-160 16,-66-39 128-16,0 0-128 0,78-21 0 0,-78 21 0 16,66-49-144-16,-33 16 144 15,2-3-640-15,-8-5-32 0,0-6 0 0,-6 3 0 16,-1-1 96-16,-5 8 32 0,-15 37 0 0,16-60 0 0,-16 60 352 0,8-45 192 0,-8 45-192 0,0-27 192 15,0 27 0-15,0 0 256 0,0 0-32 0,-18-2 0 16,18 2 384-16,-19 31 80 0,7-3 16 0,-1 3 0 16,1 4-80-16,-4 3-16 0,7 3 0 0,-5-2 0 15,4 5-208-15,5-5-32 0,-1 2-16 0,6-6 0 16,0-35-352-16,2 60 144 0,-2-60-144 0,23 54 0 0,-23-54-192 16,0 0-160-16,50 45-32 0,-50-45 0 15,0 0-1232 1,80 4-256-16,-80-4-48 0,74-20-16 0,-74 20-48 0,85-48-16 15</inkml:trace>
  <inkml:trace contextRef="#ctx0" brushRef="#br0" timeOffset="68800.39">11193 15586 1839 0,'0'0'160'0,"-15"-16"-160"0,15 16 0 0,0 0 0 0,0 0 7360 0,-16 2 1456 16,16-2 272-16,-23 18 64 0,2 7-5040 0,-8 6-1008 16,0 6-208-16,1 4-32 0,5-1-1312 0,0 3-256 15,7-2-48-15,5 3-16 0,1-7-448 0,6 2-80 16,4 0-32-16,0-39 0 0,4 66 32 0,-4-66 0 15,19 73 0-15,-19-73 0 0,26 78-304 0,-26-78-48 16,35 70-16-16,-35-70 0 0,38 54-336 0,-38-54 0 16,35 45 0-16,-35-45 128 0,0 0-128 0,41 44 0 15,-41-44 0-15,0 0 0 0,0 0-128 0,0 0 128 0,0 0-128 0,0 0 128 32,0 0-576-32,10-38-16 0,-26 22-16 0,-1-3 0 0,-1-5-304 15,-5 5-64-15,2 2-16 0,-5-3 0 16,3 1-176-16,-2 3-48 0,2 1 0 0,3 5 0 0,3 2 464 15,3 6 96-15,14 2 16 0,-13 0 0 0,13 0 320 0,0 0 80 0,0 0 16 0,0 0 0 16,0 0 224-16,38 49 208 0,-38-49-32 0,0 0-16 0,64 25 48 0,-64-25 16 16,0 0 0-16,94 10 0 15,-94-10-224-15,73-4 0 0,-73 4 0 0,86-23 0 16,-86 23 128-16,89-35-128 0,-39 13 0 0,5-7 0 16,3-4 192-16,-4-4-48 0,2 3-16 0,-7-5 0 15,-5 0-128-15,-3 0 0 0,-6 2 0 0,-6-7 0 16,0 1 0-16,-7 2 0 0,-3 4 0 0,-3 1 0 15,-16 36 128-15,19-60-128 0,-19 60 128 0,-4-47-128 0,4 47 512 0,-17-29 0 16,3 19 16-16,-9 4 0 16,5 4 208-16,-1 10 32 0,-6 2 16 0,-1 9 0 0,3 6-64 15,-2 1-16-15,6 9 0 0,-7-2 0 0,7 3-304 16,-2 3-64-16,7-4-16 0,0 4 0 0,7-4-128 0,3-4-48 0,4-31 0 0,6 58 0 16,-6-58-144-16,19 50-272 15,-19-50 64-15,0 0 16 16,54 55-768-16,-54-55-160 0,64 19-32 0,-64-19 0 15,90 4-480-15,-90-4-96 0</inkml:trace>
  <inkml:trace contextRef="#ctx0" brushRef="#br0" timeOffset="69056.45">12557 15586 19343 0,'0'0'1728'16,"-21"-2"-1392"-16,21 2-336 0,0 0 0 0,0 0 4992 0,-20 10 944 0,20-10 176 0,-33 15 32 15,12 1-3488-15,-4-1-704 0,5 5-144 0,1-5-16 16,19-15-688-16,-21 41-128 15,21-41-16-15,5 43-16 0,-5-43-480 0,16 48-80 0,-16-48-32 0,29 52 0 16,-29-52-352-16,39 55 0 0,-39-55 0 0,41 58 0 16,-41-58 0-16,44 60 0 0,-44-60 0 0,39 58 0 15,-39-58 0-15,35 60 0 0,-35-60 0 0,25 57 0 0,-25-57 0 0,6 48 0 16,-6-48 0-16,-10 35 0 16,10-35 0-16,-25 25 0 0,4-19 0 0,1 2 0 0,-9-8 0 15,-4 2 0-15,2-4 0 0,-10-4 0 31,3 2-432-31,-3-6-96 0,-2-1-32 0,6 3 0 0,4 2-816 0,4-4-160 0</inkml:trace>
  <inkml:trace contextRef="#ctx0" brushRef="#br0" timeOffset="69411.56">13370 15051 35007 0,'-6'-18'1552'0,"6"18"320"0,-8-23-1488 0,8 23-384 0,0 0 0 0,0 0 0 0,0 0 1856 0,0 0 320 16,0 0 48-16,0 0 16 15,0 0-400-15,0 0-80 0,-11 45-16 0,5-7 0 0,-2 9-432 0,2 11-96 16,0 2 0-16,-3 14-16 16,-1 5-464-16,-6 15-96 0,3 10 0 0,-7 5-16 0,-1 7 176 0,-2-1 32 0,-2-3 16 0,-1 1 0 31,1 7-672-31,0-12-128 0,7-11-48 0,3-9 0 16,5-20 0-16,8-12 0 0,2-15 0 0,0-41 0 31,6 58-1744-31,-6-58-352 0,0 0-64 0,0 0-14000 0,0 0-2800 0</inkml:trace>
  <inkml:trace contextRef="#ctx0" brushRef="#br0" timeOffset="69964.38">13727 15809 16575 0,'0'0'1472'0,"-6"45"-1168"0,6-45-304 0,-4 35 0 0,4-35 5376 0,0 0 1024 0,0 38 208 0,0-38 48 15,-4 76-4400-15,2-16-864 16,-6 8-176-16,6 2-48 0,-5-2-320 0,5-8-64 16,-8-2-16-16,4-8 0 0,2-5 96 0,4-45 16 0,-4 60 0 0,4-60 0 15,0 0-416-15,0 0-80 16,0 0 0-16,0 0-16 0,0 0-368 0,33-33 0 16,-33 33 0-16,22-60 0 0,-7 19-384 0,3-7 16 15,3-3 0-15,2 1 0 0,-1 0 80 0,1 3 16 16,2 0 0-16,0 3 0 0,5 3-64 0,-5 2-16 0,-25 39 0 15,50-58 0-15,-50 58 144 0,43-31 16 0,-43 31 16 16,0 0 0-16,0 0 176 0,0 0 0 0,66 21 0 0,-66-21 0 16,9 43 224-16,-9-43 32 0,-9 60 0 0,3-25 0 15,-2 4 32-15,-2 2 16 0,3-3 0 0,-3 1 0 16,2 2-32-16,2-6 0 0,6-35 0 0,-9 60 0 0,9-60 48 0,-2 35 0 16,2-35 0-16,0 0 0 15,0 0-176-15,0 0-16 0,0 0-128 0,31-31 192 0,-31 31-192 16,25-60 0-16,-9 27 0 0,-16 33 0 15,33-60 0-15,-14 21 0 0,6 0-128 0,0 2 128 0,4-2 0 16,-1-1 0-16,5 5 0 0,-4 2 0 16,-29 33 0-16,54-54 0 0,-54 54 0 0,47-35 0 0,-47 35 208 0,0 0 48 0,0 0 16 0,0 0 0 15,64 7 224-15,-64-7 32 16,0 0 16-16,9 66 0 0,-9-66 64 0,0 55 16 16,0-55 0-16,-4 58 0 0,4-58-128 0,-2 62-32 15,2-62 0-15,0 58 0 0,0-58-464 0,6 47 0 16,-6-47 0-16,0 0 0 15,16 42-704-15,-16-42-256 0,0 0-32 0,0 0-16 16,0 0-416-16,0 0-96 0,64-4-16 0,-64 4 0 16,0 0-176-16,44-46-32 0,-44 46-16 0,45-56-18592 15</inkml:trace>
  <inkml:trace contextRef="#ctx0" brushRef="#br0" timeOffset="70220.37">14931 15838 16575 0,'0'0'736'0,"0"0"160"0,0 0-720 0,0 0-176 0,0 0 0 0,0 0 0 15,0 0 4288-15,0 0 832 0,0 0 176 0,0 0 16 16,0 0-2208-16,-9 58-448 0,-5-27-96 0,2 4 0 0,3 4-896 0,-5-2-192 15,4 6-16-15,4-5-16 16,1 5-272-16,1 0-48 0,4-5-16 0,0-38 0 0,6 72-240 0,-6-72-48 16,23 51-16-16,-23-51 0 15,0 0-208-15,0 0-32 0,56 36-16 0,-56-36 0 16,0 0-544-16,62-33 0 0,-62 33 0 0,35-40 0 16,-35 40 0-16,31-58 0 0,-17 21 0 0,-5 0 0 31,-3-4-704-31,-4 2-240 0,-4 3-48 0,-2 1-16 0,-5-2 576 0,-3 4 112 0,-2 0 32 0,-1 2 0 15,-4 2 32-15,3 4 0 0,1 7 0 0,1 3 0 32,-2 3-320-32,16 12-48 0,-23-10-16 0,23 10 0 0,-11-6-592 0,11 6-128 15,0 0-32-15,0 0-12880 0,0 0-2592 0</inkml:trace>
  <inkml:trace contextRef="#ctx0" brushRef="#br0" timeOffset="70520.6">15240 16046 13823 0,'0'0'1216'0,"0"0"-960"15,3 52-256-15,-3-52 0 0,0 0 3776 0,0 0 704 0,0 48 128 0,0-3 48 16,0 13-1296-16,0 0-256 16,-3-15-48-16,3-43-16 0,0 49-1792 0,0-49-352 15,0 0-80-15,0 0-16 0,-10-35-256 0,10 35-48 0,4-59-16 0,-2 25 0 16,5-5-96-16,3-2 0 16,0 2-16-16,2 2 0 0,1-3-240 0,3 5-128 15,3 2 128-15,0-2-128 0,-19 35 0 0,35-54 0 0,-35 54 0 0,41-45 128 16,-41 45 80-16,0 0 32 0,45-31 0 15,-45 31 0-15,0 0 0 0,0 0 0 0,0 0 0 0,38 52 0 16,-38-52 208-16,10 53 32 0,-10-53 16 16,6 50 0-16,-6-50-240 0,4 56-64 0,-4-56 0 0,2 62 0 15,-2-62-192-15,4 51 0 0,-4-51 0 0,4 43 0 16,-4-43-320-16,0 0-128 16,0 0 0-16,0 0-16 15,0 0-816-15,0 0-144 0,0 0-48 0,0 0-19392 0</inkml:trace>
  <inkml:trace contextRef="#ctx0" brushRef="#br0" timeOffset="70674.72">15851 15609 11055 0,'0'0'976'0,"0"0"-784"0,0 0-192 0,0 0 0 0,0 0 5312 0,0 0 1024 0,3 55 208 0,-3-55 48 31,0 75-3328-31,0-20-640 0,-3 5-144 0,1-2-32 16,-2-6-1504-16,-2 1-304 0,2-7-64 0,0 3-16 0,2 3-320 0,-2-6-64 15,2-3-16-15,2-43 0 0,0 62-160 0,0-62-176 16,0 0 48-16,0 0-13488 15,0 0-2688-15</inkml:trace>
  <inkml:trace contextRef="#ctx0" brushRef="#br0" timeOffset="71002.09">15800 15838 6447 0,'0'0'576'0,"10"-35"-576"15,-10 35 0-15,0 0 0 0,13-33 5296 0,-13 33 944 0,0 0 192 0,0 0 32 16,28-42-2368-16,-28 42-464 0,38-37-112 0,-38 37 0 15,0 0-2048-15,64-18-416 0,-64 18-80 0,0 0-16 0,57 27-256 0,-57-27-48 32,37 45-16-32,-37-45 0 0,31 64-336 0,-31-64-80 0,23 83-16 0,-15-38 0 0,-1 5 16 0,-1 5 0 0,0 3 0 0,-2 2 0 31,0-2 96-31,-2 0 32 0,4 1 0 0,1-9 0 16,-7-50-80-16,16 68-16 0,-16-68 0 0,0 0 0 0,0 0-96 15,0 0-32-15,60 10 0 0,-60-10 0 16,23-45-128-16,-23 45 0 0,25-64 0 0,-9 29 0 15,-16 35 368-15,31-64-16 0,-31 64 0 0,33-48 0 16,-33 48-16-16,0 0 0 0,0 0 0 0,0 0 0 0,56-12-80 0,-56 12-32 16,0 0 0-16,0 0 0 0,35 60-224 0,-35-60-208 15,0 0 32-15,19 64 16 16,-19-64-544-16,18 45-128 0,-18-45 0 16,25 44-14992-16,-25-44-2992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48:45.590"/>
    </inkml:context>
    <inkml:brush xml:id="br0">
      <inkml:brushProperty name="width" value="0.05292" units="cm"/>
      <inkml:brushProperty name="height" value="0.05292" units="cm"/>
      <inkml:brushProperty name="color" value="#FF0000"/>
    </inkml:brush>
  </inkml:definitions>
  <inkml:trace contextRef="#ctx0" brushRef="#br0">13905 11705 398 0,'0'9'473'16,"-4"0"6"-16,4-2 17 0,-7-1-15 0,7-3 31 16,0 0-56-16,7 3-8 0,-14-2 7 0,7-2 9 0,-6-1 9 15,6 1-57-15,0 0-40 0,0-2-49 0,6 3-31 16,-12 1-23-16,6-3-57 0,0-1-8 0,0-1-32 16,0 2-32-16,6 2-1 0,-6 0-14 0,0-1-18 0,7-1-15 15,-7-2-24-15,4 5 1 0,3 1-73 0,-4-1 0 16,11-2 0-16,-11 4 0 0,-3-5 0 0,11 5 0 0,-4-6 0 15,0 3 0-15,-4 0 0 0,4-3 0 0,0 0 0 16,-7 0 0-16,3 3 0 0,8-3 0 0,-11 3 0 16,13-4 0-16,-9 2 0 0,3 0 0 0,-4-1 0 0,11 2 0 15,-14 0 0-15,10-2 0 0,-3 4 0 0,-3-5 0 0,2-2 0 16,-2 4 0-16,10 2 0 0,-11-3 0 0,4 2 0 16,-4-2 0-16,11 0 0 0,-10 4 0 0,6-5 0 0,-3 2 0 15,3 2 0-15,-3 0 0 0,0-2 0 0,-4 1 0 16,8 0 0-16,-4-1 0 0,0 1 0 0,3-2 0 15,-7 3 0-15,4 1 0 0,0-2 0 0,-3-4 0 0,9 2 0 16,-13 2 0-16,4-1 0 0,3 2 0 0,-4-1 0 16,4-2 0-16,0 1 0 0,-4-2 0 0,-3 1 0 15,11 1 0-15,-4 1 0 0,-1-2 0 0,5 0 0 0,-8 0 0 16,11 0 0-16,-11 0 0 0,15 3 0 0,-8-3 0 16,4 0 0-16,-11 0 0 0,8 0 0 0,6 0 0 0,-3 0 0 15,-4 0 0-15,0 2 0 0,1-2 0 0,-1-1 0 16,4 2 0-16,0-1 0 0,-1 0 0 0,-9 0 0 0,13 0 0 15,-7 2 0-15,4-2 0 0,-4-2 0 0,1 2 0 16,-1 0 0-16,0 0 0 0,4 0 0 0,-3 0 0 16,-1 0 0-16,0 0 0 0,4 0 0 0,-4 0 0 0,8 0 0 15,-8 0 0-15,0 0 0 0,1 0 0 0,6 0 0 16,-7 0 0-16,7 0 0 0,-6 0 0 0,6 0 0 0,0 0 0 16,7 0 0-16,-10 2 0 0,3 0 0 0,0-2 0 0,1 0 0 15,2 1 0-15,-2-1 0 0,-1 0 0 16,7 0 0-16,-3 1 0 0,-1-1 0 0,-2-1 0 0,6 1 0 15,-4-5 0-15,-2 3 0 0,2 2 0 0,-3-1 0 0,8-3 0 16,-8-1 0-16,3 3 0 0,-2 0 0 0,2-5 0 16,-2 4 0-16,-1-1 0 0,3 4 0 0,-2-5 0 0,-1 2 0 15,7 0 0-15,-10 6 0 0,3-6 0 0,0 0 0 16,7 3 0-16,-10 1 0 0,10 1 0 0,-7-4 0 16,4 4 0-16,-4-5 0 0,4 3 0 0,-4-2 0 0,7-3 0 15,-3 5 0-15,3-4 0 0,-10 1 0 0,10 3 0 16,-3-3 0-16,3 2 0 0,-3-1 0 0,3 1 0 15,-4-5 0-15,8 7 0 0,-4-7 0 0,-3 8 0 0,6-7 0 16,1 4 0-16,-1-2 0 0,1 1 0 0,-1 4 0 0,1-4 0 16,3 4 0-16,-3-6 0 0,-1 8 0 0,1-6 0 15,-1 4 0-15,4-2 0 0,0-2 0 0,-3 2 0 16,-1 0 0-16,1 0 0 0,3 0 0 0,-3 0 0 16,3 0 0-16,0 0 0 0,-4 0 0 0,8 0 0 0,-1 0 0 15,-6 0 0-15,3 0 0 0,3 0 0 0,1 0 0 16,-4 0 0-16,3 0 0 0,0 0 0 0,4 0 0 0,-3-3 0 15,-4 3 0-15,10-1 0 0,-3 1 0 0,-4 0 0 16,4-3 0-16,-3 1 0 0,3 2 0 0,-4-1 0 0,-3-1 0 16,7 5 0-16,-3-4 0 0,-1-1 0 0,0 2 0 0,-6 0 0 15,3 2 0-15,3-4 0 0,1 2 0 0,-8 0 0 16,4 0 0-16,-3 0 0 0,0 0 0 0,6 0 0 16,-6 0 0-16,6 0 0 0,1 0 0 0,-8 0 0 0,4 0 0 15,-3 0 0-15,6 0 0 0,1 0 0 0,-4 0 0 16,-4 0 0-16,8 0 0 0,2 0 0 0,-9 0 0 15,6 0 0-15,1 0 0 0,-4 0 0 0,0 0 0 0,0 0 0 16,3 0 0-16,-6 0 0 0,6 0 0 0,-6 0 0 16,0 0 0-16,-1 0 0 0,8 0 0 0,-8 0 0 0,1 0 0 15,-1 3 0-15,-6-3 0 0,6 3 0 0,1-1 0 16,0 0 0-16,-1-2 0 0,8 4 0 0,-8-4 0 0,1 1 0 16,6 1 0-16,-6-4 0 0,6 4 0 0,-6-5 0 15,-1 4 0-15,1-2 0 0,3 1 0 0,0 0 0 16,-4 0 0-16,1 0 0 0,-7 0 0 0,3 0 0 0,3 0 0 15,-6 0 0-15,3 0 0 0,4 0 0 0,-8 0 0 16,1 3 0-16,3-3 0 0,-3 0 0 0,3 1 0 0,-3 2 0 16,-4-3 0-16,7 0 0 0,-3 0 0 0,-1 5 0 15,4-1 0-15,-3-6 0 0,-4 6 0 0,7-1 0 16,-3-3 0-16,3 0 0 0,-10 1 0 0,10 1 0 0,-3-1 0 16,-4-1 0-16,7-3 0 0,-3 5 0 0,0-4 0 15,3 5 0-15,-4-3 0 0,4 0 0 0,-3 0 0 0,3 2 0 16,-3-2 0-16,6 0 0 0,-2 3 0 0,-5-2 0 15,4-1 0-15,4-1 0 0,-7 3 0 0,3 0 0 0,-4 1 0 16,1-1 0-16,10-2 0 0,-17 1 0 0,13-2 0 16,-3 2 0-16,-3-1 0 0,3 2 0 0,-3-4 0 0,7 4 0 15,-4-4 0-15,-4 2 0 0,4 0 0 0,4 0 0 16,-7 0 0-16,3 0 0 0,3 0 0 0,-6 0 0 16,3 0 0-16,-3 0 0 0,-1 0 0 0,11 0 0 0,-10 0 0 15,7 0 0-15,-4 0 0 0,3 0 0 0,1 0 0 0,-1 0 0 16,1 0 0-16,0 0 0 0,-1 0 0 0,1 0 0 15,6 0 0-15,-13 0 0 0,6 0 0 0,1 0 0 16,0 0 0-16,-1 0 0 0,1 0 0 0,-1 0 0 0,4 0 0 16,-3 0 0-16,-1 0 0 0,1 0 0 0,-7 0 0 15,6 0 0-15,1 0 0 0,-1 0 0 0,1 0 0 16,-1 0 0-16,4 0 0 0,-3 0 0 0,0 0 0 0,-8 0 0 16,8 0 0-16,-4 0 0 0,7 0 0 0,-7 0 0 15,4 0 0-15,3 0 0 0,0 0 0 0,-4 0 0 0,1 0 0 16,-1 0 0-16,4 0 0 0,-3 0 0 0,6 0 0 15,-6 0 0-15,6 0 0 0,1 0 0 0,-8 0 0 0,4 0 0 16,-3 0 0-16,6 0 0 0,1 0 0 0,-8 0 0 16,4 0 0-16,0 0 0 0,0 0 0 0,-3 0 0 15,-1 0 0-15,8 0 0 0,-1 0 0 0,-6 0 0 0,0-3 0 16,3 3 0-16,0-3 0 0,-4 1 0 0,4 2 0 16,-3-4 0-16,-1 4 0 0,8-1 0 0,-8-1 0 15,1 1 0-15,-1 2 0 0,8-2 0 0,-8 2 0 0,-6-2 0 0,7-1 0 16,3 5 0-16,-4-3 0 0,-6-1 0 15,3 1 0-15,-3 0 0 0,-1 0 0 0,-2 0 0 0,6 0 0 16,-7 0 0-16,-3 0 0 0,3 0 0 0,7 0 0 0,-14 0 0 16,1 0 0-16,-1-3 0 0,4 0 0 0,-11 3 0 15,8-2 0-15,-11 0 0 0,6 2 0 0,1-1 0 0,-7 0 0 16,0 1-57-16,0-2-606 0,-7 4-241 0,1-4-89 16,2-2 114-16,-3-2 111 0,4 0 95 0,3 0 74 15,0 4 63-15,-7-1 71 0,0-2 50 0,7 3 39 0,0-9 48 16,14 6 39-16</inkml:trace>
  <inkml:trace contextRef="#ctx0" brushRef="#br0" timeOffset="1972.36">18332 10485 319 0,'0'0'632'0,"0"2"16"16,0-2 24-16,0 0-1 0,0 3-14 0,0-3-49 0,0 0-96 15,0 0-48-15,0 0-48 0,7 0-40 0,0 0-49 16,-7-1-30-16,3 2-41 0,4-1-24 0,3 0-24 0,1 0-24 16,2 0-17-16,-2 0-22 0,6 0-1 0,-7 0-16 15,8 0-9-15,-8-1-110 0,0 1-9 0,8 0 0 16,-8 0 0-16,7 0 0 0,-7 0 0 0,8 0 0 0,-8 0 0 15,7 0 0-15,0 0 0 0,1 0 0 0,-1 0 0 16,-3 1 0-16,10 1 0 0,-4 2 0 0,-2-2 0 0,6 1 0 16,-4 0 0-16,5 1 0 0,-12 1 0 0,15 1 0 0,-11-1 0 15,7-1 0-15,-3-1 0 0,3 0 0 0,-7 0 0 16,4 2 0-16,0-3 0 0,3 2 0 0,-4 0 0 16,-2-4 0-16,6 3 0 0,-10 0 0 0,3 0 0 0,0-3 0 15,7 1 0-15,-10-1 0 0,3 4 0 0,7-4 0 16,-13 0 0-16,6 0 0 0,0 0 0 0,-3 0 0 15,3 3 0-15,-7-2 0 0,8 2 0 0,-1 0 0 0,-7-1 0 16,7 0 0-16,-6 2 0 0,6-3 0 0,-3 2 0 16,-1-1 0-16,1-1 0 0,-3 1 0 0,6-2 0 0,-3 0 0 15,-1 0 0-15,5 3 0 0,-5-3 0 0,5 3 0 16,-8-3 0-16,7 2 0 0,0 0 0 0,8 0 0 16,-12-2 0-16,5 1 0 0,6 1 0 0,-7-4 0 0,-3 4 0 15,10-4 0-15,-4 4 0 0,5-4 0 0,-8 2 0 0,10-1 0 16,-13-1 0-16,10 0 0 0,-3 0 0 0,3-1 0 15,-3 0 0-15,3 0 0 0,-4-2 0 0,8 4 0 16,-4-5 0-16,-3 6 0 0,6-2 0 0,1 1 0 0,-4-1 0 16,-3 1 0-16,6-2 0 0,1 0 0 0,-4 1 0 15,-3 0 0-15,6 1 0 0,1-3 0 0,-1-1 0 16,-3 2 0-16,4 0 0 0,0 0 0 0,-8 1 0 0,8-2 0 16,6 1 0-16,-6-1 0 0,-1 4 0 0,1-2 0 15,6 0 0-15,1 2 0 0,-8-1 0 0,4 1 0 0,-3 0 0 16,6 0 0-16,-6 0 0 0,0 1 0 0,6-2 0 0,0 0 0 15,-6 1 0-15,3 0 0 0,-3-3 0 0,-1 1 0 16,8 2 0-16,-8-1 0 0,1-1 0 0,6 1 0 16,-6 2 0-16,6-2 0 0,-13-1 0 0,6 1 0 0,8 2 0 15,-8-1 0-15,1 0 0 0,0-1 0 0,-1 2 0 16,1-1 0-16,-1 0 0 0,1 0 0 0,-1 0 0 0,8 0 0 16,-1 0 0-16,-13 0 0 0,13 0 0 0,1 0 0 15,-8 0 0-15,4 0 0 0,-3 0 0 0,6 0 0 16,1 0 0-16,-8 0 0 0,4 0 0 0,4 0 0 0,-8 0 0 15,8 0 0-15,-1 0 0 0,-3 0 0 0,4 0 0 16,-1 0 0-16,-3-1 0 0,7-1 0 0,-3 2 0 0,3-2 0 16,-4 1 0-16,4-1 0 0,3 1 0 0,-3 1 0 15,0-3 0-15,3 3 0 0,-3 0 0 0,7 0 0 16,0-1 0-16,-7 1 0 0,0 1 0 0,6-1 0 0,-6 0 0 16,7 0 0-16,0 0 0 0,0 0 0 0,-7 0 0 15,6 0 0-15,1 0 0 0,-4 0 0 0,1 0 0 0,3 0 0 16,-1 0 0-16,1 0 0 0,0 0 0 0,0 0 0 15,0 0 0-15,-1 0 0 0,5 0 0 0,-5 0 0 16,8 0 0-16,-7 0 0 0,-4 0 0 0,4 0 0 0,0 3 0 16,0-2 0-16,6 2 0 0,-6 1 0 0,-7 0 0 15,7-1 0-15,-1-1 0 0,-6 2 0 0,0-3 0 0,7 3 0 16,-7-4 0-16,7 0 0 0,-4 0 0 0,0 0 0 0,4 1 0 16,-3-1 0-16,2 0 0 0,-2 2 0 0,2-1 0 15,-2 2 0-15,3 1 0 0,-8-3 0 0,1-1 0 16,14 1 0-16,-14 0 0 0,0 1 0 0,3 1 0 0,-3-3 0 15,0 2 0-15,0-2 0 0,3 1 0 0,-3-1 0 16,0 3 0-16,3 0 0 0,-10-3 0 0,14 4 0 0,-7-4 0 16,3 0 0-16,4 2 0 0,-7 0 0 0,0-2 0 15,7 1 0-15,-7-1 0 0,6 0 0 0,-2 0 0 0,-1 0 0 16,0 0 0-16,4 0 0 0,-7 0 0 0,0 0 0 16,0 0 0-16,7 0 0 0,-4 0 0 0,4 0 0 15,-14 0 0-15,14 0 0 0,-1 0 0 0,-6-3 0 0,7 1 0 16,0 0 0-16,7-1 0 0,-8 0 0 0,5 0 0 15,-5-2 0-15,5 2 0 0,-5-3 0 0,1 2 0 16,7 1 0-16,-7-1 0 0,-1 2 0 0,-2-3 0 0,3 2 0 16,-1-1 0-16,-2 0 0 0,-1 1 0 0,4-1 0 15,0 1 0-15,-4-1 0 0,0-3 0 0,1 3 0 0,-4 1 0 16,-1-3 0-16,5 3 0 0,-11-1 0 0,-4 0 0 16,8-1 0-16,-8 3 0 0,-2-1 0 0,2 0 0 0,-13 2 0 15,3-2 0-15,0 1 0 0,-6 2 0 0,2-1 0 16,-9-2 0-16,-4 3 0 0,7 0 0 0,-7 0 0 15,0 0 0-15,-7-2 0 0,7 4 0 0,-4-4 0 0,-2 2 0 16,-1 0 0-16,3 0 0 0,-3 0 0 0,4 0 0 0,-11-1 0 16,11 1-9-16,-11-2-511 0,4 2-103 0,6-1-153 15,-10 1-120-15,4 0 64 0,7-2 95 0,-11 2 90 16,10-2 70-16,-9 7 65 0,9-2 32 0,-3 3 80 0,-3 1 25 16,3 0 63-16,-3 6 16 0</inkml:trace>
  <inkml:trace contextRef="#ctx0" brushRef="#br0" timeOffset="3336.3">24068 11703 87 0,'0'2'648'16,"0"0"23"-16,0 0 18 0,0-2-1 0,0 1 8 0,0 3-89 15,0-2-62-15,0-2-57 0,0-1-64 0,0 2-40 16,0 0-32-16,0-1-56 0,0 2-32 0,4 0-32 15,3-1-25-15,-4-2-22 0,11-3-17 0,-4 8-8 0,0 0-32 16,1-4-24-16,6 1 0 0,0 5-40 0,-6-6-64 16,13 4 0-16,-14-3 0 0,7 1 0 0,4 1 0 0,-4-4 0 15,4 2 0-15,-4 1 0 0,7 0 0 0,-3-4 0 16,3 4 0-16,-3-4 0 0,3 2 0 0,-4 2 0 0,1-2 0 16,3 0 0-16,-3-2 0 0,6 2 0 0,-3 4 0 15,-3-4 0-15,7 0 0 0,-4 4 0 0,-3-4 0 16,6 2 0-16,-3-2 0 0,-3 5 0 0,6-4 0 0,-2 1 0 15,-5 2 0-15,4-1 0 0,-3-2 0 0,3 2 0 16,-3-1 0-16,-1 1 0 0,11-1 0 0,-17-3 0 0,14 2 0 16,-4-1 0-16,-3 0 0 0,6-1 0 0,1 2 0 0,-1-1 0 15,-3 4 0-15,11-1 0 0,-14 0 0 0,13-2 0 16,-6-1 0-16,3 2 0 0,3-1 0 0,-6 1 0 16,13-1 0-16,-14-2 0 0,4-1 0 0,11 4 0 0,-11-5 0 15,3 4 0-15,1-1 0 0,-4 3 0 0,3-2 0 16,1-1 0-16,-4 4 0 0,-4-4 0 0,15 3 0 15,-15-2 0-15,1 4 0 0,-1-4 0 0,1 1 0 0,-1-4 0 16,1 4 0-16,-7-1 0 0,10-1 0 0,-4 1 0 16,1-2 0-16,-1 1 0 0,-6-1 0 0,7 1 0 0,-1 0 0 15,1 0 0-15,-1 0 0 0,8 0 0 0,-8 0 0 16,1-3 0-16,-1 0 0 0,-3 1 0 0,4-1 0 0,0-2 0 16,-8 0 0-16,8 0 0 0,-1 2 0 0,-3-4 0 15,-3-1 0-15,7 4 0 0,-1 0 0 0,-3 2 0 16,-3-1 0-16,3 3 0 0,-3-2 0 0,6 2 0 0,-2-7 0 15,-5 3 0-15,8 2 0 0,-4 1 0 0,-3-6 0 16,3 5 0-16,3 0 0 0,-10-2 0 0,4 1 0 0,0-1 0 16,3 6 0-16,-7 0 0 0,4-2 0 0,-4 0 0 15,4-1 0-15,-4 0 0 0,0 1 0 0,0-2 0 16,1 2 0-16,-1-3 0 0,-7 2 0 0,7 1 0 0,-6 0 0 16,-1-1 0-16,0 2 0 0,4-2 0 0,-10 1 0 15,6-2 0-15,4 2 0 0,-14 2 0 0,3-2 0 0,-3 0 0 16,0 0 0-16,7 0 0 0,-7 0 0 0,0-2 0 0,0 2 0 15,-7 0 0-15,7 0 0 0,0 0 0 0,0 0 0 16,-3 0 0-16,-4 0 0 0,0 3 0 0,-3-1-265 0,-1 3-430 16,1-1-218-16,0-2-46 0,-4 2 103 0,-3 1 120 15,13-3 72-15,-3 3 79 0,4-1 73 0,3-3 56 16,0-1 48-16,0 0 41 0,0-1 55 0,0 10 23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49:43.500"/>
    </inkml:context>
    <inkml:brush xml:id="br0">
      <inkml:brushProperty name="width" value="0.05292" units="cm"/>
      <inkml:brushProperty name="height" value="0.05292" units="cm"/>
      <inkml:brushProperty name="color" value="#FF0000"/>
    </inkml:brush>
  </inkml:definitions>
  <inkml:trace contextRef="#ctx0" brushRef="#br0">17099 10918 487 0,'-11'5'592'0,"8"-4"40"0,-11-1 16 0,4 2 24 16,6 1 16-16,-3-2-96 0,0-2-72 0,4 1-56 0,-11-3-48 15,14 6-49-15,0-3-30 0,-3 1-33 0,-4-1-41 16,7 1-31-16,0-1-39 0,0 0 7 0,0 4-57 0,0-4 18 16,7 1-33-16,-14 0-33 0,7-3-38 0,0 6-57 15,0-1 0-15,0 3 0 0,7-3 0 0,-4 1 0 16,11-1 0-16,-4 1 0 0,1-1 0 0,6-2 0 0,4 4 0 15,3-5 0-15,3 0 0 0,8 0 0 0,-4 0 0 16,3-2 0-16,4-1 0 0,3 5 0 0,-10-1 0 0,14-1 0 16,-7 0 0-16,7 0 0 0,0 0 0 0,-1 0 0 15,1-1 0-15,0 1 0 0,-7 0 0 0,14 0 0 16,-8 5 0-16,1-4 0 0,-7 1 0 0,7 3 0 0,0 1 0 16,-14 1 0-16,13 1 0 0,-6-2 0 0,4-2 0 15,2 1 0-15,-13-5 0 0,11 5 0 0,-4-4 0 0,-4-1 0 16,-3-1 0-16,10 1 0 0,-10-2 0 0,-3 1 0 15,0 1 0-15,-1 1 0 0,1-1 0 0,-11 0 0 0,7 0 0 16,-3 0 0-16,-11 2 0 0,7-2 0 0,-10 0 0 16,-3 4 0-16,3-4 0 0,-7 0 0 0,0 2 0 15,0-1 0-15,0-1 0 0,0 1 0 0,0-2 0 0,-7 1 0 16,14 0 0-16,-7-1 0 0,0 1 0 0,0 1 0 16,0-1 0-16,-7 0 0 0,7 0 0 0,-4 0 0 0,-3 0 0 15,-3 0 0-15,3-1 0 0,-7 1 0 0,1 0-744 0,-1 0-248 16,-3 0 32-16,-1 0 96 0,1 0 95 15,-4 0 98-15,-3 2 54 0,7 2 98 0,-4 0 46 0,-3-4 58 16,4 6 39-16,-5 2 48 0,-2-5 39 0</inkml:trace>
  <inkml:trace contextRef="#ctx0" brushRef="#br0" timeOffset="1989.84">6287 14003 551 0,'0'10'672'0,"0"-5"8"0,0 0 16 0,0-1 31 15,0 5-55-15,7-4-119 0,-7 1-74 0,-7-1-46 0,14-1-49 16,0 3-41-16,-7-5-38 0,4-1-25 0,3-1-40 16,-4 4-16-16,4-4-40 0,0 0-8 0,-4 0-9 15,11 0-14-15,-10-2-18 0,6 4-14 0,-3-1-105 0,0 2-16 16,-4 0 0-16,7-3 0 0,-3 5 0 0,4-3 0 16,-1 2 0-16,-3 0 0 0,3-1 0 0,4-1 0 0,-11 2 0 15,8-3 0-15,3 3 0 0,-1-1 0 0,1 0 0 16,-4-2 0-16,1 2 0 0,6-1 0 0,0 2 0 0,-6-1 0 15,6 0 0-15,-7-1 0 0,0-2 0 0,4 4 0 16,0-4 0-16,0 0 0 0,-11 2 0 0,14-1 0 16,-6-1 0-16,3 0 0 0,-11-1 0 0,7-1 0 0,4 2 0 15,-10 0 0-15,2 0 0 0,5 0 0 0,-4 0 0 16,-4 0 0-16,7 0 0 0,-10 0 0 0,7 0 0 0,4 0 0 16,-11 0 0-16,7 0 0 0,-1 0 0 0,-2 0 0 15,-4 0 0-15,7 0 0 0,-4 0 0 0,-3 0 0 16,14 0 0-16,-14 0 0 0,3 0 0 0,8 0 0 0,-4 0 0 15,0 0 0-15,-4 0 0 0,7 0 0 0,-3 0 0 16,0 0 0-16,-3 0 0 0,9 0 0 0,-9 0 0 0,6 0 0 16,4 0 0-16,-11 0 0 0,8 0 0 0,3 0 0 15,-4 0 0-15,0 0 0 0,1 0 0 0,2 0 0 16,-9 0 0-16,6 0 0 0,4 0 0 0,0 0 0 0,-7 0 0 16,3 0 0-16,4 0 0 0,-4 0 0 0,0 0 0 0,1 0 0 15,-1 0 0-15,4 0 0 0,-4 0 0 0,0 0 0 16,1 0 0-16,6 0 0 0,-7 0 0 0,4 0 0 0,0 0 0 15,-7 0 0-15,10-1 0 0,-7-2 0 0,8 3 0 16,-8 0 0-16,0-3 0 0,7 1 0 0,-3 1 0 16,-3-1 0-16,6-1 0 0,-7 0 0 0,7 0 0 0,-13 3 0 15,13-1 0-15,-7-2 0 0,4 3 0 0,0-2 0 16,3 1 0-16,-6-3 0 0,6 3 0 0,0 1 0 0,-7 0 0 16,8 0 0-16,6-1 0 0,-11 2 0 0,5-2 0 15,-1 2 0-15,7-2 0 0,-10 2 0 0,3-1 0 16,0 0 0-16,7-4 0 0,-3 2 0 0,0 2 0 0,-4 0 0 15,0-1 0-15,7 1 0 0,-10-2 0 0,10 1 0 16,-3 1 0-16,-4 0 0 0,7 0 0 0,-10 1 0 0,3-1 0 16,7-1 0-16,-6 1 0 0,-5 0 0 0,11 0 0 15,-6 0 0-15,2 0 0 0,4 0 0 0,-10 1 0 16,3 1 0-16,8-2 0 0,-8 0 0 0,3 0 0 0,1 0 0 16,-4 0 0-16,1 0 0 0,6 0 0 0,-11 0 0 15,12 0 0-15,-5 0 0 0,-3 0 0 0,11 0 0 0,-4 0 0 16,-3 0 0-16,3 0 0 0,4-3 0 0,-8 1 0 0,8 1 0 15,-4 1 0-15,3-2 0 0,-6-1 0 0,7 3 0 16,-4-3 0-16,-4 0 0 0,8 0 0 0,0 0 0 16,-1 3 0-16,-3-1 0 0,-3-3 0 0,6 3 0 0,1 1 0 15,-4-1 0-15,-3 1 0 0,6-1 0 0,1 2 0 16,0-2 0-16,-4-3 0 0,3 0 0 0,1 2 0 16,-1-3 0-16,1 3 0 0,-1-3 0 0,1 4 0 0,0-3 0 15,13-2 0-15,-14 2 0 0,1 4 0 0,3-3 0 16,3 1 0-16,-6 2 0 0,7-1 0 0,-4-1 0 0,3-3 0 15,-6 5 0-15,6 0 0 0,0 0 0 0,-6-2 0 16,0 2 0-16,3 0 0 0,-4-2 0 0,1 2 0 0,3 0 0 16,-11 2 0-16,8-4 0 0,-7 2 0 0,10-2 0 15,-4-2 0-15,-6 2 0 0,-1-1 0 0,12 1 0 16,-12 1 0-16,1-3 0 0,3 0 0 0,-3 4 0 0,3-4 0 16,-4 1 0-16,-2 3 0 0,6 0 0 0,-10 0 0 15,3 0 0-15,0 0 0 0,0 0 0 0,-6 0 0 0,6 0 0 16,-7 0 0-16,7 0 0 0,-6 0 0 0,6 0 0 15,-7 0 0-15,4 0 0 0,0-2 0 0,0 2 0 16,-4 0 0-16,0-1 0 0,1 1 0 0,2 0 0 0,-9 0 0 16,6-2 0-16,4 1 0 0,-11 1 0 0,-3 1 0 0,11-2 0 15,-11 1 0-15,7 0 0 0,-1 0 0 16,-6-2 0-16,0 2 0 0,0 3 0 0,0 0 0 0,0-1 0 0,0 2 0 16,0 1 0-16,0-1 0 0,-6-1 0 0,-1-1-128 15,3 2-584-15,-6-1-176 0,-4-1-64 0,11-2 88 16,-8 1 112-16,-2-1 72 0,-5-1 72 0,8-1 80 0,7 0 48 15,-11 2 63-15,10 2 58 0,-3-2 23 0,7 0 48 16</inkml:trace>
  <inkml:trace contextRef="#ctx0" brushRef="#br0" timeOffset="9194.79">26283 13816 135 0,'0'-1'719'0,"0"2"1"0,0 2-8 0,0 0 0 15,-6 0-23-15,6 2-97 0,-4-2-80 0,4 1-48 16,0 0-64-16,0 1-40 0,0 0-48 0,0-3-33 15,0 3-30-15,-7-2-26 0,7-1-30 0,0-1-17 0,0 3-32 16,0-3-8-16,-3 0-24 0,3-1-8 0,0 2-8 0,0-2-8 16,0 0-24-16,0-2-64 0,0 4 0 0,0-2 0 15,0-2 0-15,0 2 0 0,0 0 0 0,-7 0 0 0,7 0 0 16,-7 0 0-16,7 0 0 0,0 0 0 0,0-1 0 16,0 1 0-16,0 0 0 0,0-1 0 0,-3-1 0 15,6 2 0-15,-3 0 0 0,0 0 0 0,0-2 0 0,0 2 0 16,0 0 0-16,0 0 0 0,0 0 0 0,0 0 0 15,0 0 0-15,0 0 0 0,0 0 0 0,-3 0 0 0,3 0 0 16,0 0 0-16,0 0 0 0,0 0 0 0,0 0 0 16,0 0 0-16,0 0 0 0,0 0-208 0,0 0-232 15,0 0-72-15,0 0-88 0,0 0-88 0,0 0-104 0,0 0 7 16,3 0 66-16,-3 0 111 0,7 0 72 0,0 0 32 16,3 0 87-16,-6 0 50 0,9 0 31 0,-9 0 40 0,6 0 32 15</inkml:trace>
  <inkml:trace contextRef="#ctx0" brushRef="#br0" timeOffset="9419.71">26545 13843 294 0,'4'-3'785'0,"-4"2"62"16,0-2-30-16,0 1-81 0,7 2-88 0,-7 0-104 16,0 0-80-16,0 0-32 0,0 2-56 0,0-1-49 15,-7-2-30-15,7-1-41 0,0 2-24 0,0 0-40 0,0 0-16 16,0-1-24-16,0 1-17 0,7 0-22 0,-7 0-49 15,6 0-32-15,-6 0-80 0,0-3-73 0,0 3-86 0,0 0-74 16,0 0-94-16,0 0-57 0,4 3-72 0,-8 0-72 16,4 0-104-16,-6-1-80 0,6 3 96 0,-7 0 63 15,7 2 57-15,0 1 88 0,-4 1 41 0,4 2 63 16,-7-1 40-16,7-1 32 0,0 1 16 0</inkml:trace>
  <inkml:trace contextRef="#ctx0" brushRef="#br0" timeOffset="9850.57">26332 14202 391 0,'0'0'663'0,"0"0"42"0,0 1 7 0,-4-2 24 15,4 1-48-15,-7 0-136 0,7-2-72 0,0 2-40 16,0 0-40-16,0-2-56 0,0 2-32 0,0 0-48 16,0 5-41-16,11-2-6 0,-11 4-34 0,13 0-6 0,-13 0-33 15,4 2-9-15,10 0-14 0,-11 5-18 0,7-3-6 0,4 3-17 16,-10 0-56-16,3 2-24 0,-4-3 0 0,11 3 0 16,-4-6 0-16,0 3 0 0,-3 3 0 0,11-6 0 15,-15 0 0-15,14-3 0 0,-6-3 0 0,-1-2 0 0,7-2 0 16,-3-2 0-16,0 1 0 0,3-5 0 0,-7-3 0 15,8 0 0-15,-8 0 0 0,4-4 0 0,-4 2 0 0,0 0 0 16,-10 1 0-16,11-4 0 0,-11 2 0 0,0 2 0 16,7-1 0-16,-7 1 0 0,0 1 0 0,0 0 0 0,0 1 0 15,-7 1 0-15,14-3 0 0,-14 5 0 0,7-1 0 16,0-1 0-16,0 2-137 0,0 2-230 0,0 0-42 16,0 1-62-16,0 2-42 0,0-1-70 0,-4-1-105 0,-3 2-72 15,4 0 31-15,3 2 90 0,-7-1 71 0,0-2 64 16,4 1 80-16,3 0 47 0,-7 3 34 0,0 0 47 15,7 4 40-15</inkml:trace>
  <inkml:trace contextRef="#ctx0" brushRef="#br0" timeOffset="10863.87">20344 16384 686 0,'0'2'952'15,"-4"-1"-111"-15,4-4-73 0,-6 2-88 0,-1-1-72 0,3 4-113 16,4-1-54-16,-14 1-41 0,11 0-56 0,-4 0-40 0,7 3-32 16,0-2-32-16,-3 1-32 0,3-1-24 0,0 2-32 15,0-2-8-15,0 1-24 0,0-1-9 0,0-1-22 0,0-1-17 16,0 0-8-16,3-1-48 0,-3 0-16 0,0 0-73 16,7 0-78-16,-4 2-73 0,-3-2-96 0,7-2-72 15,0 4-96-15,-7-4-64 0,4 2-96 0,-4 0-136 0,7 0 23 16,-1 0 114-16,-2 0 47 0,3 0 95 0,-4 0 58 15,11 0 47-15,-11 0 40 0,15 0 39 0,-8 0 42 0</inkml:trace>
  <inkml:trace contextRef="#ctx0" brushRef="#br0" timeOffset="11083.31">20623 16398 366 0,'0'0'897'0,"0"0"-1"15,0 0-80-15,-7 0-104 0,14 0-72 0,-7 0-120 16,0 0-72-16,0 0-32 0,0 0-56 0,0 0-56 15,-7 0-16-15,7 0-48 0,0 0-16 0,0 0-41 0,0 0-22 16,0 0-17-16,0 0-16 0,0 0-8 0,0 0-16 16,0 0-56-16,0 0-32 0,0 0-32 0,0 0-64 15,0 0-64-15,0 0-104 0,0 0-41 0,0 0-78 0,0 3-49 0,0 0-56 16,-3 1-89-16,3 1-94 0,0 1-73 16,-7-2 55-16,0 4 74 0,7-1 71 0,-4 2 55 0,4-1 58 15,-6-1 46-15,6 1 18 0,0-1 63 0,-7-1 24 0</inkml:trace>
  <inkml:trace contextRef="#ctx0" brushRef="#br0" timeOffset="11697.68">20296 16737 302 0,'0'-5'473'0,"3"-1"15"0,4 6 40 0,-4 0 8 16,4-3 16-16,0-4-8 0,-7 5 16 0,4 2 0 15,-4 0-80-15,0-3-65 0,0 3-30 0,0 2-49 0,0-4-32 16,0 1-41-16,7 4-14 0,-1 3-41 0,-2-2-32 15,-4-1-1-15,10 5-30 0,-3 1-9 0,0-2-1 0,-4 5-14 16,8-1-34-16,3 4-54 0,-11-2-33 0,11-1 0 16,-11 2 0-16,8-1 0 0,2-1 0 0,-9-1 0 0,6 2 0 15,7-5 0-15,-6 2 0 0,2-7 0 0,5 0 0 16,-8-1 0-16,7-2 0 0,-6 3 0 0,6-3 0 16,-14-3 0-16,15-3 0 0,-8 0 0 0,4-3 0 0,-4 0 0 15,-7-2 0-15,11-1 0 0,-10-1 0 0,6-3 0 16,-3 2 0-16,-7-1 0 0,7-1 0 0,-7 2 0 0,0 0 0 15,0 4 0-15,0-1 0 0,3 2 0 0,-6 0 0 16,3 5 0-16,0-5 0 0,0 7 0 0,0 1 0 16,0 1 0-16,0-2 0 0,0 2 0 0,0 0-272 0,0 2-160 15,0 1-113-15,0-6-87 0,-7 6-104 0,7 0-87 16,-7 1 63-16,7-4 88 0,0 6 80 0,0-1 64 0,0-2 63 16,0 0 41-16,-3 1 41 0,6 2 47 0,-3 0 39 0,0-4 41 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50:14.922"/>
    </inkml:context>
    <inkml:brush xml:id="br0">
      <inkml:brushProperty name="width" value="0.05292" units="cm"/>
      <inkml:brushProperty name="height" value="0.05292" units="cm"/>
      <inkml:brushProperty name="color" value="#FF0000"/>
    </inkml:brush>
  </inkml:definitions>
  <inkml:trace contextRef="#ctx0" brushRef="#br0">16813 12498 294 0,'0'3'329'0,"0"3"7"0,0-3-16 0,0-1 8 16,0-2-9-16,0 2-70 0,0 1-1 0,0 0-1 0,0-3-6 16,0 0-9-16,0-1 0 0,0-1-32 0,0 4 7 15,0-1 25-15,0-1 1 0,0 5-41 0,3-5 8 0,-3 2 8 16,0-1-25-16,0-1 25 0,10 1-23 0,-3 2-1 16,0-1-24-16,-3-4-9 0,2 4 25 0,-2-4-32 15,-4 5 9-15,14-3-9 0,-11 2-16 0,-3 2 24 0,14 1 23 16,-11-7 2-16,4 4-17 0,4-2-24 0,-5 1-17 15,-2 4-6-15,6-5-1 0,4 4-17 0,-4-2-7 0,1-2-15 16,-4-2-2-16,3 4-14 0,0-1-57 0,1-1 0 16,2 2 0-16,-2-4 0 0,6 7 0 0,-7-8 0 15,1 3 0-15,6 1 0 0,-7-1 0 0,7 2 0 0,-6-2 0 16,6 0 0-16,0 1 0 0,-6-1 0 0,13-1 0 16,-14 3 0-16,7-2 0 0,0 0 0 0,-3 5 0 0,3-5 0 15,1 2 0-15,-1-2 0 0,0 1 0 0,0-1 0 16,-3 2 0-16,3-4 0 0,7 2 0 0,-6 0 0 15,-5-1 0-15,5 2 0 0,-1-1 0 0,0 0 0 0,0 0 0 16,1 0 0-16,-5 0 0 0,5 0 0 0,6 0 0 16,-10 0 0-16,3-1 0 0,0 1 0 0,0 0 0 0,4 0 0 15,-4 0 0-15,-3 0 0 0,0 0 0 0,3 0 0 16,7 0 0-16,-10 3 0 0,3 0 0 0,0-2 0 16,7 3 0-16,-10-4 0 0,10 0 0 0,-3 4 0 0,-4-1 0 15,7-2 0-15,-10 1 0 0,10-4 0 0,-3 2 0 0,-4 0 0 16,7 0 0-16,-10 0 0 0,10 0 0 15,-7 2 0-15,4-2 0 0,3 0 0 0,-7 0 0 0,4 0 0 16,-4 0 0-16,4 3 0 0,3-3 0 0,-7 1 0 0,4-1 0 16,0 0 0-16,-4-4 0 0,7 4 0 0,-3 3 0 15,3-3 0-15,-4 0 0 0,4 0 0 0,-3 0 0 0,0 0 0 16,3 0 0-16,-3 0 0 0,6 3 0 0,-10 0 0 16,11-2 0-16,-4 0 0 0,-3-1 0 0,6 0 0 15,1 4 0-15,-1-4 0 0,1 0 0 0,-4 3 0 0,4-6 0 16,-1-1 0-16,-6 6 0 0,10-2 0 0,0 0 0 15,-4 2 0-15,1-2 0 0,0 0 0 0,-1 0 0 0,4 0 0 16,-3-2 0-16,-1 2 0 0,1 0 0 0,-1 0 0 16,1 0 0-16,0 0 0 0,-8 0 0 0,8-3 0 0,-1 2 0 15,4 1 0-15,-3 0 0 0,-14 0 0 0,17-2 0 16,-4 2 0-16,-6 0 0 0,0-1 0 0,10 1 0 16,-11 1 0-16,1-1 0 0,3 0 0 0,-3 0 0 0,6 0 0 15,-9-1 0-15,6 1 0 0,-4 0 0 0,4 0 0 16,-10 0 0-16,3 0 0 0,8 0 0 0,-8-6 0 0,-3 4 0 15,3-1 0-15,-7-2 0 0,4 1 0 0,-11 3 0 16,11-2 0-16,-14-2-185 0,4 2-366 0,-4 0-161 16,-4 3-152-16,4 0-24 0,-7 0 95 0,0-1 97 0,7-4 65 15,-3 1 79-15,3-3 71 0,0 5 42 0,0-4 62 0,-7 3 26 16,14 0 55-16,-7-1 23 0</inkml:trace>
  <inkml:trace contextRef="#ctx0" brushRef="#br0" timeOffset="1502.55">22029 12049 239 0,'3'5'536'15,"-3"-2"23"-15,0-3 17 0,14 3 1 0,-14-2-9 0,3 4-48 16,4-5-1-16,-3 1 2 0,-4 2-49 0,7-1-56 15,-1-2-40-15,-6 0-32 0,4 1-57 0,3 4-30 0,-4-5-34 16,4 0-38-16,0 1-17 0,-7-2-8 0,3 1-24 16,11 0-16-16,-14 1-8 0,4 0-16 0,6-1 8 0,-3 0-32 15,0 0-24-15,-4-2-48 0,8 3 0 0,-5-1 0 16,5 0 0-16,-4 0 0 0,0 0 0 0,3 0 0 0,-7 0 0 16,11-1 0-16,-4-2 0 0,1 3 0 0,-1-3 0 15,0 0 0-15,4 1 0 0,-3-1 0 0,-1 1 0 0,0 0 0 16,7-1 0-16,-6 3 0 0,3 0 0 0,3-2 0 15,-7 2 0-15,7 0 0 0,-3 0 0 0,0 0 0 16,0 0 0-16,-1 0 0 0,5 0 0 0,-5 0 0 0,5 0 0 16,6 0 0-16,-10 0 0 0,3 0 0 0,0 0 0 15,7 0 0-15,-10 0 0 0,10 0 0 0,-3 0 0 16,-4 0 0-16,7 0 0 0,4-3 0 0,-11 3 0 0,10 0 0 16,-6 0 0-16,3-1 0 0,-3 1 0 0,0-2 0 15,6 2 0-15,-3 0 0 0,-3-1 0 0,3 2 0 0,-3-2 0 16,3 1 0-16,-4 0 0 0,5 1 0 0,-5-1 0 15,4 2 0-15,-3-1 0 0,0 2 0 0,6-3 0 16,-3 4 0-16,4-3 0 0,-7-1 0 0,10 1 0 0,-4 0 0 16,1-1 0-16,-1 0 0 0,4 0 0 0,4-1 0 15,-1 2 0-15,-6-2 0 0,3 1 0 0,3 0 0 16,4 0 0-16,-10 0 0 0,6 0 0 0,1 0 0 0,-1 0 0 16,-3 0 0-16,-3-1 0 0,13 1 0 0,-13 0 0 0,3-1 0 15,-4 1 0-15,8 0 0 0,-1-2 0 0,-6 2 0 16,-1 0 0-16,8 0 0 0,-8 0 0 0,1 0 0 15,-1 0 0-15,1 0 0 0,3 0 0 0,-4 0 0 0,4 0 0 16,-3 0 0-16,0 0 0 0,-1 0 0 0,1 0 0 16,-1 0 0-16,8 0 0 0,-15 0 0 0,8 0 0 0,-1 0 0 15,1 0 0-15,0 0 0 0,-4 2 0 0,3-2 0 16,-6 0 0-16,7 1 0 0,-4-1 0 0,3 2 0 0,-6 2 0 16,6-4 0-16,-2 1 0 0,-5-1 0 0,8 0 0 15,-4 0 0-15,3 2 0 0,-6-4 0 0,3 4 0 0,4-4 0 16,-8 2 0-16,5 0 0 0,-5 2 0 0,4-1 0 15,-3-1 0-15,0 2 0 0,6-2 0 0,-9 1 0 0,9 1 0 16,-10-2 0-16,11 0 0 0,-4 2 0 0,-3-4 0 16,3 4 0-16,3-1 0 0,-6-1 0 0,3 1 0 15,4 0 0-15,-8-1 0 0,4 0 0 0,4 4 0 0,-14-3 0 16,17 2 0-16,-11 0 0 0,1 2 0 0,10-3 0 16,-10 2 0-16,0-1 0 0,6 1 0 0,-3 2 0 15,-3-1 0-15,6 1 0 0,-2-2 0 0,2 1 0 0,-6-3 0 16,6 3 0-16,4-3 0 0,-3 2 0 0,-1-1 0 15,1-1 0-15,0-2 0 0,3 0 0 0,0 1 0 0,-4-1 0 16,1 0 0-16,-1 0 0 0,4 0 0 0,-3 0 0 16,-1-1 0-16,4 1 0 0,0 0 0 0,-3 0 0 0,0 0 0 15,-1 0 0-15,1 0 0 0,6 0 0 0,-6 0 0 16,-1 0 0-16,1 0 0 0,-1 0 0 0,1 0 0 16,3 0 0-16,-4 0 0 0,1 0 0 0,-7 0 0 0,6 0 0 15,-3 0 0-15,4 0 0 0,-7 0 0 0,3 0 0 0,-4-2 0 16,-2-1 0-16,-1 3 0 0,0-1 0 0,-7-2 0 15,1 3 0-15,-4-2 0 0,-4 2 0 0,-3-1 0 16,0 1 0-16,0 0 0 0,-3 0-320 0,3 0-168 0,-14 0-88 16,4 0-160-16,6-2-145 0,-10 4 74 0,11-2 78 15,-14 0 89-15,10 0 64 0,-4 0 73 0,1 0 62 0,0 0 33 16,3 0 57-16,0 0 31 0,7 0 40 0</inkml:trace>
  <inkml:trace contextRef="#ctx0" brushRef="#br0" timeOffset="13798.64">19917 16342 239 0,'0'-1'463'15,"7"0"17"-15,-4-3 1 0,4 2-9 0,-7 1 8 16,0 1-56-16,0-2 0 0,3 1-16 0,-3 1 0 0,0-3-32 16,7 5-24-16,0-2 0 0,-7 1-17 0,0-1 17 15,4 0-47-15,-4 0-42 0,6 0-22 0,-6-1-33 0,0 1-17 16,7 0-22-16,-7 0-17 0,0 0-17 0,0 0-15 16,0 0-15-16,4 0-1 0,-4 0 0 0,0 0-56 15,0 0-48-15,7 1 0 0,-7 2 0 0,0 0 0 0,0 1 0 16,0-2 0-16,0 3 0 0,0-1 0 0,-7 1 0 15,7 1 0-15,0 1 0 0,7-2 0 0,-7-1 0 0,0-1 0 16,-7 2 0-16,7-1 0 0,0-4 0 0,0 3 0 16,0-1 0-16,0-2 0 0,0 0 0 0,0 0 0 0,0 0 0 15,0 0 0-15,0 0 0 0,0-2 0 0,0 2 0 16,0 2 0-16,0-5 0 0,0 1 0 0,0-1 0 16,0 0 0-16,0-3 0 0,0 2 0 0,0-1 0 0,0 3 0 15,0-5 0-15,0 3 0 0,0 0 0 0,0 1 0 16,0 3 0-16,0-2 0 0,0 0 0 0,0 2 0 0,0 0 0 15,0 0 0-15,0 0 0 0,0 0 0 0,0-1 0 16,0 2 0-16,0-1 0 0,0 0 0 0,0 0 0 16,0 0 0-16,0 0 0 0,0 0 0 0,0 0 0 0,0 0 0 15,0 0 0-15,0 0 0 0,0 0 0 0,0 0 0 16,0 0-24-16,-4 0-313 0,4 0-110 0,0 0-57 16,0 0-81-16,0 0-110 0,0 0-73 0,0 0 8 0,0 0 80 0,0 0 56 15,0 0 80-15,0 0 47 0,0 0 81 0,4 0 57 16,-4 0 38-16,7-3 42 0,-4 1 30 0</inkml:trace>
  <inkml:trace contextRef="#ctx0" brushRef="#br0" timeOffset="14183.15">20151 16291 143 0,'3'0'424'0,"4"-1"24"16,0 1 39-16,-7-2 50 0,4 1 7 0,3-2 24 0,-4 3 32 15,-3-2-8-15,0 2-80 0,14-1-48 0,-14 1-40 16,3 0-64-16,-3 0-40 0,0-2-40 0,0 4-25 16,0-2-38-16,0 1-18 0,0 1-22 0,0 1-1 0,0 0-24 15,0 0-41-15,0-1 17 0,0 2-55 0,0-1-73 16,0 2 0-16,0-1 0 0,0-4 0 0,0 2 0 16,0 2 0-16,0-4 0 0,0 0 0 0,0 1 0 0,0-1 0 15,0 0 0-15,0-1 0 0,0 2 0 0,0 1 0 0,0-4 0 16,0 1 0-16,0 2 0 0,0-2 0 0,0-3 0 15,0 2 0-15,0-3 0 0,0 1 0 0,0-1 0 16,0 1 0-16,0-2 0 0,0 1 0 0,0 1 0 0,0 1 0 16,0 1 0-16,0 2 0 0,0-1 0 0,0 1 0 15,0 0 0-15,0 0 0 0,0 0 0 0,0 0 0 0,0 1 0 16,0-2 0-16,0 1 0 0,0 0 0 0,0 0-312 16,0 0-153-16,0 0-87 0,0 0-56 0,0 0-95 0,0 0-81 15,0 1 24-15,0 2 88 0,0 0 64 0,0 2 80 16,0 1 63-16,0 1 49 0,-3-2 33 0,3 6 39 0,-14-1 40 15,14 0 48-15</inkml:trace>
  <inkml:trace contextRef="#ctx0" brushRef="#br0" timeOffset="14749.14">19982 16636 15 0,'0'0'472'16,"0"2"0"-16,0 0 16 0,0 2 0 0,0-4 15 0,0-2-62 15,0 1 15-15,0 1-9 0,0 1-14 0,0-1 7 16,7 2 15-16,0-2-38 0,-7 1-49 0,3-4-40 0,-3 3-41 16,7 0-30-16,-7 0-25 0,4 0-32 0,3 0-16 15,-7 0 0-15,0 0-32 0,-7 5-32 0,14-3-9 16,0-2 2-16,-7 5-18 0,3 0-62 0,7-1-33 0,-10 2 0 16,7 2 0-16,0 0 0 0,-3-1 0 0,2 0 0 15,1-1 0-15,-7 3 0 0,4 0 0 0,3-3 0 16,-4 2 0-16,11-1 0 0,-11-2 0 0,4 2 0 0,-3-1 0 15,9-3 0-15,1 2 0 0,-7 0 0 0,3-1 0 16,4-3 0-16,-10-1 0 0,6 1 0 0,-3 1 0 0,0-4 0 16,3 2 0-16,-6 2 0 0,2-6 0 0,1-5 0 15,-3 7 0-15,-4-4 0 0,0-1 0 0,0-1 0 0,7-4 0 16,0 0 0-16,-7 0 0 0,0-1 0 0,-7 2 0 16,7-2 0-16,0 2 0 0,7-1 0 0,-7 2 0 15,0-2 0-15,0 3 0 0,0 1 0 0,0-2 0 0,0 1 0 16,0 0 0-16,0 1 0 0,0 2 0 0,0-1 0 15,0 4 0-15,0 1-80 0,0-4-144 0,0 3-120 16,-7 2 32-16,0 1-16 0,7-2-48 0,-4 2-73 0,4 2-30 16,0-1-73-16,0-2-88 0,0-2-56 0,0 6 56 15,-7-3 64-15,7-2 64 0,7 2 63 0,-14 0 42 0,14 0 39 16,-7 0 64-16,0 0 31 0</inkml:trace>
  <inkml:trace contextRef="#ctx0" brushRef="#br0" timeOffset="16460.64">26356 14419 102 0,'7'0'640'0,"-7"-6"56"0,3 5 25 0,7 2 23 0,-10-1-48 15,7-1-80-15,0-1-80 0,-7 1-73 0,0 1-47 16,0 0-47-16,0 0-41 0,0 1-24 0,0-1-41 0,0-1-30 15,0 1-33-15,0 0-8 0,0 0-32 0,0 0-24 16,0 0-16-16,0 0-16 0,0 0-9 0,0 0-38 0,0 0-57 16,0 0 0-16,0 0 0 0,0 3 0 0,0-2 0 15,0 5 0-15,0-6 0 0,-7 0 0 0,7 1 0 0,0 1 0 16,0 0 0-16,0-1 0 0,0 1 0 0,0-4 0 16,-7 1 0-16,14-1 0 0,-7 2 0 0,0 0 0 15,0 0 0-15,0 2 0 0,0-2 0 0,0 0 0 0,0-4 0 16,0 0 0-16,0 1 0 0,0-1 0 0,0-3 0 15,0 3 0-15,0 1 0 0,0-1 0 0,0 1 0 0,0-1 0 16,7 3 0-16,-7 1 0 0,4 0 0 0,3 0 0 16,-4 0 0-16,-3 1 0 0,7-2 0 0,0 2 0 0,-7-2 0 15,0 1 0-15,0 0 0 0,0 0 0 0,0 0 0 16,0 0 0-16,0 0 0 0,0 0 0 0,0 0 0 16,0 0 0-16,0 0 0 0,0 0 0 0,0 0 0 0,0 0 0 15,0 0-9-15,0 0-294 0,0 0-73 0,0 0-80 16,0 0-64-16,0 0-64 0,0 0-80 0,0 0-41 0,0 0-7 15,0 0 57-15,3 0 79 0,4 0 64 0,0 0 39 16,-4 0 50-16,4 0 47 0,-3 0 72 0,10 0 32 16,-11 0 32-16</inkml:trace>
  <inkml:trace contextRef="#ctx0" brushRef="#br0" timeOffset="16853.6">26566 14340 287 0,'10'-2'448'0,"-10"5"16"0,0-4 31 0,7 1 41 16,-7 0 25-16,0 0-1 0,0 0 56 0,0 0-56 0,7 0-64 15,-7 0-56-15,0 0-48 0,-7 3-32 0,7-3-32 16,0 0-32-16,0 4-32 0,0-1-49 0,0 3-30 16,0 1-26-16,0-2 18 0,0 1-26 0,0 3-14 0,0-4-73 15,0 2-64-15,0 0 0 0,0 0 0 0,0-4 0 16,0-2 0-16,0 1 0 0,0-1 0 0,0 1 0 0,0-1 0 15,0-1 0-15,0 0 0 0,0-1 0 0,0-1 0 16,0 4 0-16,0-4 0 0,0-1 0 0,0 0 0 16,0-1 0-16,0 0 0 0,0-3 0 0,0 3 0 0,0-3 0 15,0 5 0-15,0-3 0 0,0 2 0 0,0 2 0 16,0-1 0-16,0 2 0 0,0 0 0 0,0 2 0 16,0-2 0-16,0 1 0 0,0-1 0 0,0-1 0 0,0 1 0 15,0 0 0-15,0 0 0 0,0 0 0 0,0 0 0 16,0 0 0-16,0 0 0 0,0 0-48 0,0 0-329 0,0 3-62 15,0 0-42-15,0 1-63 0,0-4-55 0,0 1-89 16,0 3-48-16,0 2 40 0,0 1 72 0,0 1 71 0,0-2 66 16,0-1 54-16,0 2 49 0,0 0 48 0,0 4 41 15,0 1 31-15</inkml:trace>
  <inkml:trace contextRef="#ctx0" brushRef="#br0" timeOffset="17682.45">26421 14707 31 0,'0'2'384'0,"0"-2"-8"0,0-2 24 0,0 2-17 0,0 2 26 16,0-4-42-16,0 2 2 0,0 0-25 0,0 0 16 16,7 0 8-16,0 0 39 0,-7 0 1 0,3 0 9 15,4 0 15-15,-7 0-40 0,0 0-49 0,4 0-47 0,-4 0-23 16,0 0-42-16,0 0-14 0,0 2-25 0,0 1-33 15,0-2-7-15,7 5-23 0,-7-1-18 0,0 1-7 0,7 1-15 16,-7 1-41-16,3-1-48 0,-3 0 0 0,10 3 0 16,-10-3 0-16,14 1 0 0,-14-4 0 0,4 3 0 15,6-2 0-15,-3 1 0 0,0-1 0 0,-4-1 0 0,11 1 0 16,-11-2 0-16,8 0 0 0,2-3 0 0,-9 1 0 16,6-1 0-16,4 2 0 0,-4 0 0 0,1-6 0 0,-4 1 0 15,3 0 0-15,0-2 0 0,-3 2 0 0,-3-4 0 16,9 1 0-16,-9 0 0 0,3-1 0 0,-4-4 0 15,4 4 0-15,-7-1 0 0,7-1 0 0,-7 2 0 0,0-1 0 16,0 1 0-16,0 1 0 0,0-2 0 0,0 4 0 0,0-2 0 16,0 2 0-16,0 0 0 0,0 1 0 0,-7-1 0 15,7 2 0-15,-7 1 0 0,7-3 0 0,-3 3 0 0,-4-1-64 16,7-2-192-16,-4 1-40 0,-2 0-72 0,-1 0-24 16,3 1-40-16,-3-1-64 0,7-1-56 0,0 3-48 15,0-1-57-15,-3 1-14 0,3 0 55 0,0 1 88 0,0 0 47 16,0 0 66-16,0 0 31 0,0 0 56 0,0 0 39 15,0 0 34-15</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51:00.717"/>
    </inkml:context>
    <inkml:brush xml:id="br0">
      <inkml:brushProperty name="width" value="0.05292" units="cm"/>
      <inkml:brushProperty name="height" value="0.05292" units="cm"/>
      <inkml:brushProperty name="color" value="#FF0000"/>
    </inkml:brush>
  </inkml:definitions>
  <inkml:trace contextRef="#ctx0" brushRef="#br0">2360 9138 111 0,'0'-3'232'0,"0"-2"0"16,0 2-8-16,0 0-1 0,0 0-31 0,0-1-15 0,0-1-9 15,0 3 7-15,0-3 26 0,0 1-10 0,0-2 33 16,0 3-7-16,0-2 39 0,0-1 8 0,0 0 63 16,0 0 10-16,0 0 15 0,0-2 56 0,0 4 24 0,7-3 0 15,-7 0-40-15,7 3-48 0,-7 2-32 0,0-1-40 16,3 1-33-16,4 2-6 0,-3 2-41 0,-4 1-24 0,6 3-16 16,1 3-16-16,-3 2-1 0,6 4-31 0,-3 1-8 15,0 6-55-15,-4-2-41 0,4 5 0 0,0 4 0 0,-3 3 0 16,-4-1 0-16,0 4 0 0,6-1 0 0,-6 1 0 15,0-4 0-15,0-1 0 0,0 0 0 0,0-3 0 16,0-4 0-16,-6-4 0 0,12-4 0 0,-6-3 0 0,0-3 0 16,0-3 0-16,0-3 0 0,0-3 0 0,0-1 0 15,0-7 0-15,-6 1 0 0,6-2 0 0,0-6 0 0,0-3 0 16,0 0 0-16,0-4 0 0,0-1 0 0,0-4 0 0,0-2 0 16,6 1 0-16,-2-4 0 0,10 2 0 15,-11-1 0-15,7 0 0 0,-3 2 0 0,4-1 0 0,6 1 0 16,-7 2 0-16,4 5 0 0,0-3 0 0,0 8 0 0,-4 0 0 15,0 4 0-15,1 2 0 0,2 2 0 0,-2 6 0 16,-1 0 0-16,-3 3 0 0,3 0 0 0,1 5 0 16,-1 1 0-16,0 1 0 0,-3 2 0 0,3 2 0 0,4-1 0 15,-10 2 0-15,6 1 0 0,-10-2 0 0,7 3 0 16,0-3-297-16,-7 0-326 0,0 1-185 0,0-3-136 0,3 0 80 16,-3-1 111-16,0-3 90 0,0 0 71 0,11-2 64 15,-11-1 47-15,6-1 66 0,5 1 39 0,-4-2 47 16,-4-2 41-16</inkml:trace>
  <inkml:trace contextRef="#ctx0" brushRef="#br0" timeOffset="397.44">2846 9265 263 0,'0'13'1000'0,"3"-3"-96"0,-3-3-96 0,7-1-89 16,-3 3-79-16,2-3-112 0,1 2-55 0,-3-4-41 16,3 1-64-16,0-1-40 0,-4 1-24 0,7-1-32 15,-3-1-33-15,4 0-46 0,-1-3-33 0,4 2 0 0,-1-4-8 16,5-1-41-16,-5-2 10 0,1-2-105 0,3 1-16 15,1-4 0-15,-1 1 0 0,-7-3 0 0,1 0 0 0,2-4 0 16,1 2 0-16,-7-4 0 0,0 4 0 0,-4 1 0 16,-3-2 0-16,7 0 0 0,-14 3 0 0,7-1 0 0,0 0 0 15,-10 5 0-15,3 0 0 0,4 3 0 0,-8 0 0 16,4 3 0-16,-10 2 0 0,14 4 0 0,-14 2 0 0,3 2 0 16,3 2 0-16,-6 3 0 0,7 3 0 0,-7 2 0 15,6 0 0-15,-6 4 0 0,7 2 0 0,-7-1 0 16,13 1 0-16,-10-1 0 0,4 3 0 0,0 0 0 0,3-3 0 15,-4 2 0-15,11-3 0 0,-6-2 0 0,6-2 0 16,0-2 0-16,0-1 0 0,6-1 0 0,-6-5 0 0,11 1 0 16,-4-2 0-16,3-3 0 0,0 3 0 0,4-5 0 15,-4-1 0-15,1 0 0 0,6-1 0 0,-7-1 0 0,14 0 0 16,-13-3 0-16,6-2 0 0,-3-3 0 0,3 1-208 16,0 0-168-16,7-4-48 0,-10-1-48 0,3-4-40 15,1-2-57-15,6-3-23 0,-11 0-55 0,5 0-33 0,-1-2 24 16,7-1 104-16,-10 0 32 0,0 0 71 0,-1 0 65 15,1 2 49-15,0-2 38 0,-7 0 34 0,10 3 15 16</inkml:trace>
  <inkml:trace contextRef="#ctx0" brushRef="#br0" timeOffset="825.82">3390 9101 167 0,'4'-9'496'0,"2"-1"72"15,-2 3 72-15,-4-1 72 0,0 2 40 0,7 2-112 0,-7 2-72 16,0 1-56-16,0-1-48 0,0 2-48 0,-7-1-65 0,7 4-38 16,-10 0-42-16,10 3-22 0,-11 3-17 15,4-2-56-15,4 4-16 0,-7 0-17 0,-4 5-14 0,3 5-17 16,8-1-16-16,-11 6-72 0,4 0-24 0,3 2 0 0,-3 2 0 15,6-1 0-15,-10 0 0 0,14 2 0 0,-3-5 0 16,3 2 0-16,-7-6 0 0,7-2 0 0,7-2 0 0,-4-5 0 16,-3-3 0-16,14-2 0 0,-10-5 0 0,3-1 0 15,3-4 0-15,-3-4 0 0,3-1 0 0,0-4 0 0,1-4 0 16,3-4 0-16,-11 0 0 0,7-3 0 0,-3-2 0 16,4 0 0-16,-5-3 0 0,-2 3 0 0,3-1 0 15,0 1 0-15,-7 1 0 0,0 5 0 0,3 0 0 0,-3 5 0 16,0 1 0-16,0 1 0 0,0 4 0 0,0 2 0 15,0 4 0-15,0 1 0 0,0 3 0 0,0 2 0 0,0 0 0 16,0 3 0-16,0 2 0 0,-3 2 0 0,3 5 0 16,-7 0 0-16,0 6 0 0,7-1 0 0,-4 3 0 15,-2 2 0-15,2 4 0 0,-3 2 0 0,0 1 0 16,4 4 0-16,-4 1 0 0,4 2 0 0,-4 4 0 0,0 0 0 16,7 1 0-16,-4 0 0 0,-3 0 0 0,7-2 0 0,0-3 0 15,0-4 0-15,0-1 0 0,7-4 0 0,-3-6 0 16,-4-5 0-16,7-3 0 0,0-6 0 0,-7-5 0 15,3-2 0-15,-3-4 0 0,7-3 0 0,-4-4 0 0,-3-4-368 16,0 1-160-16,0-4-120 0,0-2-176 0,0-3-72 0,7 0 104 16,-7-2 104-16,0-2 80 0,7-3 72 0,-3 0 56 15,-4 0 39-15,10-3 42 0,-3 0 63 0,0-3 32 16,3-1 39-16</inkml:trace>
  <inkml:trace contextRef="#ctx0" brushRef="#br0" timeOffset="1136.55">3549 9262 782 0,'6'-7'952'0,"-6"2"-87"0,0 2-106 0,0 1-70 0,0 6-65 16,0 2-128-16,0 4-48 0,0 1-57 0,0 3-55 16,0 1-23-16,0 2-26 0,0 3-30 0,0 4-33 15,0 0-32-15,0 1-16 0,0 0-17 0,0 3-46 0,0-2-18 16,7-1-62-16,-3 0-33 0,3-4 0 0,-4 1 0 16,4-4 0-16,3-5 0 0,4-1 0 0,-4-3 0 0,1-5 0 15,-1-1 0-15,0-5 0 0,-3 2 0 0,4-5 0 16,2-3 0-16,-2-2 0 0,-8-3 0 0,11-3 0 15,-4-4 0-15,1-1 0 0,-1-4 0 0,0-2 0 0,4-3 0 16,3-1 0-16,-13-2 0 0,13 0 0 0,-10 1 0 16,7 2 0-16,-7 2 0 0,3 2 0 0,-3 3 0 0,-4 3 0 15,4 5 0-15,-7 4 0 0,0 2 0 0,0 2 0 0,0 2 0 16,0 5 0-16,0 5 0 0,-7 0 0 16,7 3-185-16,-10 2-278 0,10 1-146 0,-10-2-110 0,10 2-106 15,0 2-30-15,-7-1 111 0,7-1 72 0,0-3 88 0,0 1 80 16,0-5 55-16,0 2 58 0,0-5 39 0,7 0 31 15,-7 1 42-15</inkml:trace>
  <inkml:trace contextRef="#ctx0" brushRef="#br0" timeOffset="1334.11">3910 9271 686 0,'0'5'921'0,"7"-5"-57"16,-3 2-88-16,-4 0-88 0,0 3-64 0,7 0-96 0,-7 2-72 16,0-1-40-16,0 4-48 0,6 1-56 0,-2-1-48 0,-4 4-17 15,7-1-14-15,0 2-25 0,-4 3-25 0,-3 3-22 16,10-1-17-16,-3 1-41 0,-7-1-94 0,7 2-9 15,-7-3 0-15,4 1 0 0,-4-2 0 0,0-2 0 0,7-2 0 16,-7-2 0-16,0-3-320 0,0-5-128 0,0-4-113 16,-7-2-94-16,7-3-81 0,0-3-73 0,-4-4 57 0,4-2 89 15,-7-4 63-15,0-2 72 0,7-6 55 0,-3-1 58 16,-4-1 63-16,7-4 16 0,0-3 48 0,0 1 40 16</inkml:trace>
  <inkml:trace contextRef="#ctx0" brushRef="#br0" timeOffset="1475.74">4007 9060 359 0,'3'-6'704'0,"-3"1"64"0,0 4 0 15,7 1-24-15,-7 3-80 0,0 1-112 0,0 1-48 0,0 0-80 16,0 2-48-16,4-2-120 0,-4 1-89 0,6 1-111 16,-6 2-96-16,7-2-127 0,-3-1-89 0,10 4-96 15,-11 0-40-15,7 0-81 0,-10 1-14 0,14 2-34 0,-10-1-14 16,2 2-10-16,-2 1 33 0,3 0 80 0,3 0 25 16,-3 1 71-16,0 0 16 0,-4 3 55 0,4-4 65 15</inkml:trace>
  <inkml:trace contextRef="#ctx0" brushRef="#br0" timeOffset="1682.7">4151 9379 87 0,'0'21'368'16,"4"-2"87"-16,-4 1 41 0,0-1 89 0,0-1 55 15,0 0-9-15,0-1 9 0,0-2-80 0,0-3-48 0,0-3-63 16,0-1-42-16,0-2-47 0,0-4-40 0,0 0-39 16,0-4-17-16,0-1-24 0,0-4-48 0,0-2-24 0,0 0-25 15,0-4-6-15,0-1-26 0,7 0-14 0,-4-4-49 16,4-2-48-16,0 1 0 0,-4-3 0 0,8 0 0 16,3-1 0-16,-4 1 0 0,0-1 0 0,1 3 0 0,2 0 0 15,-2 2 0-15,-1 4 0 0,0-1 0 0,4 3 0 16,-3 8 0-16,-1-1 0 0,-3 4 0 0,-4 2 0 0,4 4-384 15,-3 2-145-15,-4 1-102 0,0 0-98 0,0 3-126 16,0 1 63-16,0-2 87 0,0 0 81 0,0-3 73 16,0 1 63-16,0-1 56 0,6-4 47 0,1 0 26 0,-3-3 47 15,3 5 40-15</inkml:trace>
  <inkml:trace contextRef="#ctx0" brushRef="#br0" timeOffset="1962.96">4424 9372 366 0,'3'3'665'0,"-3"-2"70"0,7 2-30 0,-4-1 15 0,-3-1-40 16,0-1-112-16,7-4-64 0,0 1-65 0,-3-5-54 15,3-2-41-15,-4 1-40 0,4-3-32 0,3-3-33 0,-3 1-30 16,0-3-26-16,3 1-14 0,-6 0-33 0,3-2-9 16,0 4-6-16,-4 1-9 0,-3 2-8 0,7 2-9 0,-7 3-86 15,3 3-9-15,-6 2 0 0,-4 4 0 0,7 1 0 16,-3 5 0-16,-11 2 0 0,3 5 0 0,8 1 0 16,-11 2 0-16,-3 1 0 0,7 4 0 0,-1 1 0 0,1 1 0 15,3 2 0-15,4 0 0 0,-4 1 0 0,0-2 0 16,7-2 0-16,0 0 0 0,7-4 0 0,0 1 0 0,-4-2 0 15,14-2 0-15,-6-3 0 0,6-2 0 0,0-2 0 16,0-1 0-16,4-2 0 0,-4-3-112 0,7 0-312 16,4-2-48-16,-7-1-112 0,6-4-64 0,1-1-113 0,6-2-31 15,-6 0 73-15,6-1 79 0,-3-3 80 0,4 0 64 16,-1 0 55-16,-3-3 41 0,10-2 49 0,-10 1 39 0,11-1 32 16</inkml:trace>
  <inkml:trace contextRef="#ctx0" brushRef="#br0" timeOffset="3147.85">5354 9238 182 0,'0'-1'657'0,"7"1"23"15,-7 1 47-15,10 1 25 0,-3 5-39 0,0-1-113 16,-4 2-72-16,-3 2-64 0,7-1-48 0,-3 6-48 16,-4 2-40-16,0-3-40 0,0 6-33 0,0 0-30 0,-4 2-25 15,4 1-16-15,-7 3-32 0,7-3-16 0,0 1 8 16,-3-1-32-16,3-2-32 0,0-4-80 0,0 0 0 0,0-3 0 15,0-3 0-15,-7-6 0 0,7 0 0 0,7-4 0 16,-14-2 0-16,14-4 0 0,-7-2 0 0,0-4 0 0,3-1 0 16,-3-3 0-16,11-1 0 0,-4-2 0 0,-1-3 0 15,5-2 0-15,-1 1 0 0,0 1 0 0,4-2 0 0,-3 3 0 16,-1 3 0-16,0-1 0 0,1 4 0 0,2 1 0 16,-2 5 0-16,-1 2 0 0,-3 2 0 0,-4 1 0 0,11 3 0 15,-10 3 0-15,-4 2 0 0,6 3 0 0,-2 2 0 16,-4 1 0-16,7 3 0 0,-7-1 0 0,0 2 0 0,7 3 0 15,-7 3 0-15,0 0 0 0,0 0 0 0,0 0 0 16,0 3 0-16,0-3 0 0,0 0 0 0,0 0 0 16,0-2 0-16,0-5 0 0,0 0 0 0,0-5 0 0,0-2 0 15,0-4 0-15,0-3 0 0,0-6 0 0,0-1 0 16,0-6 0-16,0-1 0 0,0-6 0 0,3-3 0 0,4-3 0 16,-4-1 0-16,4-5 0 0,4-1 0 0,2 0 0 15,-2 2 0-15,6 1 0 0,-7 1 0 0,8 4 0 16,-8 2 0-16,0 4 0 0,1 1 0 0,-5 3 0 0,5 6 0 15,-1 0 0-15,-3 4 0 0,0 4 0 0,-4 2 0 16,-3 4 0-16,0 2 0 0,7 4 0 0,-7 1 0 0,4 6 0 16,-4 0 0-16,0 3 0 0,0 0 0 0,0 3 0 15,0 0 0-15,-4-2 0 0,4-2 0 0,0 1 0 16,4-2 0-16,-4-2 0 0,7-2 0 0,-7-3 0 0,10-3 0 16,-3-3 0-16,0-1 0 0,3-3 0 0,-7-4 0 15,11-3 0-15,-3-1 0 0,-8-3-304 0,11-5-32 0,-11-1-8 16,8-1-17-16,2-3-6 0,-9-3 30 0,10 0 50 0,-11 0 31 15,7 2 72-15,4 2 40 0,-10 0 79 0,3 1 73 16,-4 6 81-16,-3-2 79 0,0 6 119 0,7 4 66 16,-7-1-49-16,0 6-16 0,0 0-33 0,0 1-38 0,-7 6 7 15,7-2-24-15,-3 4-25 0,-4 2-14 0,7 2-17 16,-4 2-41-16,-3 2-94 0,0 2-9 0,4-1 0 16,-4 1 0-16,7 4 0 0,-3-1 0 0,3-3 0 0,0 0 0 15,0-3 0-15,0 0 0 0,3-1 0 0,-3-5 0 0,10-1 0 16,4-3 0-16,-10-4 0 0,6-2 0 0,-3 0 0 15,3-6 0-15,7-1 0 0,-6-4 0 0,3-2 0 16,-11-4 0-16,7 0 0 0,4-4 0 0,-10-1 0 0,6-2 0 16,-10-2 0-16,7 0 0 0,-7 1 0 0,0-4 0 15,0 2 0-15,0-2 0 0,-7 3 0 0,3 0 0 0,-2-1 0 16,2 5 0-16,-3-1 0 0,0 5 0 0,4 3 0 16,-4 3 0-16,4 2 0 0,-4 5 0 0,7-1 0 15,0 3 0-15,-7 1 0 0,7 2 0 0,0 1 0 0,0 2 0 16,0-1 0-16,0 3 0 0,7 1 0 0,-7 0 0 15,7 1 0-15,-4 2 0 0,-3 0 0 0,10 0 0 16,-3-1 0-16,4 1 0 0,-1-3-112 0,-3 3-280 0,10 0-56 16,-7 0-48-16,1-1-24 0,2-1-9 0,1 1 2 0,0-1-1 15,-4 3-25-15,1 0 50 0,-1 3 31 0,4-1 88 16,-4-1 136-16,-6 0 112 0,9 2 152 0,-9-3 80 0,6 3 104 16,-10-2 72-16,7 0 88 0,-7-4 40 0,0 0 79 15,7-1 66-15,-7-3-66 0,0-1-46 0,-7-1-57 16,7-2-33-16,0-4-46 0,-7-2-26 0,7 0-38 0,-3-6-17 15,3 1-17-15,0-2-22 0,-7-4-25 0,7 0-16 16,0-3-16-16,0-1-72 0,7 1-48 0,-4-3 0 0,4 2 0 16,3-1 0-16,-3 5 0 0,0-2 0 0,3 2 0 15,1 0 0-15,-4 4 0 0,6 1 0 0,-6 2 0 0,4 2 0 16,-4 3 0-16,-4 2 0 0,4-1 0 0,0 1 0 16,-4 4 0-16,-3 2-289 0,0 2-199 0,0 2-71 15,0 1-89-15,0-3-72 0,7 4-72 0,-14-2 24 0,7 1 88 16,7 0 72-16,-7-5 88 0,7 1 55 0,-3-3 42 15,-4 1 71-15,10-1 32 0,-3-2 40 0,0 5 16 0</inkml:trace>
  <inkml:trace contextRef="#ctx0" brushRef="#br0" timeOffset="3416.64">6449 9330 406 0,'11'7'585'15,"3"-1"70"-15,-11-1 73 0,4-4 32 0,-4 2-79 0,4 0-89 16,4-4-80-16,2-1-56 0,-9-1-40 0,3-3-65 0,-4 0-30 16,11-5-49-16,-11 1-25 0,4 0-30 0,4-4-26 15,-1 1-23-15,-3-1-23 0,-4 0-9 0,4 1-16 0,-7 1-16 16,0 0-17-16,7 3-46 0,-14 2-41 0,7 1 0 15,0 1 0-15,-7 2 0 0,-3 2 0 0,0-1 0 16,3 5 0-16,-4 0 0 0,1 4 0 0,-7 4 0 0,13 3 0 16,-9-1 0-16,2 4 0 0,-6-1 0 0,14 7 0 15,-11-1 0-15,14-1 0 0,-4 0 0 0,-3-1 0 0,7-2 0 16,0 2 0-16,0-4 0 0,11-2 0 0,3 2 0 16,-11-6 0-16,7 0 0 0,4-2 0 0,3 2 0 15,-3-5 0-15,3 1 0 0,7-3 0 0,-10-1 0 0,10 1-425 16,-3-3-87-16,3 0-87 0,-3-3-105 0,6-2-96 15,1 2 0-15,-1-5 64 0,4 0 96 0,-3 0 71 0,0-1 66 16,-1-2 63-16,1 0 48 0,-1-1 48 0,1 1 15 16,-1 0 66-16</inkml:trace>
  <inkml:trace contextRef="#ctx0" brushRef="#br0" timeOffset="3861.96">7376 9413 710 0,'0'4'912'0,"14"-4"-63"0,-4 0-81 0,-3 0-97 16,-3 0-63-16,3 0-103 0,-4-2-65 0,11 4-40 0,-4-7-56 16,0 1-32-16,1-1-40 0,6-3-32 0,0-2-32 15,4-3-17-15,-4-1-14 0,0-4-41 0,7-1-16 0,-3-2-9 16,-4 0-14-16,4 0-1 0,-11 0-72 0,8 1-24 15,-5 1 0-15,-2 1 0 0,-8 1 0 0,-3 1 0 16,7 2 0-16,-14 2 0 0,7 2 0 0,-10 0 0 0,6 2 0 16,-9 2 0-16,-5 2 0 0,8 0 0 0,-7 6 0 15,3 0 0-15,0 3 0 0,0 2 0 0,-3 3 0 0,3 2 0 16,4 3 0-16,0-2 0 0,3 5 0 0,-3 2 0 16,6-1 0-16,-3 4 0 0,0-3 0 0,7 3 0 0,0-1 0 15,0 1 0-15,14-2 0 0,-14 3 0 0,4-1 0 16,6-1 0-16,4-1 0 0,-1-1 0 0,1-1 0 15,3-2 0-15,-3-3 0 0,3-3 0 0,8 0 0 0,-5-8 0 16,4 0 0-16,-10-3 0 0,14-3 0 0,-11-3 0 16,7-5 0-16,-3-2 0 0,-4-4 0 0,0 1 0 0,0-5-384 15,1-2-152-15,-15-2-65 0,7 1-70 0,4-2-49 0,-10 1-41 16,6 1 10-16,-3-2 111 0,0 4 40 16,-4 1 104-16,4 0 47 0,-3 3 49 0,-4 1 33 0,6 2 63 15,1 2 32-15</inkml:trace>
  <inkml:trace contextRef="#ctx0" brushRef="#br0" timeOffset="4147.7">7965 9097 255 0,'7'3'624'0,"-7"0"88"0,0 5 88 0,0-2-24 0,7 4-81 16,-7-5-95-16,0 3-79 0,0 2-57 0,0-2-64 16,0 0-24-16,4 2-72 0,2 3-8 0,-2-4-24 15,3 0-40-15,0 3-25 0,-4 1-22 0,4 0-17 0,3 4-24 16,-3 1-17-16,-3 0-94 0,3 0-33 0,-1 0 0 16,-2 0 0-16,3-1 0 0,-4-3 0 0,11 0 0 15,-11-3 0-15,4-2 0 0,-3-5 0 0,3-1 0 0,3-5 0 16,-3-1 0-16,0-3 0 0,-4-4 0 0,8-3 0 15,-5-2 0-15,1-3 0 0,-3-2 0 0,3-4 0 0,-4 0 0 16,4 0 0-16,0-1 0 0,-4-1 0 0,4 2 0 16,0 2 0-16,-3-1 0 0,2 4 0 0,-2 3 0 0,-4 0 0 15,7 5 0-15,0 3 0 0,-7 2 0 0,0 2 0 16,0 3 0-16,0 1 0 0,0 3 0 0,0 2 0 16,-7 0 0-16,14 3 0 0,-7 1-248 0,0 2-184 0,0-1-89 15,0 2-86-15,0 1-106 0,0 0-110 0,0 0 54 16,0 1 66-16,0 0 87 0,0-3 80 0,0 1 47 0,0-3 57 15,0 0 57-15,0-4 39 0,0 0 47 0,0 1 50 0</inkml:trace>
  <inkml:trace contextRef="#ctx0" brushRef="#br0" timeOffset="4500.76">8399 9144 695 0,'0'6'887'0,"-3"-3"-14"0,6 4-97 0,-6 2-89 16,6 0-78-16,-3 3-98 0,0 2-46 0,0-1-73 16,0 5-40-16,0 0-49 0,-3-2-22 0,3 0-41 0,0 0-33 15,0-2-30-15,0-1-33 0,0-2-48 0,0-1-129 0,-7-1-95 16,0-3-135-16,7-3-121 0,0-1-112 0,0-5-113 16,0-5-86-16,0 1-73 0,0-5 40 0,0-1 103 15,0-3 65-15,0-4 73 0,0 1 54 0,7-2 49 0,0-4 48 16,-4 2 41-16,4 1 31 0</inkml:trace>
  <inkml:trace contextRef="#ctx0" brushRef="#br0" timeOffset="5028.38">8496 9024 78 0,'3'4'624'0,"-6"5"24"0,3 2-15 15,0-1-49-15,0 4-48 0,0-1-96 0,0 1-56 16,0 1-56-16,0 0-65 0,0-4-78 0,0 2-89 16,0-3-64-16,0 2-64 0,0-3-72 0,3 1-40 0,-3-2-32 15,11-2-33-15,-4-1 10 0,3-4-25 0,-3 2-24 16,3-1 24-16,0-1-16 0,4-1-8 0,0-3 56 0,0-4 16 15,-11 1 32-15,8-4 8 0,2 3 40 0,-2-4 40 16,-1 1 47-16,-3-3 18 0,3-2 31 0,-3-1 24 16,-3 4 24-16,2-1 56 0,-2 3 64 0,-4-1 48 0,7 2 64 15,-7 2 63-15,0 1 90 0,0 3 47 0,0 1-16 16,-7 1-64-16,7 1-48 0,0 0-40 0,-10 1-40 0,10 2-16 16,-4 2-48-16,-3 2-9 0,0-1-38 0,-3 1-33 0,10 3-25 15,-3 0-15-15,-4 4-15 0,0 1-10 0,7 1-30 16,0 0-73-16,0 4 0 0,0 0 0 0,0 1 0 15,0-3 0-15,14 1 0 0,-14-1 0 0,3-3 0 0,7-1 0 16,4-4 0-16,0-2 0 0,0-5 0 0,-1-1 0 16,5-4 0-16,-1-3 0 0,0-4 0 0,0-4 0 0,1-5 0 15,-1-3 0-15,-3-2 0 0,3-4 0 0,-7 0 0 16,4-4 0-16,-4-1 0 0,1 1 0 0,-4 1 0 16,-4-1 0-16,-3 3 0 0,0 1 0 0,0 0 0 0,0 3 0 15,-3 0 0-15,-4 0 0 0,0 2 0 0,3 2 0 16,-3 2 0-16,4 3 0 0,-11 3 0 0,11 2 0 0,-4 4 0 15,3 2 0-15,-9 6 0 0,9 3 0 0,-3 5 0 16,7 1 0-16,-3 4 0 0,-4 1 0 0,0 4 0 16,4 2 0-16,3 1 0 0,0 2 0 0,-7 1 0 0,7 1 0 15,0 1 0-15,0 2 0 0,0 0 0 0,0 3 0 16,7-2 0-16,-4 0 0 0,4-1 0 0,0-3 0 16,-4 3 0-16,8-5 0 0,2-2 0 0,-9-5-97 0,6 0-351 15,7-8-55-15,-10-1-97 0,4-1-113 0,-1-5-70 16,4-3-1-16,-11-5 55 0,8-2 114 0,2-4 55 0,-2 1 72 15,-1-2 64-15,0 0 48 0,1 0 47 0,2-1 33 16,-2 0 41-16</inkml:trace>
  <inkml:trace contextRef="#ctx0" brushRef="#br0" timeOffset="5668.67">9061 9222 294 0,'7'4'689'0,"-4"-1"87"15,-3 1 56-15,7 3-72 0,-7-2-80 0,0 3-121 16,7-1-54-16,-7-2-57 0,0 2-56 0,3 1-48 0,4-6-41 16,-3 1-39-16,-4 0-23 0,14-2-18 0,-11 0-46 0,7-1-9 15,-3-3-32-15,0-2-16 0,3 2 8 0,1-4-33 16,-4 0-38-16,3-2-57 0,0-2 0 0,-3-1 0 0,4-1 0 15,-11-2 0-15,6 0 0 0,-2 0 0 0,-4 0 0 16,0 0 0-16,0 2 0 0,0 0 0 0,0 4 0 16,-4-1 0-16,-2 3 0 0,-1 1 0 0,7 2 0 0,-11 0 0 15,8 7 0-15,-4 2 0 0,-3 1 0 0,3 4 0 16,0 2 0-16,-3 2 0 0,6 2 0 0,4-1 0 0,-14 3 0 16,14 3 0-16,0-1 0 0,-3-1 0 0,3 4 0 15,0-2 0-15,0 0 0 0,3 0 0 0,4-3 0 16,0 1 0-16,-3-2 0 0,2-2 0 0,5-2 0 0,-4-1 0 15,10-4 0-15,-14-4 0 0,8-1 0 0,6-1 0 16,-7-5-280-16,-3-3-120 0,3-1-72 0,4-1-40 0,-3-6-80 16,-8 2-48-16,11-4-24 0,-11-1 16 0,8-2 23 15,2-4 50-15,-9 3 31 0,3 1 96 0,-4-2 56 0,4-2 79 16,3 6 106-16,-3-1 110 0,4 2 122 0,-1 3 159 16,4 6 64-16,-11 1 80 0,8 1 88 0,2 4 56 15,-9 2 48-15,6 4 64 0,-3 3 16 0,3 3-64 0,-3 1-48 16,-7 1-64-16,7 0-40 0,-7 0-48 0,0 7-49 0,0 1-14 15,0 0-17-15,0 0-48 0,4 1-16 0,-4-3-25 16,10 4-6-16,-10 0-26 0,14-3-30 0,-11-1-25 0,7-3-80 16,-3-3 0-16,4-2 0 0,2-2 0 0,-9-6 0 15,3 0 0-15,-4-3 0 0,11-6 0 0,-11-3 0 16,4-2 0-16,4-3 0 0,-4-4 0 0,3-3 0 0,0-2 0 16,1-2 0-16,6-4 0 0,-7 1 0 0,7 0 0 15,1 0 0-15,-1 1 0 0,0 2 0 0,0 2 0 16,-3 2 0-16,3 3 0 0,0 2 0 0,-6 5 0 0,6 5 0 15,-7 1 0-15,4 1 0 0,-10 6 0 0,-4 2 0 16,6 7 0-16,-2-1 0 0,-4 5 0 0,0 3 0 0,0 2 0 16,0-1 0-16,0 7 0 0,0 1 0 0,0 1 0 15,7-1 0-15,0-3 0 0,-4 3 0 0,-3-3 0 16,10-4 0-16,-3 1 0 0,0-3 0 0,-3-5 0 0,3 1 0 16,0-7 0-16,-4 1 0 0,4-3 0 0,-4-3 0 15,11-2 0-15,-14-2-137 0,4-3-262 0,-4-3-34 0,0-2-30 16,10-3-26-16,-10-1-23 0,7-4-40 0,0 0-39 15,-4-2-10-15,11-1 10 0,-11-2 15 0,8 0 24 0,6 0 64 16,-7-1 63-16,4 1 58 0,0-2 47 0,-7 4 31 16,10 0 42-16</inkml:trace>
  <inkml:trace contextRef="#ctx0" brushRef="#br0" timeOffset="6181.82">10122 9065 174 0,'10'-10'521'0,"-3"6"78"16,0 1 81-16,-7-2 81 0,0 6-17 0,0 3-96 0,0 0-88 16,0 2-48-16,0 5-56 0,-7-1-65 0,0 3-54 15,-3-4-33-15,10 5-41 0,-7 3-30 0,-3-2-2 16,6 1-22-16,-9 4-25 0,9-1-48 0,-3 1-16 0,7-2 8 15,0 4-128-15,0 1 0 0,-3-3 0 0,3 0 0 16,0-1 0-16,3 0 0 0,-3-4 0 0,7-3 0 0,-3 1 0 16,2-3 0-16,1-1 0 0,-3-1 0 0,6-1 0 15,4-5 0-15,3-1 0 0,-13 1 0 0,13-2 0 0,-7 0 0 16,7-3 0-16,-6-3 0 0,-1-1 0 0,4-1-304 16,-4-4-169-16,0 1-47 0,1-2-64 0,3-2-15 15,-11-3-49-15,4 2-8 0,-4-2-16 0,4 0 40 0,0 0 64 16,-3 0 64-16,-4 2 80 0,6 2 80 0,1 2 96 15,-7 1 151-15,0 7 162 0,4-1 143 0,3 2 135 0,-7 5 106 16,0 1 111-16,3 1 112 0,-6 4-16 0,6-1-65 16,-3 0-70-16,0 3-74 0,0-3-30 0,0 2-41 15,0-1-64-15,7-1-24 0,0-4-33 0,-4-2-23 0,8 3-39 16,-4-2-34-16,3-1 2 0,0-2-10 0,4 1-23 16,3 0-39-16,-6-2-89 0,6 0 0 0,-3 0 0 0,3-1 0 15,0-4 0-15,0 0 0 0,1-4 0 0,-1 0 0 16,-3-3 0-16,3-1 0 0,-3-2 0 0,-4 1 0 0,0 1 0 15,-3 1 0-15,-7 1 0 0,4 3 0 0,-4 1 0 16,0 2 0-16,0 5 0 0,0 0 0 0,-4 0 0 0,-10 5 0 16,11 3 0-16,-4 0 0 0,-3 4 0 0,-1 0 0 15,-2 5 0-15,2-2 0 0,-6 3 0 0,7 6 0 0,6-1 0 16,-10-2 0-16,11 3 0 0,-4-3 0 0,7-1 0 16,-7 1 0-16,7-4 0 0,0 2 0 0,7-5 0 15,3 0 0-15,4-5 0 0,-10 2 0 0,6-3 0 0,4 0 0 16,-4-3 0-16,0-1 0 0,8-1-201 0,-1 1-214 15,0-2-89-15,-7 0-81 0,8 2-110 0,-8-4-81 0,0-3-32 16,8 3 112-16,-8 1 56 0,14-4 96 0,-14 3 55 16,8-4 57-16,-1 1 48 0,-3-1 41 0,3-1 55 15,0 1 24-15</inkml:trace>
  <inkml:trace contextRef="#ctx0" brushRef="#br0" timeOffset="6569.81">11500 9042 78 0,'7'-11'649'0,"-4"-1"38"16,4 3 50-16,-7-1 54 0,4 2-70 0,-4 1-129 16,0 4-56-16,0 0-41 0,0 1-78 0,0 2-49 15,0 0-32-15,0 5-48 0,0 1-25 0,0 4-38 0,0 2-9 16,0 2-33-16,0 1-6 0,0 4-42 0,0 5-6 16,0 2-9-16,0 1-72 0,0 1-48 0,0 2 0 0,7 2 0 15,0 1 0-15,-7-2 0 0,3 1 0 0,7-2 0 16,-3-2 0-16,0-1 0 0,3-1 0 0,-3-5 0 15,-3-3 0-15,6-5 0 0,-3-3-89 0,0-2-318 0,-7-5-121 16,0-6-96-16,0 0-80 0,0-3-80 0,0-3-33 16,0-1 122-16,-7-2 79 0,0-2 48 0,4 3 87 0,-4-4 33 15,3 4 72-15,-9-3 40 0,2 4 41 0,4-2 31 0</inkml:trace>
  <inkml:trace contextRef="#ctx0" brushRef="#br0" timeOffset="6958.77">11500 9316 95 0,'0'-3'576'15,"-7"3"47"-15,7-3 57 0,0 3 73 0,0 0-17 0,0 0-121 16,0 3-70-16,0-3-65 0,0 0-56 0,0-1-40 15,0 1-57-15,7-2-38 0,0 2-25 0,-4 0-32 0,4 0-33 16,4 0-14-16,-1 0-34 0,0 0-22 0,8-3-1 16,-1-4-24-16,0 2 0 0,0-3-25 0,0-3-23 15,1 0-23-15,-5-1-33 0,5-1 0 0,-8-1 0 0,7 1 0 16,-6 2 0-16,-11 3 0 0,6-2 0 0,-6 6 0 16,0 0 0-16,7 3 0 0,-7 2 0 0,0 3 0 15,-7 3 0-15,7 2 0 0,0 0 0 0,0 3 0 0,0 4 0 16,0-2 0-16,0 4 0 0,0 4 0 0,0-3 0 15,0 1 0-15,0-2 0 0,-6 4 0 0,12-3 0 0,-6-1 0 16,0 0 0-16,11-1 0 0,-4-5 0 0,0 1 0 16,3-4 0-16,0 0 0 0,1-6 0 0,6 2 0 0,-7-5 0 15,7-5 0-15,-6-1 0 0,6-1 0 0,-7-6 0 16,7 0 0-16,-6-3 0 0,6-1 0 0,-10-1 0 16,0-1 0-16,-4-1 0 0,-3-1 0 0,7 3 0 0,-7 2 0 15,0 1 0-15,-7 1 0 0,4 1 0 0,-11 0 0 0,4 5 0 16,3-2 0-16,-4 8 0 0,1-1 0 0,-7 1 0 15,7-1 0-15,-8 3 0 0,15-1 0 0,-11 4 0 0,4 0 0 16,3 2-304-16,-3 1-128 0,-1-1-65 0,4 0-94 16,-3 2-73-16,7 1-80 0,-4-1-32 0,0 4 79 15,7-5 82-15,-4-3 63 0,-3 2 71 0,7 0 49 0,0-3 41 16,0-1 62-16,7 1 26 0,-3-2 39 0</inkml:trace>
  <inkml:trace contextRef="#ctx0" brushRef="#br0" timeOffset="7603.06">12844 9076 495 0,'7'1'696'16,"-4"5"63"-16,11 1 50 0,-11 0-73 0,11 4-72 0,-11 3-112 15,8 2-64-15,-11-1-57 0,14 6-55 0,-14 3-31 16,3 0-41-16,4-1-40 0,-7 4-16 0,0 1-25 16,0-2-31-16,0 0-47 0,0 0 15 0,3-3-24 0,-3 0-41 15,-3-5-22-15,3-2-73 0,0-5 0 0,0-2 0 16,0-3 0-16,0-1 0 0,0-7 0 0,0-2 0 0,0-5 0 16,0-5 0-16,0-1 0 0,0-1 0 0,0-5 0 0,0-4 0 15,0-3 0-15,0-1 0 0,3 0 0 0,-3-3 0 16,0 2 0-16,7 2 0 0,0-1 0 0,-3 2 0 15,6 3 0-15,-3 2 0 0,3 4 0 0,4 1 0 0,-11 2 0 16,15 4 0-16,-8 4 0 0,-3 1 0 0,3 1 0 16,-3 7 0-16,3 1 0 0,1 3 0 0,-4 1-80 15,-4 3-424-15,4 1-136 0,0 3-112 0,-7-1-96 0,0-2-1 16,3 4 105-16,8-3 81 0,-11 0 79 0,7 1 80 16,-1-3 40-16,-2 0 63 0,6-1 50 0,7 0 46 0,-3-1 26 15</inkml:trace>
  <inkml:trace contextRef="#ctx0" brushRef="#br0" timeOffset="8216.95">13216 9268 95 0,'10'8'607'15,"-3"-2"121"-15,0 1 49 0,-4-4 14 0,-3 0-86 16,7-1-113-16,0-1-72 0,-7 1-49 0,4-2-54 16,2 0-58-16,-2-2-38 0,10-2-34 0,-11-2-38 0,7 0-25 15,4-4-24-15,-10 2-24 0,9-5-16 0,1-1-24 16,0-3-8-16,-11 1-25 0,8-4 1 0,3 5-63 0,-11-1-41 16,-3 2 0-16,7 2 0 0,-4-1 0 0,-3 4 0 15,0-1 0-15,-3 5 0 0,-4 0 0 0,4 3 0 16,-4 1 0-16,0 1 0 0,-4 5 0 0,8 1 0 0,-11 1 0 15,0 4 0-15,1 2 0 0,9 5 0 0,-13-2 0 16,7 4 0-16,3 3 0 0,-4-2 0 0,5 6 0 0,2 0 0 16,4-3 0-16,-7 2 0 0,0-3 0 0,14 0 0 0,0-1 0 15,-3-3 0-15,6-2 0 0,4 0 0 0,-1-6 0 16,5-3 0-16,-1-3 0 0,7-2 0 0,-3-3 0 16,-1-5 0-16,5-2 0 0,-5-5-104 0,4 0-337 0,-3-5-55 15,-4-3-79-15,7 0-82 0,-10-3-23 0,0-1-23 16,0-2-34-16,-1 0 90 0,-9 2 63 0,10-1 56 0,-11 3 88 15,7 3 40-15,-10-2 48 0,0 6 56 0,7-1 32 16,-7 3 144-16,0 7 160 0,0 2 168 0,0 1 112 16,0 0 136-16,0 4 95 0,-7 4 105 0,21 2 73 0,-14 1-65 15,4 4-88-15,3 0-48 0,-4 1-64 0,-3-1-49 16,14 5-47-16,-11 2-24 0,8 2-39 0,-5 1-41 16,1 0-24-16,4 4-24 0,-4 0-48 0,6 3 8 0,-6 1-48 15,4 3 16-15,-1-1-80 0,4 2-64 0,-4-4 0 16,-3 1 0-16,3-2 0 0,-6-3 0 0,9-3 0 0,-9-3 0 15,-4-5 0-15,0-2 0 0,7-4 0 0,-14-3 0 16,7-6 0-16,0 0 0 0,-4-4 0 0,-2-4 0 0,-1-4 0 16,-4-3 0-16,8-1 0 0,-11-7 0 0,4-3 0 15,3-2 0-15,-3-5-120 0,-1-4-153 0,4-5-54 16,4 0-9-16,-4-3 8 0,4-2 0 0,3-1 39 0,3-1 17 16,7-1 57-16,-3 3 31 0,4 4 80 0,6 4 64 0,-7 5 88 15,7 5 112-15,-6 5 64 0,6 4 63 16,0 7 18-16,-7 4-34 0,-3 6-22 0,-3 5-33 0,3 3-16 0,-7 2-32 15,0 3-16-15,0 1-24 0,0 2-24 0,0 0-8 16,0 0-80-16,0 0-80 0,0 2-97 0,0-1-70 16,0-2-113-16,0 1-96 0,0 1-88 0,0-2-80 0,0 1-48 15,0 0-32-15,7 0 16 0,-4 0 40 0,4-1 55 16,0 0 98-16,-4 2 31 0,8-3 72 0,2 0 23 0,-2 0 66 16,6-2 6-16</inkml:trace>
  <inkml:trace contextRef="#ctx0" brushRef="#br0" timeOffset="8517.68">14022 9250 246 0,'17'3'384'0,"-6"-3"8"0,13 2 57 0,-11-2 46 0,1 0 42 15,7-2 23-15,-4 2 31 0,0-4-7 0,1 4-71 16,-5-4-41-16,5 2-65 0,-5-3-38 0,1 0-50 0,3-1-14 16,1 1-58-16,-8-1-14 0,0 3-41 0,7 0-16 15,-3-5-16-15,-10 4-25 0,13-2-14 0,-7 1-25 16,1-1 0-16,2-1-8 0,-9 1-64 0,3 0-24 0,0-3 0 16,-7 4 0-16,3 2 0 0,-3 2 0 0,0-1 0 15,0 2 0-15,0-2 0 0,0 2 0 0,-3 2 0 0,-4-2 0 16,0 2 0-16,3-4 0 0,-3 2 0 0,1 3 0 15,-5 5 0-15,1-1 0 0,-7 4 0 0,13 2 0 16,-10 1 0-16,-3 2 0 0,14 2 0 0,-8 1 0 0,5 2 0 16,-1-3 0-16,3 0 0 0,-3-1 0 0,7-2 0 0,0 0 0 15,0-1 0-15,7-1 0 0,-3-2 0 0,9-1 0 16,-9-2 0-16,3-1 0 0,3-3 0 0,0-2 0 0,4 2-265 16,-10-3-238-16,13-6-113 0,-7 0-80 0,1-1-112 15,6-1-8-15,-3-2 87 0,-1-3 82 0,5 2 79 16,-1-4 56-16,0-3 63 0,0-1 58 0,1 2 47 0,-5-2 40 15,5 0 16-15</inkml:trace>
  <inkml:trace contextRef="#ctx0" brushRef="#br0" timeOffset="8915.64">14611 9082 671 0,'0'-5'871'0,"-7"3"2"0,7-1-81 0,-10 7-104 16,10 1-65-16,-4 2-111 0,-2 0-47 0,-5 1-49 0,4 4-57 16,-3-3-54-16,0 5-18 0,3-2-38 0,-4 4-33 15,5-4-40-15,6 2 8 0,-4-1-41 0,4 1 10 0,0 0-34 16,0 0-30-16,0-1-89 0,0-1 0 0,4-1 0 15,6 1 0-15,-3-4 0 0,0 2 0 0,-4-4 0 0,7-3 0 16,8 1 0-16,-5-2 0 0,1 0 0 0,0-1 0 16,0-1 0-16,3-1 0 0,0-1 0 0,7 2 0 15,-10-6 0-15,3 2 0 0,7-2-104 0,-3-5-264 0,-4-1-80 16,4-3-72-16,-4-4-24 0,0-3-8 0,8-3-24 16,-12-2 32-16,5 2 7 0,-1-4 25 0,7 2 73 15,-14-3 55-15,8 3 71 0,-8-1 98 0,7 1 63 0,-13 3 135 16,6-2 74-16,-10 3 102 0,7 1 130 0,-7 4 94 0,0 1 114 15,0 1 111-15,0 4-40 0,-7 1-65 0,7 6-38 16,-10 1-73-16,10 0-32 0,-4 4-32 0,-10 4-41 0,11 1-30 16,-7 4-33-16,3 4-24 0,0 0-24 0,3 5-40 15,-3 1-24-15,7 4-8 0,-3 4 0 0,3 0-88 16,0 1-16-16,3 5 0 0,-3-1 0 0,7-1 0 0,-3 2 0 16,10-4 0-16,-11 2 0 0,4-4 0 0,-4-2 0 15,11 0 0-15,-4-7 0 0,-6-4-89 0,3-1-334 0,-7-6-145 16,7-1-136-16,-4-6-112 0,-3-4-32 0,0-5 88 15,0-4 64-15,0-3 103 0,-3 0 58 0,3-5 63 0,0-2 55 16,-7 1 50-16,7-2 47 0,-7 3 16 0,3-2 63 16</inkml:trace>
  <inkml:trace contextRef="#ctx0" brushRef="#br0" timeOffset="9084.71">14935 9033 263 0,'-14'-5'832'0,"4"3"79"16,3 0-78-16,7 2-89 0,-10 0-72 0,10 2-112 16,0 2-64-16,0 2-80 0,0-2-56 0,0 4-24 0,10-4-48 15,-3 2-24-15,3 1-40 0,4 0-16 0,-4 3-16 16,8-5-25-16,-5 2-46 0,11-4-9 0,-3 3 0 15,-4-1-41-15,7-2-62 0,-3-2-9 0,3 1 0 0,-10-2 0 16,3 0-33-16,7-2-190 0,-10-4-145 0,3 3-121 16,-3-7-126-16,-4-2-121 0,8 0-120 0,-15-3 79 15,7 0 65-15,-3-3 113 0,0-3 71 0,-3 1 32 0,9 1 64 0,-9-4 64 16,3 2 39-16,-4 0 25 0,11-1 56 0</inkml:trace>
  <inkml:trace contextRef="#ctx0" brushRef="#br0" timeOffset="9286.2">15338 8694 559 0,'-3'-4'864'0,"3"6"24"15,0 0-96-15,0 1-72 0,0 1-104 0,0 2-72 0,0 0-64 16,3 3-56-16,-3 0-48 0,0 2-40 0,0 4-41 16,7 0-62-16,-4 1-25 0,4 6 8 0,-7 0-40 15,11 4-40-15,-11 2-16 0,13 5 15 0,-9 1-62 0,3 3-73 16,-4 3 0-16,11 2 0 0,-11-2 0 0,8 1 0 16,2-1 0-16,-9-4 0 0,13 0 0 0,-10-4 0 15,3-5 0-15,-3-5 0 0,-3-5-344 0,3-8-152 0,-4-2-144 16,-3-5-128-16,0-5-104 0,0-5 64 0,-10-5 104 15,10-2 79-15,-4-2 74 0,-9-2 63 0,9-4 31 0,-3 1 82 16,-3-1 39-16,-1-1 24 0,-2 2 32 0</inkml:trace>
  <inkml:trace contextRef="#ctx0" brushRef="#br0" timeOffset="9869.69">15372 9111 359 0,'-6'-3'712'0,"6"0"120"0,0 1-8 0,0 2-88 16,0 0-80-16,0 3-113 0,0-3-54 0,0 4-66 16,0-6-46-16,0 0-49 0,13 2-32 0,-9 0-32 0,3 0-32 15,3 0-32-15,0 0-24 0,1 0-32 0,6-3-16 16,0-3-24-16,0-1-25 0,1-2-38 0,-1-2-90 0,-7-4-38 15,7-1-65-15,-6-2-64 0,-1-5-48 0,0-1-32 0,4 1-40 16,0-1-8-16,0-1 24 0,-11 1 15 0,8-1 42 16,-5-1 31-16,-6 2 0 0,11-2 64 0,-11 3 48 15,7 2 79-15,-7 0 105 0,7-1 97 0,-14 3 87 0,7 1 104 16,0 3 48-16,-7 2-49 0,7 2-22 0,0 1-26 16,-4 5-47-16,-3 1-24 0,7 4-16 0,-6 1-23 0,2 5-18 15,-3 2-30-15,7 2-34 0,-3 3 17 0,-4 3-119 16,0 2-9-16,7 0 0 0,0 5 0 0,-3 5 0 15,3-1 0-15,0 3 0 0,0 1 0 0,0 1 0 0,0 2 0 16,3 2 0-16,-3-1 0 0,-3-1 0 0,3 1 0 16,3-1 0-16,-3-1 0 0,7 0 0 0,0-5 0 0,-4 0 0 15,4-4 0-15,3-2 0 0,-3-3 0 0,11-1 0 16,-15-4 0-16,7-2-217 0,4-7-246 0,-10 0-66 0,6-2-70 16,4-1-81-16,-4-6-56 0,0-2-16 0,1 1 32 15,2-5 104-15,-2-1 48 0,-1 1 95 0,0-1 41 16,1 1 41-16,6-2 71 0,-10-2 40 0,3 7 136 0,-3-1 136 15,-3 4 191-15,-4 0 178 0,6 2 126 0,-6 0 145 16,0 4 112-16,0 2-15 0,0 1-73 0,0 2-72 16,0 2-64-16,-6 3-64 0,6 2-49 0,0-1-70 0,-4 2-26 15,-3 3-23-15,7-2-63 0,0 0 6 0,-3 2-54 0,3-3-25 16,0-2 7-16,0-1-22 0,3-1-42 0,8-1-38 16,2-5-57-16,-2-2 0 0,-1 0 0 0,0-4 0 0,4-4 0 15,0-5 0-15,3 0 0 0,-7-3 0 0,8-2 0 16,-8-3 0-16,4 0 0 0,3 0-73 0,-13-3-86 15,-4 1-34-15,10-2 2 0,-10 4 15 0,0 4 24 0,0-1 32 16,0 2 48-16,-10 2 24 0,6 2 23 0,-10 5 33 16,11-1 17-16,-4 2-25 0,-3 3 0 0,3 0 0 15,-4-1-16-15,-6 2-8 0,14-1-64 0,-4 2-24 0,0-2-64 16,-3 0-105-16,6-2-71 0,-10 2-79 0,11 0-113 16,-11 0-136-16,11 0-24 0,-4 0 63 0,3 0 66 0,4-3 87 15,-7-2 32-15,1 2 80 0,6-2 40 0,0 0 24 16,0 0 32-16</inkml:trace>
  <inkml:trace contextRef="#ctx0" brushRef="#br0" timeOffset="56091.43">2305 14030 294 0,'0'-5'513'15,"0"-2"30"-15,0-2 49 0,0 2 57 0,0 0-1 16,0 1-16-16,0-3-64 0,0 4-56 0,0-4-64 0,0 5-49 16,0-4-38-16,7 4-41 0,-4-2-40 0,-3 4-32 15,0 1-33-15,0-2 2 0,0 3-41 0,0-4-17 0,7 8 2 16,0 0-17-16,-7 2-48 0,3 2-80 0,-3 4-16 16,7 0 0-16,-3 3 0 0,-4 4 0 0,7 4 0 0,-7 3 0 15,0 2 0-15,0 1 0 0,0 3 0 0,0 2 0 16,0-2 0-16,0 1 0 0,0 0 0 0,0-4 0 15,0-2 0-15,0-2 0 0,-7-6 0 0,7-3 0 0,-4-7 0 16,-3-3 0-16,7-3 0 0,-3-8-201 0,-4-2-342 16,0-7-129-16,7-2-137 0,-10-7-78 0,10-4 63 0,-4-1 128 15,-2-2 64-15,-1-5 72 0,7-1 64 0,0-2 55 16,0 3 50-16,0-1 47 0,0 1 40 0,0 2 40 16</inkml:trace>
  <inkml:trace contextRef="#ctx0" brushRef="#br0" timeOffset="56204.13">2288 13813 23 0,'0'-4'544'0,"0"1"-1"15,0 1-7-15,0 2-31 0,0-2-41 0,0 2-113 0,0 0-46 0,0 2-49 16,0-2-89-16,0 2-54 0,0-4-89 0,0 4-81 16,0 1-102-16,0 0-49 0,0 0-128 0,0 1-88 15,0 1-56-15,7 1 24 0,-1 1 47 0,-6-1 49 0,4 2 48 16,6-1 1-16,-3-1 62 0</inkml:trace>
  <inkml:trace contextRef="#ctx0" brushRef="#br0" timeOffset="56578.64">2512 14097 423 0,'3'15'648'16,"4"0"40"-16,-7-1 32 0,10 3 40 0,-10 1-81 0,0-1-110 15,0-2-65-15,7 3-48 0,-7-2-64 0,0 1-41 16,0-2-38-16,0 1-34 0,0 1-22 0,-7-4-49 16,7 1-16-16,0-3-24 0,0-1-16 0,0-2-24 0,0-1-9 15,0-3-23-15,0-1-7 0,0-3-89 0,0-3 0 16,0-1 0-16,0-3 0 0,7-6 0 0,-7 0 0 0,7-3 0 15,-7-2 0-15,0-1 0 0,3-3 0 0,4 1 0 16,-3-4 0-16,10 4 0 0,-11 1 0 0,4 2 0 16,3 0 0-16,-3 4 0 0,3 1 0 0,-3 3 0 0,4 6 0 15,-8 1 0-15,11 2 0 0,-11 1 0 0,8 1 0 16,-4 4 0-16,3-1 0 0,-3 5 0 0,-4 2 0 0,4 4 0 16,-7-3 0-16,10 5 0 0,-10 1 0 0,0-1 0 0,14 6 0 15,-14-2 0-15,0 2 0 0,0 0 0 0,4 0 0 16,-4-2 0-16,7 0 0 0,-4-2 0 0,-3-1 0 15,7-1 0-15,-7-2 0 0,0-5 0 0,7-1 0 0,-4-4 0 16,-3-3-384-16,7-4-169 0,-3-1-87 0,-4-5-95 16,6-5-121-16,1-1 71 0,4-5 58 0,-1-4 111 0,0-3 64 15,4-1 47-15,-3-4 66 0,6 1 71 0,-3-1 16 16,3 0 64-16,0-1 8 0</inkml:trace>
  <inkml:trace contextRef="#ctx0" brushRef="#br0" timeOffset="56810.53">3018 13951 143 0,'0'-1'896'0,"-7"2"31"0,0 0-94 0,4 6-89 15,-4-1-64-15,3 3-120 0,-9 1-57 0,2 4-54 16,4-1-49-16,-3 2-72 0,0 5-16 0,-1-2-32 16,1 1-57-16,3 2 2 0,0 2-58 0,-3 1 2 0,7-2-34 15,3 2 9-15,-7-1-71 0,7-2-73 0,-7 0 0 16,7-3 0-16,0 0 0 0,7-2 0 0,0-3 0 0,-4 1 0 16,7-3 0-16,4-4 0 0,-10-1 0 0,13-3 0 15,0 0 0-15,0-3 0 0,0-5 0 0,-3 3 0 16,3-6 0-16,8 0 0 0,-8-2 0 0,-3-1-344 0,3 0-160 15,0-2-64-15,4 0-129 0,-8 0-78 0,5 1-17 0,-8 1 63 16,7 1 74-16,-13 0 86 0,6 3 42 0,-3 4 87 16,3 0 48-16,4 0 47 0,-11 6 42 0,4 0 39 0,-3 3 24 15</inkml:trace>
  <inkml:trace contextRef="#ctx0" brushRef="#br0" timeOffset="57016.02">3263 14341 487 0,'0'9'712'0,"0"0"120"0,0 0-16 15,-14-1-80-15,14-1-81 0,-4-6-110 0,-3 3-49 16,4-4-64-16,-4-2-56 0,0-2-40 0,-3-2-40 0,10-2-33 15,0-2-31-15,-7-3-32 0,7-3-23 0,7-2-9 16,-7-2-40-16,7-1 0 0,-4-2-25 0,11 2-30 16,-4-5-73-16,-6 3 0 0,10-2 0 0,-1 3 0 0,1 4 0 15,-3 1 0-15,-1 1 0 0,0 2 0 0,4 2 0 16,-11 4 0-16,8 0 0 0,-4 3 0 0,0 2-201 16,-4 4-143-16,-3 1-103 0,0 3-57 0,0 3-41 0,0-3-38 15,0 4-57-15,7 0-72 0,-4 0 24 0,-3 0 72 0,7 0 72 16,0 0 64-16,-3-1 56 0,6-1 32 0,-3-1 39 15,3-1 65-15,-3 4 32 0</inkml:trace>
  <inkml:trace contextRef="#ctx0" brushRef="#br0" timeOffset="57283.81">3493 14179 487 0,'14'3'680'0,"-10"-1"63"0,6 0 66 15,4-2-81-15,-14 1-89 0,3-1-94 0,8 1-66 16,-5-3-54-16,1-4-49 0,-3 1-40 0,6-2-40 0,-3-2-41 16,3 1-22-16,-3-3-25 0,4-2-24 0,-1-1-8 0,-3-1-40 15,0 1-8-15,-4 3-17 0,7-3-6 0,-10 3-9 16,7 3-80-16,-7 0-16 0,0 3 0 0,0 1 0 0,0 2 0 15,-7 2 0-15,7 5 0 0,-10-1 0 0,7 4 0 16,3 2 0-16,-14 3 0 0,4 2 0 0,6 3 0 16,-10 0 0-16,4 4 0 0,3 1 0 0,-3 0 0 0,-1 0 0 15,5 0 0-15,6-1 0 0,-11-1 0 0,11-4 0 16,0-1 0-16,0 1 0 0,0-4 0 0,11-1 0 0,-11-3 0 16,6-3 0-16,5 0 0 0,-1-5 0 0,-3-1 0 15,3-2-208-15,8-6-184 0,-8-1-88 0,7-1-73 16,0-2-62-16,7-4-138 0,-10-2-30 0,3 1 63 0,8-5 64 15,-5 3 96-15,8-1 55 0,-4-3 65 0,-3 2 49 16,-1-2 47-16,4 1 40 0,-3-1 40 0</inkml:trace>
  <inkml:trace contextRef="#ctx0" brushRef="#br0" timeOffset="57660.31">3972 13972 31 0,'0'-6'584'0,"0"3"95"0,-7 2 89 16,7 4 49-16,-10 1-81 0,10 2-128 0,-3 2-56 16,-4 4-72-16,-4 0-48 0,5 1-32 0,-5 3-64 15,4 0-48-15,-3 2-32 0,3 0-24 0,-3 3-32 0,6-3-8 16,-3 3-9-16,1 1-22 0,6-1-33 0,0 1-24 0,0-5-80 15,-4 0-24-15,4-1 0 0,0 1 0 16,0-6 0-16,4 3 0 0,2-5 0 0,1-3 0 0,-7-1 0 16,4-5 0-16,3 0 0 0,-4-4 0 0,11-1 0 0,-4-6 0 15,1-1 0-15,-5-4 0 0,-2-2 0 0,10 0 0 16,-11-2 0-16,4 1 0 0,-4-3 0 0,4 1 0 0,0 2 0 16,-7-1 0-16,0 1 0 0,0 1 0 0,0 5 0 15,0-2 0-15,0 5 0 0,0-3 0 0,0 6 0 16,-7 0 0-16,7 0 0 0,-7 4 0 0,7 2 0 0,-3-1 0 15,-4 4 0-15,7-1 0 0,-3 4 0 0,-11 0 0 16,14 2 0-16,-4 4 0 0,-2 0 0 0,6 1 0 0,0 3 0 16,0 2 0-16,-7 1 0 0,7-2 0 0,0 2 0 15,0 2 0-15,0-3 0 0,7 0 0 0,-7 0 0 0,0-1 0 16,6-4 0-16,-2 0 0 0,3-3 0 0,0 0 0 16,3-1 0-16,0-5 0 0,-3-2 0 0,4 2 0 15,-1-6-265-15,0-1-254 0,-3-4-81 0,3-1-72 0,1-2-64 16,3 0-64-16,-11-4 63 0,7-2 74 0,4 3 63 15,-10-6 96-15,6 3 47 0,4-1 33 0,-4 3 81 16,0 2 15-16,1-1 64 0,2 4 32 0</inkml:trace>
  <inkml:trace contextRef="#ctx0" brushRef="#br0" timeOffset="58069.75">4193 14066 263 0,'14'4'544'15,"-4"0"87"-15,-3 2 90 0,3 3 79 0,0 2-88 0,1 1-112 16,-4 0-65-16,3 1-62 0,-3 2-33 0,3-1-81 0,1 2-6 16,-4 0-41-16,-4 1-32 0,11 1-41 0,-11 1-14 15,-3 3-25-15,11-3-48 0,-11 2-17 0,0 1 9 0,0-2-71 16,0 1-73-16,0-3 0 0,6 0 0 0,-12 0 0 15,6-4 0-15,0-2 0 0,-4-3 0 0,-3-4 0 16,4 5 0-16,-11-7 0 0,11-3 0 0,-4-2 0 0,-4-1 0 16,1-1 0-16,3-2 0 0,0-4 0 0,7-1 0 15,-3 0 0-15,-4-4 0 0,7 2 0 0,0-2 0 16,10-2 0-16,-10 3 0 0,7-2 0 0,3 3 0 0,4-2 0 16,-10 4 0-16,13 1 0 0,-7-1 0 0,7 1 0 15,1-1 0-15,-1 4 0 0,0-1 0 0,-3 1 0 0,3 1 0 16,7-2 0-16,-3 1 0 0,3-1 0 0,-10 1 0 15,3 1 0-15,7 1 0 0,-7-2 0 0,-3 3 0 0,0-3 0 16,0-2 0-16,-7 5 0 0,-1-1 0 0,-2 1 0 16,-4 0 0-16,0 2 0 0,0-3 0 0,-4 4 0 15,-2-1 0-15,-1 2 0 0,-4 2 0 0,8 1 0 0,-11 4 0 16,4 1 0-16,-7-2 0 0,6 5 0 0,4 4 0 16,-3-1 0-16,7 4 0 0,3 0 0 0,-7 2 0 0,0-1 0 15,7-1 0-15,7 1 0 0,0 1 0 0,-4-3 0 16,4-1 0-16,3-4 0 0,1 0 0 0,6 2 0 0,-7-4 0 15,14-2 0-15,-7-1-112 0,4-3-344 0,3-2-56 16,-3 0-128-16,6-1-88 0,-2 1-128 0,2-2 80 0,1-7 79 16,-8 3 82-16,8-5 71 0,0 1 63 0,-1 1 49 15,8 0 49-15,-1-4 47 0,-13 2 32 0,13-3 40 0</inkml:trace>
  <inkml:trace contextRef="#ctx0" brushRef="#br0" timeOffset="58342.04">5113 14070 223 0,'-18'0'1032'0,"5"0"-120"0,2 0-96 0,1 1-96 16,3-2-65-16,-3 1-94 0,10 0-65 0,-4 0-88 16,4 0-16-16,0 0-57 0,4 0-54 0,6-2-9 15,-3-1-48-15,14 1-24 0,-4-5-32 0,0 4-8 0,11-3-9 16,-1-1-14-16,8-3-89 0,-1 0-48 0,-3 1 0 15,10-1 0-15,-9 0 0 0,9-1 0 0,-10 3 0 0,-4-4 0 16,1 2 0-16,0 1 0 0,-4 1 0 0,-14-1-208 16,7 3-296-16,-10 1-81 0,-3-2-94 0,-8 4-89 0,4-2-80 15,-14 4 80-15,11-1 104 0,-11 0 88 0,4 0 55 16,-1 1 65-16,-6-1 65 0,14 2 47 0,-11-2 8 0,4 2 48 16,-1 0 48-16</inkml:trace>
  <inkml:trace contextRef="#ctx0" brushRef="#br0" timeOffset="58525.06">5399 13927 326 0,'0'15'873'0,"-4"3"39"0,-3 2-89 15,7 2-94-15,-3 1-89 0,-4 0-88 0,0 5-48 16,4 0-56-16,-4 2-65 0,-4 4-30 0,5 1-57 0,-5 3-24 16,4 1-56-16,4 0 0 0,-4 1-24 0,3 2-33 15,4-6-38-15,-6 2-9 0,-1-5-48 0,7-3-64 0,0-5 0 16,0-4 0-16,7-4 0 0,-1-5 0 0,-2-6 0 16,3 0 0-16,-4-5-224 0,4-4-136 0,-7-4-97 0,11-1-94 15,-1-5-105-15,-10-2-112 0,7-2-32 0,3-2 72 16,-3-2 72-16,0-2 103 0,-4-1 50 0,8-1 62 15,2 1 33-15,-9 1 73 0,6 1 30 0,-3-1 33 0</inkml:trace>
  <inkml:trace contextRef="#ctx0" brushRef="#br0" timeOffset="58927.49">5499 14256 366 0,'6'0'608'0,"-6"0"17"0,7 3-1 15,-3-3 7-15,3 0-31 0,-4 0-56 0,4 1-31 0,3-1-25 16,-3 2-49-16,4 1-47 0,-11 1-55 0,0 1-33 15,6-2-32-15,-6 0-33 0,4 8-22 0,-4-1-33 0,0-2-16 16,0 3-24-16,0 3-9 0,0-5-22 0,0 3-10 16,7-2-6-16,0 1-49 0,-7 1-48 0,3-5 0 15,-3 2 0-15,10-3 0 0,-10 2 0 0,7-4 0 0,-7 1 0 16,0-2 0-16,11-3 0 0,-11 0 0 0,0 0 0 16,7 0 0-16,-1 0 0 0,-2-3 0 0,-4-2 0 0,7-2 0 15,-4-1 0-15,11-1 0 0,-14-1 0 0,3-1 0 16,8-1 0-16,-4 0 0 0,0-1 0 0,-7 4 0 15,3-1 0-15,-3 8 0 0,7-3 0 0,-7 4 0 0,0-1 0 16,0 0 0-16,0 9 0 0,0-3 0 0,-7 8 0 16,7 0 0-16,7 0 0 0,-7 3 0 0,0 5 0 15,0 2 0-15,0 2 0 0,0 5 0 0,0-2 0 0,-7 3 0 16,7 3 0-16,0-2 0 0,-3 5 0 0,3-3 0 16,0 2 0-16,0-2 0 0,0-2 0 0,0-2 0 0,0-4 0 15,0-3 0-15,0-3 0 0,3-7 0 0,-3 0 0 16,0-8 0-16,0-2-208 0,7-4-320 0,-7-2-88 0,0-4-104 15,3-1-96-15,-3-3-32 0,0-1 120 0,0-3 79 16,7 0 74-16,0 0 63 0,-3-2 63 0,9 0 49 0,-9 1 49 16,6-1 39-16,4 0 32 0</inkml:trace>
  <inkml:trace contextRef="#ctx0" brushRef="#br0" timeOffset="59363.84">5905 14298 167 0,'10'-5'919'16,"-3"2"10"-16,0 2-113 0,-7 3-81 0,0 5-54 0,11 0-129 15,-8 2-56-15,-3 4-48 0,0 1-80 0,0 0-16 16,0 2-40-16,0 4-48 0,0 2-32 0,0-1-40 16,0 3 0-16,0-1-49 0,0-2 9 0,0 1-23 0,7 1-33 15,-7-2-80-15,-7-2-16 0,7-4 0 0,0-1 0 16,0-4 0-16,-3-4 0 0,-4-1 0 0,7-4 0 0,-4-2 0 15,-3-4 0-15,0-2 0 0,-3-5 0 0,10 0 0 16,-3-5 0-16,3-4 0 0,-7 2 0 0,7-4 0 16,-7-5 0-16,7 1 0 0,7-5 0 0,0 0 0 0,-4 1 0 15,7-2 0-15,4 2 0 0,0 1 0 0,-7 1 0 16,14 4 0-16,-4 2 0 0,0 0 0 0,7 7 0 0,-10 1 0 16,3 5 0-16,-3 4 0 0,0 3 0 0,-1 0 0 15,-2 4 0-15,-1 4 0 0,-3 2 0 0,-7 4 0 16,3 2 0-16,-3 3 0 0,0 2 0 0,0 0 0 0,0 2 0 15,0 3 0-15,-3-2 0 0,-4 3 0 0,0-6 0 0,7 0 0 16,-10-2 0-16,6 1 0 0,-9-4 0 0,2-2 0 16,-6-5 0-16,7-4 0 0,-1 2 0 0,1-3 0 0,-4 1 0 15,4-5 0-15,7-1-456 0,-11-3-120 0,10-2-104 16,-3 0-88-16,1 2-72 0,6-4 63 0,0 0 90 16,0-1 87-16,6-4 56 0,1 4 63 0,-3-1 58 0,10 2 47 15,-11-1 40-15,7 2 32 0,4 0 56 0</inkml:trace>
  <inkml:trace contextRef="#ctx0" brushRef="#br0" timeOffset="59660.56">6150 14259 686 0,'10'4'881'0,"4"2"-33"0,0 2-72 0,-1-1-88 16,-9-1-64-16,6 2-112 0,4-5-56 0,-4-1-56 0,1 0-48 15,-5 0-40-15,5-1-32 0,-4-4-24 0,3-4-25 16,-7 4-46-16,11-6-10 0,-10 0-30 0,3-2-9 0,-4 1-8 16,-3-1-32-16,7-1-72 0,-7-1-24 0,0 2 0 15,0 2 0-15,-7 0 0 0,7 6 0 0,-10-1 0 16,6 2 0-16,-3 2 0 0,0-2 0 0,-3 8 0 0,7 1 0 15,-15 0 0-15,12 4 0 0,-5 1 0 0,1-1 0 16,3 6 0-16,0 1 0 0,4 2 0 0,-4 0 0 0,7-2 0 16,0 0 0-16,-4 1 0 0,4-2 0 0,0-1 0 15,4-1 0-15,-4-3 0 0,10 1 0 0,-3-4 0 0,0 0 0 16,3 0 0-16,1-4 0 0,-1-3 0 0,7 3 0 16,0-4 0-16,1 1 0 0,-1-2 0 0,0 0 0 0,-3-3 0 15,3-3 0-15,0-3-160 0,1 3-328 0,-8-3-97 16,7-3-135-16,-7 0-80 0,1-3-56 0,6 0 121 0,-7-1 79 15,-3 1 72-15,10-1 64 0,-6 0 55 0,-1 3 57 16,4-2 33-16,-11 3 63 0,8 0 15 0</inkml:trace>
  <inkml:trace contextRef="#ctx0" brushRef="#br0" timeOffset="59930.85">6677 14073 255 0,'0'-3'959'0,"14"-2"-47"0,-14 3-111 16,3 2-65-16,7-2-65 0,-3 0-110 0,0 2-66 15,3-3-78-15,-6 3-50 0,13-1-14 0,-7-2-41 16,4-1-48-16,3 2-40 0,-3-4-32 0,10 2-24 0,-3-5-16 16,3 3 8-16,-3 1-16 0,6-3-96 0,-2 1-48 15,-5-1 0-15,4 1 0 0,-3-1 0 0,-4 2 0 0,-6-3 0 16,-1 5 0-16,4-1 0 0,-11 3-145 0,-3 1-262 15,0 0-97-15,0-1-88 0,-3 2-88 0,-11 3-40 0,4-3-65 16,3 0 50-16,-4 1 95 0,1-1 88 0,0-1 56 16,-1 1 63-16,-6 1 33 0,7-1 64 0,-4 0 25 0,4-1 30 15</inkml:trace>
  <inkml:trace contextRef="#ctx0" brushRef="#br0" timeOffset="60130.83">6866 13933 87 0,'0'-3'672'0,"0"3"151"0,0 3 42 0,0 2-81 15,0 2-72-15,0 2-137 0,0 0-63 0,0 5-63 0,0-1-49 16,-7 4-48-16,7 1-8 0,0 2-64 0,0 0-8 15,0 3-56-15,0 4-1 0,0-1-46 0,0 6-2 16,0 1-15-16,0 2-48 0,0 1-63 0,0 0-41 0,0 1 0 16,0-3 0-16,-3 1 0 0,3-6 0 0,0 0 0 15,3-3 0-15,-3-5 0 0,0-4 0 0,7-6 0 0,-7-3 0 16,0-5-145-16,0-3-270 0,0-4-121 0,7-8-96 16,-3-1-80-16,-4-3-80 0,13-5 8 0,-13-3 95 15,4-4 82-15,6-1 63 0,4-5 64 0,-11-1 48 0,15-1 48 16,-8-1 47-16,4-3 33 0,0 1 25 0</inkml:trace>
  <inkml:trace contextRef="#ctx0" brushRef="#br0" timeOffset="60323.81">7104 13880 246 0,'7'-7'896'0,"-7"3"24"0,10 3-79 15,-10 3-97-15,0 4-80 0,0 2-96 0,0 4-80 0,-3-2-64 16,3 7-32-16,-7-1-40 0,0 1-64 0,4 4-8 16,-4 0-32-16,3 0-32 0,4 3-48 0,0 1-24 0,-7 2 8 15,7 3-49-15,0 2-46 0,0-2-57 0,0 3 0 0,0-2 0 16,7 2 0-16,-14 2 0 0,7-4 0 0,7-2 0 15,-7-2 0-15,0-3 0 0,0-3-33 0,0-3-351 16,0-3-143-16,0-4-121 0,0-4-153 0,0-3-70 0,-7-1 87 16,-3-4 88-16,3-2 88 0,-3-2 72 0,-1-1 56 15,-2-4 56-15,-1 1 40 0,0-2 55 0,0 5 26 16,-10-1 47-16</inkml:trace>
  <inkml:trace contextRef="#ctx0" brushRef="#br0" timeOffset="60518.81">6818 14446 903 0,'-14'9'952'16,"4"-3"-96"-16,6 2-88 0,-2 0-104 0,-1 2-40 15,7-3-120-15,-4-1-48 0,4 0-64 0,0-1-32 16,4-2-72-16,9-2-8 0,-9 0-32 0,13-3-24 0,0 1-33 16,4-6-22-16,3 1-25 0,4 0-33 0,-1-1-54 15,8-3-57-15,-8 4 0 0,1 1 0 0,-7 0 0 0,6 2 0 16,1 0 0-16,-4 1 0 0,-4 2 0 0,-2-1 0 16,-1 1-16-16,0 3-320 0,-7 0-120 0,1-2-152 0,-4-2-145 15,-4 1-110-15,4 0 55 0,0 0 80 0,-7 1 88 16,0-1 72-16,3 0 63 0,4-1 66 0,-3 0 47 15,9-5 31-15,-9 1 49 0,6 4 33 0</inkml:trace>
  <inkml:trace contextRef="#ctx0" brushRef="#br0" timeOffset="61156.62">7666 14269 495 0,'0'-6'928'0,"13"6"-48"16,-9-3-88-16,6 5-96 0,4-5-72 0,-11-2-96 0,15-1-56 15,-8 3-72-15,4-4-32 0,-4 3-56 0,0 0-25 16,1-5-22-16,6 1-34 0,-7-2-38 0,7 2-18 0,-6 0-38 15,3 5-9-15,-11-4 7 0,7 1-23 0,-3 1-79 16,0 2-33-16,-7-2 0 0,4-1 0 0,-4 2 0 16,0-3 0-16,0 0 0 0,0-2 0 0,-4 6 0 15,-3-3 0-15,0 3 0 0,4-1 0 0,-4 1 0 0,-3 1 0 0,-1 0 0 16,-2 9 0-16,2-1 0 0,-6 4 0 0,7-1 0 16,-8 3 0-16,8 0 0 0,0 5 0 0,-7 1 0 0,10 3 0 15,-4-1 0-15,8 3 0 0,-11-2 0 0,11 2 0 16,-4 1 0-16,7 1 0 0,0-1 0 0,-4 0 0 15,4 0 0-15,0-1 0 0,0 1 0 0,4-5 0 0,3 2 0 16,-4-3 0-16,4-1 0 0,0-2 0 0,-4-2 0 16,15-4 0-16,-8 2 0 0,7-5 0 0,0-2 0 0,1-1 0 15,2 0 0-15,-3-6 0 0,8 0 0 0,-12-4 0 16,5-1 0-16,-1-2 0 0,4-2 0 0,-4-1 0 16,0 2 0-16,-7-3 0 0,8 0-80 0,-8 1-281 0,-3 1-46 15,3 1-66-15,4 0-63 0,-11 3-40 0,4-2-63 16,-7 2-9-16,4-1-25 0,3 5 34 0,-1-4 63 0,-2 1 63 15,-4-1 42-15,0 1 86 0,0 1 18 0,0-1 63 16,0 2 24-16,7-3 32 0</inkml:trace>
  <inkml:trace contextRef="#ctx0" brushRef="#br0" timeOffset="61901.65">8144 14280 615 0,'7'0'752'0,"-7"-2"56"16,0-1-17-16,4 0-78 0,-4 5-65 0,0-2-120 15,0 3-57-15,0-3-46 0,0 0-57 0,0 0-49 0,0 0-22 16,0-2-42-16,0 2-23 0,0 0-31 0,0 0-17 16,0 0-8-16,0-3-24 0,0 3-16 0,0-3-16 0,0 3-120 15,0 0 0-15,0-1 0 0,0-1 0 0,0 2 0 16,0-1 0-16,0-1 0 0,0 4 0 0,0-4 0 0,0 5 0 15,0-3 0-15,0-1 0 0,0 1 0 0,0 0 0 16,0 0 0-16,0-2 0 0,0 2 0 0,0 0 0 0,0 0 0 16,0 0 0-16,0 0 0 0,0 0 0 0,0 0 0 15,0 0 0-15,0 0 0 0,0 0 0 0,0 0 0 16,0 0 0-16,0 0 0 0,0 0 0 0,0 0 0 0,7 0 0 16,-4 0 0-16,-3 0 0 0,7 0 0 0,0 0 0 15,-4 0 0-15,4 0 0 0,0 0 0 0,3 0 0 16,-6 0 0-16,10 0 0 0,-11 0 0 0,7 0 0 0,-3 0 0 15,0-3 0-15,4-1 0 0,-11-1 0 0,3 1 0 0,-3-2 0 16,0-1 0-16,7 0 0 0,-7 0 0 0,0-2 0 16,0 0 0-16,-7 2 0 0,7 7 0 0,-3-5 0 0,-4 3 0 15,3 1 0-15,-10 0 0 0,4 1 0 0,0 1 0 16,-7 5 0-16,6-1 0 0,-6 6 0 0,7-4 0 16,-1 6 0-16,-2-1 0 0,2 3 0 0,1 1 0 0,3 2 0 15,4 0 0-15,-4-1 0 0,7-1 0 0,0-1 0 16,-7 0 0-16,7-2 0 0,7 1 0 0,0-3 0 0,-4 2 0 15,11-5 0-15,-4 1 0 0,7 0 0 0,-13-6 0 16,13 1 0-16,7 0 0 0,-3-2 0 0,-1 0 0 16,-2-2-176-16,9 0-193 0,-10 0-78 0,11 0-17 0,-11-5-72 15,11 6 24-15,-4-5 24 0,-3 1 48 0,-1-1 79 16,-2 4 98-16,-1-5 55 0,0 3 96 0,-7 1 136 0,-3-2 96 16,-3 3 104-16,-4-3 159 0,7 3 81 0,-7 0-15 15,0 3-41-15,0-6-48 0,-7 6-40 0,7-3-32 16,0-4-48-16,-4 1 0 0,-3 0-56 0,7-4 0 0,-3 2-40 15,3-3 8-15,-7-1-49 0,7-1-14 0,-7-4-89 16,7-4 0-16,0 3 0 0,0-1 0 0,0-2 0 0,0-2 0 16,0 2 0-16,7 0 0 0,-7 0 0 0,7 0 0 15,-7 3 0-15,3 2 0 0,4 2 0 0,-3-1 0 16,9 5 0-16,-9 1 0 0,13 3 0 0,-10 0 0 0,10 1 0 16,-13 2 0-16,6-2-217 0,4 2-190 0,-11 4-57 0,8 2-33 15,2 0-47-15,-9-5-31 0,10 5-65 0,-4 0-32 16,0 0 8-16,-3 4 32 0,3-1 96 0,1 2 39 0,-1-2 65 15,0 0 40-15,-3 0 72 0,4 3 9 0,2-1 63 16</inkml:trace>
  <inkml:trace contextRef="#ctx0" brushRef="#br0" timeOffset="62107.1">8768 14309 7 0,'0'14'384'0,"3"-1"88"0,-3-4 79 0,0-1 74 15,0 2 47-15,0-3-1 0,-3-4-30 0,3 0-74 16,0 0-62-16,0-1-65 0,0-6-48 0,0 0-49 16,0-3-31-16,0 2-24 0,0-6-55 0,0 1-18 0,0-1-14 15,0-2-41-15,0-2-16 0,0-6 0 0,3 4-40 0,-3-2 7 16,11-2-102-16,-4 0-9 0,3 1 0 0,-3 1 0 15,3 1 0-15,1 1 0 0,2 2 0 0,-2 4 0 16,-8 3 0-16,11 2 0 0,-11 2 0 0,4 3 0 0,-3 0 0 16,-4 2 0-16,7 4-112 0,-7 1-257 0,0 1-79 15,0 1-95-15,0 2-57 0,0-4-81 0,0 2-38 16,7-1-25-16,-4 4 47 0,-3-9 113 0,14 3 65 0,-11-5 38 16,-3 1 81-16,11-1 16 0,2 0 73 0,-9 0 14 15,3-1 58-15</inkml:trace>
  <inkml:trace contextRef="#ctx0" brushRef="#br0" timeOffset="62403.82">8968 14158 239 0,'0'0'679'0,"0"0"105"0,0 0 41 16,0 0-49-16,0 0-81 0,0 3-111 0,-7 2-71 0,0-1-57 16,7 5-48-16,-10 0-65 0,10 3-6 0,-4 2-66 15,4-1-31-15,0 4-23 0,-7 2-26 0,1-2 1 0,6 4-16 16,0-3-23-16,13 1-41 0,-13-1-112 0,4 0 0 16,6-1 0-16,-3-2 0 0,3-2 0 0,1-2 0 0,6-4 0 15,-3-4 0-15,6 2 0 0,-9-4 0 0,6-4 0 16,7-3 0-16,-14-3 0 0,8-1 0 0,-8-2 0 0,7-3 0 15,-13 0 0-15,6-5 0 0,-3 1 0 0,0-4 0 16,-7 0 0-16,3 2 0 0,-6 2 0 0,-4-2 0 0,0 0 0 16,-3 2 0-16,-1 0 0 0,-6 7 0 0,14-1 0 15,-11 0 0-15,0 4 0 0,-3 4 0 0,3 1 0 16,4 1 0-16,6 1 0 0,-10 2 0 0,4-1 0 0,10 1 0 16,-3 1 0-16,3 1 0 0,0-2 0 0,0 0-80 15,-7 1-369-15,7 2-46 0,0 1-73 0,7 0-80 0,-7 2-80 16,0-6-64-16,0 3 72 0,0 3 80 0,3-4 56 15,-3 2 63-15,10-4 57 0,-3 0 64 0,0 0 57 0,-3-2 47 16,6 0 32-16</inkml:trace>
  <inkml:trace contextRef="#ctx0" brushRef="#br0" timeOffset="62981.8">9268 14200 319 0,'3'0'608'0,"-3"0"47"0,7 0 74 0,0 5 47 16,-7-1-72-16,3 2-104 0,-3 3-80 0,7 0-64 15,-7 2-41-15,4 1-55 0,-4 2-31 0,0 0-41 0,0 3-32 16,0-7-17-16,0 4-30 0,-4-7-17 0,8 1-24 16,-4 0-24-16,0-4-9 0,0-1-46 0,0-2-89 15,0 1 0-15,0-2 0 0,-4-3 0 0,4-4 0 0,0 2 0 16,-7-4 0-16,7-5 0 0,0 3 0 0,0-2 0 15,0-3 0-15,0-1 0 0,0-2 0 0,11 1 0 16,-11 1 0-16,13 1 0 0,-9-2 0 0,6 2 0 0,-3 0 0 16,3 3 0-16,4-2 0 0,-3 2-57 0,-1 2-318 15,0 0-113-15,1 2-57 0,-5 4-70 0,5 2-49 0,-1 1-72 16,-3 0-8-16,0 1 72 0,3-1 71 0,-3 4 58 16,3-2 86-16,1 1 42 0,-1 1 30 0,0-4 74 0,4 2 22 15,3 0 26-15</inkml:trace>
  <inkml:trace contextRef="#ctx0" brushRef="#br0" timeOffset="63467.55">10277 14053 135 0,'10'-1'704'0,"4"4"71"15,-10 1 34-15,9 3-33 0,-9 4-80 0,-4 1-129 0,7 0-55 16,-4 0-63-16,-3 5-49 0,0 1-40 0,0 5-48 15,0-3-32-15,0 2-24 0,0-2-33 0,0 3-38 0,0-5 7 16,0 1-49-16,0-1 9 0,0 0-39 0,0-3 15 16,0-4-104-16,0-2-24 0,0-7 0 0,0 3 0 15,0-3 0-15,0-5 0 0,0-4 0 0,0-4 0 0,0-4 0 16,0-2 0-16,0-5 0 0,0 4 0 0,0-6 0 16,7-2 0-16,0-4 0 0,-4 3 0 0,8 2 0 0,-4-1 0 15,3-1 0-15,0 6 0 0,8 0 0 0,-5 2 0 16,1 1 0-16,0 3 0 0,0 3 0 0,-1 3 0 0,1 1 0 15,0 4 0-15,3 2 0 0,-13 2 0 0,6 6 0 0,4 0 0 16,-11 0-104-16,8 3-273 0,-5 1-79 0,1 0-7 16,-3-2-34-16,10 1-30 0,-11-2-65 0,7-4-32 15,-3 0-41-15,4-1 33 0,-1-1 48 0,4-1 73 0,-11 0 31 16,7-1 80-16,-3-4 48 0,4 3 48 0,2 0 32 16,-13-2 23-16</inkml:trace>
  <inkml:trace contextRef="#ctx0" brushRef="#br0" timeOffset="63825.59">10704 14009 223 0,'0'-7'407'0,"0"3"105"0,0 2 57 0,0-3 79 16,-3 4 96-16,6 1-80 0,-6 0-64 0,3 0-80 15,-7 1-56-15,7 4-48 0,-4 0-48 0,4-3-32 0,-13 6-40 16,9-1-40-16,-3 2-25 0,0 4-30 0,-3 0-10 16,7 4-46-16,-4 1 7 0,0 0-32 0,-3 1 8 0,10 2-128 15,0-1 0-15,-4 2 0 0,4-1 0 0,0 0 0 16,0 0 0-16,0-4 0 0,0-5 0 0,4 4 0 16,6-5 0-16,-10 0 0 0,14-8 0 0,-4 2 0 0,0-6 0 15,1-4 0-15,6-1 0 0,0-3 0 0,-7-3 0 16,8-4 0-16,-8-2 0 0,7-3 0 0,0-1 0 0,-6-3 0 15,-1 3 0-15,4-4 0 0,-11 2 0 0,8 3 0 16,-4-1 0-16,3 2 0 0,-10 2 0 0,14 1 0 16,-14 5 0-16,0 1 0 0,0 3 0 0,0 4 0 0,0-2 0 15,0 6 0-15,0-2 0 0,0 4 0 0,0 5 0 16,0 1 0-16,0 2 0 0,0 3 0 0,0-1 0 0,0 4 0 16,0 1 0-16,0 3 0 0,0 3 0 0,0 1 0 0,0-2 0 15,0 2 0-15,0-2 0 0,0 1 0 0,3 0 0 16,-3-5 0-16,10 0 0 0,-3-5 0 0,0-4 0 15,4-2 0-15,6-2 0 0,-14-5 0 0,8-6-24 0,6-4-440 16,-10-4-72-16,3-2-81 0,0-7-70 0,-3-1-41 16,0-4-49-16,4-2 66 0,-8-3 71 0,11-2 64 0,-4 3 87 15,0-5 33-15,-3 2 72 0,4 1 33 0,-1 0 63 16,0 1 32-16</inkml:trace>
  <inkml:trace contextRef="#ctx0" brushRef="#br0" timeOffset="64004.13">11118 13782 87 0,'3'-19'464'0,"11"3"143"0,-11 7 106 0,4 1 110 15,-3 5-63-15,-4 6-120 0,0 2-72 0,7 5-63 16,-7 1-65-16,-7 4-48 0,7 2-49 0,0 1-38 0,-4 0-18 15,4 3-38-15,-7 2-18 0,7 0-22 0,0 1-58 16,0 0-14-16,-3 0 6 0,6 2-39 0,-3-2-71 16,0 0-33-16,0-2 0 0,11-1 0 0,-11-1 0 0,7-2 0 15,-1-6 0-15,-2 1 0 0,6-5 0 0,-10-4 0 16,7 0-64-16,-7-2-280 0,7 0-104 0,-7-7-89 0,0-2-87 16,0-1-112-16,0-1-71 0,-7-1 62 0,7-1 66 15,0-1 103-15,0-1 40 0,0-2 87 0,-7-2 42 0,7 2 39 16,0 3 64-16,-3 1 8 0,3 0 63 0</inkml:trace>
  <inkml:trace contextRef="#ctx0" brushRef="#br0" timeOffset="64354.18">11166 13984 223 0,'0'2'656'0,"0"2"95"0,0 1 98 0,-4 1-81 16,4 1-80-16,0-2-112 0,0 0-64 0,0 0-64 0,0-1-48 15,0-4-33-15,0 5-62 0,0-3-33 0,4 0-32 16,-4-4-24-16,10 2-32 0,-3-2-16 0,0 2-8 16,3-2-32-16,1 4-8 0,-1-2-17 0,7 0-46 0,0 0-57 15,-6 0 0-15,6 0 0 0,0 0 0 0,-6-5 0 16,6 3 0-16,-7-4 0 0,7 0 0 0,-6-4 0 0,2 3 0 15,-2-5 0-15,-1 2 0 0,-3-2 0 0,-3-2 0 16,6 2 0-16,-10 0 0 0,7 3 0 0,0-1 0 16,-7 1 0-16,0 0 0 0,0 2 0 0,0 0 0 0,-7 2 0 15,0 0 0-15,3 0 0 0,-2 4 0 0,2-3 0 16,-3 3 0-16,-3 2 0 0,3 3 0 0,-10-2 0 16,13 5 0-16,-10 0 0 0,4 2 0 0,7 2 0 0,-11-1 0 15,10 3 0-15,-2 3 0 0,2-3 0 0,4 4 0 0,-7-2 0 16,7 3 0-16,0-4 0 0,7 3 0 0,-3-2 0 15,6 0 0-15,4 2 0 0,-4-2 0 0,7-1 0 16,0 0 0-16,-3-2 0 0,4 0 0 0,9-1 0 0,-10-1 0 16,7-2 0-16,-10-4 0 0,10-1 0 0,-6-2 0 15,-5-2-289-15,5-4-374 0,-1 2-153 0,-7-7-152 0,4-2 103 16,-4-1 98-16,1-1 111 0,-1-3 63 0,4-1 65 16,-11-2 64-16,7 1 40 0,4-5 57 0,-3 1 47 0,-1-1 31 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52:23.610"/>
    </inkml:context>
    <inkml:brush xml:id="br0">
      <inkml:brushProperty name="width" value="0.05292" units="cm"/>
      <inkml:brushProperty name="height" value="0.05292" units="cm"/>
      <inkml:brushProperty name="color" value="#FF0000"/>
    </inkml:brush>
  </inkml:definitions>
  <inkml:trace contextRef="#ctx0" brushRef="#br0">4127 9030 567 0,'0'-4'911'0,"0"2"-39"0,0-3-79 0,0 5-89 16,0 0-80-16,0 0-112 0,0 0-40 0,0 0-64 0,0 0-48 15,0 2-40-15,0-4-24 0,0 2-57 0,0-3-15 16,0 0-15-16,0-2-41 0,0-3 0 0,0-2-41 0,0-3-7 16,0-3-23-16,0-5-97 0,7-4 0 0,-3-3 0 15,-4-2 0-15,13-3 0 0,-9 1 0 0,3-6 0 16,3 3 0-16,0 1 0 0,1-2 0 0,3 2 0 0,3 0 0 15,-3 1 0-15,-1 5 0 0,1-2 0 0,3 3 0 0,8 1 0 16,-5 4 0-16,4-1 0 0,-3 3 0 0,3 2 0 16,-10 7 0-16,13 0 0 0,-9 4 0 0,6 2 0 0,-7 5 0 15,-3 5 0-15,3 3 0 0,0 3 0 0,7 4 0 16,-13 3 0-16,6 0 0 0,-7 3 0 0,1-1 0 16,-5 2 0-16,5 1 0 0,-8-5-304 0,4 0-312 0,3 0-112 15,-10-2-176-15,14 1 24 0,-14-5 104 0,4 0 88 16,3-3 79-16,-4 0 82 0,4-5 47 0,-7-1 56 0,7 0 56 15,-4-1 32-15,4-2 48 0</inkml:trace>
  <inkml:trace contextRef="#ctx0" brushRef="#br0" timeOffset="890.65">4741 8595 398 0,'0'1'697'15,"0"-2"31"-15,3 1 7 0,-3 0 17 0,7 0-79 16,-4 1-113-16,4-1-80 0,0 0-48 0,-3 0-40 0,2 0-49 15,5 0-38-15,-4 0-41 0,-4 0-24 0,4 0-32 16,3-1-25-16,-3-5-15 0,4 3-23 0,-4-2-9 0,-4-1-16 16,7 0-16-16,4-1-17 0,-10-1-46 0,-4-1-41 15,6 2 0-15,-2-2 0 0,-4 1 0 0,0-1 0 0,0 3 0 16,-4-1 0-16,-2 1 0 0,2 5 0 0,-10-3 0 16,4 4 0-16,7 4 0 0,-11 1 0 0,-3 4 0 0,3 5 0 15,-4 4 0-15,8 0 0 0,-14 6 0 0,7 3 0 16,0 4 0-16,3 1 0 0,0 2 0 0,0 2 0 0,0 0 0 15,4-1 0-15,3-1 0 0,4-3 0 0,-4 0 0 16,14-6 0-16,-4-1 0 0,4-4 0 0,3-4 0 16,4-5 0-16,7-4 0 0,-4-4 0 0,4-4 0 0,6-6 0 15,1-6 0-15,0-2 0 0,6-6-9 0,0-2-350 16,-3-3-74-16,4-5-38 0,-8 0-57 0,15-3-33 0,-15-1 2 16,4-1-57-16,-3 2 8 0,-1-1 24 0,-2 1 55 15,-5 1 18-15,-3 1 62 0,-6 4 74 0,6 1 86 16,-7 4 97-16,4 1 65 0,-10 4 143 0,-4 4 112 0,6 2 71 15,-2 2 74-15,-4 4 55 0,0 1 64 0,0 2 64 16,0 3 39-16,0 3 66 0,0 0 15 0,0 2-64 0,0-1-57 16,0 2-30-16,0 0-65 0,0 0-41 0,-4 0-38 15,-2 0-33-15,6-1-32 0,0-2-24 0,0-2-24 0,0 5-40 16,-4-5 0-16,4 1-16 0,0-2-17 0,0 2-6 16,0-1-41-16,0-1-48 0,0-1 0 0,0 1 0 15,0 3 0-15,0-5 0 0,0 4 0 0,0-2 0 0,0 0 0 16,0 0 0-16,0 0 0 0,0 0 0 0,0 0 0 0,0 0 0 15,0 0 0-15,0 0 0 0,0 0 0 0,0 0 0 16,0 0 0-16,0 0 0 0,0 0 0 0,0 0 0 16,0 0 0-16,0 0 0 0,0 0 0 0,0 0 0 0,0 0 0 15,0 0 0-15,0 0 0 0,-7 0 0 0,7 0 0 16,-7 0 0-16,4 3 0 0,-4-1 0 0,4 3 0 0,-11 0 0 16,10 1 0-16,-6 2 0 0,-4 3 0 0,4 3 0 15,3 0 0-15,-7 4 0 0,0 4 0 0,4 2 0 0,-7 4 0 16,7 4 0-16,-1 1 0 0,1 0 0 0,-4 1 0 15,11-1 0-15,-4 0 0 0,3-3 0 0,4-3 0 16,0-3 0-16,0-4 0 0,4-4 0 0,3-3 0 0,-4-6 0 16,11-5 0-16,0-4 0 0,-7-5 0 0,10-6 0 15,-7-2 0-15,14-4 0 0,-13-5 0 0,-1-3 0 0,7-3 0 16,-7-3 0-16,1-1 0 0,3 2 0 0,-11-3 0 16,7 7 0-16,-3-4 0 0,0 7 0 0,-3 2 0 15,2 4 0-15,-2 5 0 0,-4 1 0 0,0 4 0 0,0 4 0 16,0 2 0-16,0 5 0 0,0 4 0 0,0 3 0 15,-4 1 0-15,4 5 0 0,-6 2 0 0,2 4 0 16,4 3 0-16,-14 3 0 0,11 4 0 0,-4 1 0 0,4 4 0 16,-4 1 0-16,0 6 0 0,-4 3 0 0,8 4 0 0,3 5 0 15,-14-1 0-15,11 1 0 0,-4 1 0 0,7-4 0 16,-7-2 0-16,7-5 0 0,0-6 0 0,7-6 0 0,-7-8 0 16,10-9 0-16,-3-5 0 0,0-6 0 0,-4-5 0 15,8-10 0-15,-11-3-241 0,14-5-238 0,-14-7-98 16,0-4-86-16,0-2-121 0,3-7-48 0,-3-1 64 0,-3-1 104 15,3-4 88-15,3 3 64 0,-6 0 63 0,6-1 34 16,4 1 47-16,-4 1 32 0,11 1 48 0</inkml:trace>
  <inkml:trace contextRef="#ctx0" brushRef="#br0" timeOffset="1135.01">5385 8599 87 0,'0'11'960'16,"0"1"-16"-16,0 4-104 0,-7 4-80 0,0-1-113 15,4 2-79-15,-4 2-88 0,7 1-31 0,-7 1-49 0,7 0-72 16,-4 1-40-16,-2 1-32 0,6-1-32 0,6-1 0 15,-2 1-33-15,3-6-46 0,0-1 7 0,3-1-24 16,0-5-8-16,1-1-120 0,6-6 0 0,0-3 0 0,-7-6 0 16,8-2 0-16,6-6 0 0,-10-4 0 0,-1-3 0 15,1-3 0-15,3-3 0 0,-3-5 0 0,0 1 0 0,0-2 0 16,-11-1 0-16,7 2 0 0,-3-3 0 0,4 2 0 0,-4 5 0 16,-1 0 0-16,-2 0 0 0,-4 4 0 0,0 2-256 15,7 2-296-15,-14 2-105 0,7 2-110 0,0 3-105 16,-4 3 80-16,4 3 56 0,0-1 119 0,0 3 58 0,-6 1 71 15,6 1 31-15,0 0 82 0,0 0 30 0,0 1 25 16,6 1 65-16</inkml:trace>
  <inkml:trace contextRef="#ctx0" brushRef="#br0" timeOffset="1325.01">5771 8560 663 0,'7'11'967'0,"-1"2"-94"15,-2-1-105-15,3 5-72 0,0-4-81 0,-4 3-94 0,-3 0-50 16,0 0-54-16,7 0-49 0,-7 2-48 0,3 0-65 15,-3 1 1-15,0 0-47 0,0-2-33 0,7-3-24 0,-7 2-24 16,7-6-24-16,-7 1-57 0,0-4-70 0,0-2-121 16,0-2-152-16,0-2-112 0,-7-4-104 0,0-2-105 15,7 0-94-15,-10-3-81 0,10 0 63 0,0-1 89 16,0-2 73-16,-3 0 39 0,3 0 88 0,0-1 32 0,3 1 48 16,4 5 31-16,-4-3 66 0</inkml:trace>
  <inkml:trace contextRef="#ctx0" brushRef="#br0" timeOffset="1778.34">5967 8812 263 0,'4'12'960'0,"-4"-1"-40"0,6-2-80 0,-6 0-96 0,0-2-73 16,0-1-110-16,0 0-65 0,-6-3-56 0,6 0-49 15,0-1-54-15,0-2-41 0,0-2-32 0,-4-1-33 16,4-4-30-16,0-3-25 0,0 0-41 0,0-1-7 0,0-2-7 16,4-3-105-16,-4-2-16 0,6-2 0 0,-6 1 0 15,7-1 0-15,-3-1 0 0,10 3 0 0,-11-2 0 0,7 6 0 16,4 0 0-16,-10 1-64 0,6 4-289 0,-3 1-62 15,0 4-74-15,-4 1-54 0,11 3-57 0,-11 1-80 0,4 4-16 16,-3-1 8-16,9 1 47 0,-9 0 74 0,3 3 54 16,-4 0 90-16,11-1 14 0,-11 3 81 0,8-3 64 15,3 3 121-15,-4-2 134 0,0 1 161 0,1 0 129 0,6 0 111 16,-7 0 55-16,7-2 97 0,-3-1 73 0,-4 2 31 16,8-2-33-16,-8-2-62 0,0-2-65 0,1 1-56 0,-1-3-49 15,7-3-47-15,-3-2-32 0,-10-2-47 0,6-4-25 16,4-1-25-16,-11-4-31 0,7-2-15 0,-3 0-25 15,0-2-8-15,-3 0-16 0,-4 0-8 0,0 0-17 0,0 2-54 16,-11 2-33-16,4 3 0 0,4 2 0 0,-7 4 0 16,-4 5 0-16,4 2 0 0,-8 4 0 0,8 4 0 0,0 4 0 15,-1 4 0-15,-3 4 0 0,4 2 0 0,0 2 0 0,3 1 0 16,-3 4 0-16,10-2 0 0,-4 0 0 0,4 0 0 16,4 0 0-16,-4-4 0 0,10-1 0 0,4-2 0 15,-1-4 0-15,5-1 0 0,-1-1 0 0,7-4 0 0,-3-1-328 16,-1-4-56-16,8-1-72 0,6-1-64 0,-6-1-48 15,6-4-81-15,1-1-78 0,-4-3-34 0,10-1 90 16,-3-2 79-16,0-1 63 0,0-1 90 0,-4-1 39 0,4-1 48 16,4-3 39-16,-11 1 34 0</inkml:trace>
  <inkml:trace contextRef="#ctx0" brushRef="#br0" timeOffset="3024.06">7262 8390 623 0,'0'-7'815'0,"0"4"42"0,0-1-65 0,0 2-88 16,0 0-73-16,0 6-110 0,0 0-49 0,0 1-48 0,0 4-48 15,0 3-41-15,0 3-39 0,0 1-31 0,0 5-49 0,4 4-9 16,-4 3-22-16,0 1-17 0,7 3-16 16,-4 3-24-16,-3 1-104 0,7 1-24 0,-7-1 0 0,0 0 0 15,0-3 0-15,7 1 0 0,-4-5 0 0,4-2 0 0,0-6 0 16,-3-3 0-16,3-5 0 0,3-5 0 0,0-3 0 15,1-7 0-15,-4-3 0 0,3-6 0 0,0-4 0 16,-3-3 0-16,3-2 0 0,4-2 0 0,-3-4 0 0,-1-1 0 16,0 0 0-16,1-1 0 0,6 1 0 0,-7 0 0 15,4 4 0-15,-4 3 0 0,1 0 0 0,-1 2 0 16,4 4 0-16,-11 4 0 0,7 1 0 0,-3 4 0 0,-7 2 0 16,7 3 0-16,-3 2 0 0,-4 1 0 0,0 1 0 15,0 4 0-15,7-2 0 0,-7 1 0 0,0-1 0 0,0-1 0 16,6 2 0-16,-6-1 0 0,0-1 0 0,4 0 0 15,-4-1 0-15,0 0 0 0,0-1 0 0,0-3 0 0,0 2 0 16,7 1 0-16,-14-2 0 0,14 0 0 0,-7 1 0 16,-7 1 0-16,7-2 0 0,0-1 0 0,7 0 0 0,-4 0 0 15,-3 2 0-15,0-2 0 0,7-2 0 0,0 2 0 16,-7-2-9-16,3-4-142 0,4 1 7 0,-3 2 16 16,3-3 15-16,0-1-70 0,-4-1 103 0,4-2 32 0,-4 2-9 15,4-2 1-15,0 2 9 0,-3 1-1 0,2-1 16 16,1 2-24-16,-7-3 32 0,4 3-41 0,-4 2 18 0,0 1-33 15,0 1-8-15,0-2 0 0,0 2-9 0,0 1 10 0,0-1 31 16,0 0 0-16,0 4 23 0,0-2 9 0,7 2 16 16,-7-4 24-16,0 0 33 0,3 4 23 0,-3-2 40 15,0 0 23-15,0 0 34 0,7 0 39 0,0 0-8 16,-7 0-24-16,0 0-24 0,0 0 0 0,0-2-32 0,0 2-8 16,0-1-8-16,0 1-9 0,0 0-62 0,0 0-33 15,0 0 0-15,0 0 0 0,0-1 0 0,0 1 0 0,0 1 0 16,0-5 0-16,0 1 0 0,0-1 0 0,0 4 0 15,0-2 0-15,0 0 0 0,0 0 0 0,0 1 0 0,0-1 0 16,0 0 0-16,0 4 0 0,0-2 0 0,0 2 0 16,0-2 0-16,0 0 0 0,0-2 0 0,0 2 0 0,0 0 0 15,0 0 0-15,0 0 0 0,0 0 0 0,0 0 0 16,0 0 0-16,0 0 0 0,0 0 0 0,0 0 0 16,0 0 0-16,0 0 0 0,0 0 0 0,0 0 0 0,0 0 0 15,0 0 0-15,0 0 0 0,-7 3 0 0,0 1 0 16,7 0 0-16,-3 1 0 0,-4 0 0 0,3 0 0 0,4 3 0 15,-13-3 0-15,13 3 0 0,-11 1 0 0,11-6 0 16,0 2 0-16,-7-1 0 0,7-2 0 0,0-1 0 16,0 1 0-16,0-2 0 0,0 0 0 0,0 0 0 0,0 0 0 15,0 0 0-15,0 0 0 0,0-2 0 0,0 2 0 16,0 2 0-16,0-2 0 0,0 0 0 0,0 0 0 0,0 0 0 16,7 0 0-16,-7-2 0 0,0 5 0 0,11-2 0 0,-11 3 0 15,13-4 0-15,-9 3 0 0,6-2 0 0,4 1 0 16,-11-1 0-16,15-1 0 0,-8 2 0 0,4-2 0 15,-1-3 0-15,1 0 0 0,0 0 0 0,0-3 0 0,0 0 0 16,-8 0 0-16,5-3 0 0,3 1 0 0,-11-2 0 16,-3-3 0-16,7 5 0 0,-7-2 0 0,0 2 0 0,0 0 0 15,0 1 0-15,-7 2 0 0,4-1 0 0,-4 3 0 16,0 1 0-16,-4 1 0 0,5 1 0 0,-5-1 0 16,-6-1 0-16,7 4 0 0,-8 2 0 0,8 1 0 0,0 6 0 15,-1-1 0-15,5 3 0 0,-5 2 0 0,1 3 0 16,10 1 0-16,-14 4 0 0,14 3 0 0,-3-2 0 0,-4-1 0 15,7 3 0-15,0-3 0 0,7-1 0 0,-4-1 0 16,-3 0 0-16,14-3 0 0,-11 0 0 0,8-6 0 0,2 0 0 16,5-4 0-16,-8-5 0 0,7 1 0 0,-3-4 0 15,3-2 0-15,0-3 0 0,1-1-104 0,-1-2-248 16,0 1-48-16,-3-4-41 0,3 3 26 0,0 1 14 0,-6 0 34 16,6 2 38-16,-7 1 50 0,8 4 55 0,-8-2 104 15,-3 4 64-15,3-2 96 0,-10 5 96 0,14 1 95 16,-14-1 97-16,0 0 64 0,0-1-39 0,0 0-26 0,0 1-55 15,-7-1-7-15,0-3-17 0,7 0-48 0,-10-1-33 0,10 2 10 16,-7-4-17-16,7 0-16 0,-4-5-96 0,-2-1-48 16,6 1 0-16,0-4 0 0,0 1 0 0,0-5 0 0,0-3 0 15,6 0 0-15,-2 0 0 0,3-3 0 0,-7 2 0 16,10-1 0-16,-3 1 0 0,3 2 0 0,1-1 0 0,2 3 0 16,-9-1 0-16,6 5 0 0,4-1 0 0,-11 2 0 15,-3 5 0-15,7 2 0 0,-3 1-120 0,-4-2-352 16,0 4-80-16,0-2-80 0,0 4-113 0,0-2-78 0,0 0 54 15,0 4 66-15,0-6 79 0,0 0 96 0,0 2 64 16,0 0 55-16,0 0 26 0,0 0 39 0,0 0 64 16,0 0 15-16</inkml:trace>
  <inkml:trace contextRef="#ctx0" brushRef="#br0" timeOffset="3742.16">8127 8514 335 0,'0'0'592'0,"0"0"0"0,0 0 56 15,0 1-8-15,0 1 16 0,7-4-41 0,-3 4-70 16,-4-5-58-16,6 3-62 0,-6 0-49 0,7 0-33 0,-7 0-47 15,0 0-23-15,0 0-33 0,4 0-25 0,-4 0-6 16,-4 0-26-16,4 0-14 0,0 0-25 0,4 0-9 0,-4 3-62 16,0-3-73-16,0 3 0 0,0 1 0 0,0-1 0 15,0 3 0-15,7 1 0 0,-7 1 0 0,0 1 0 0,0 0 0 16,-7-1 0-16,7 7 0 0,0-3 0 0,0 1 0 16,0 2 0-16,0 1 0 0,0 1 0 0,0 1 0 0,0 0 0 15,0 0 0-15,0 2 0 0,0-2 0 0,0 0 0 16,7-2 0-16,-7-3 0 0,3 0 0 0,-3-1 0 0,7-3 0 15,-7 1 0-15,7-5 0 0,-4-2 0 0,4 0 0 16,0-3 0-16,-7 2 0 0,4-2 0 0,-4 0 0 0,0 0 0 16,0-1 0-16,0 0 0 0,0-2 0 0,6 3 0 15,-6-3 0-15,0 1 0 0,0-1 0 0,0-2 0 16,0 5 0-16,0-2 0 0,0-1 0 0,0 3 0 0,4-2 0 16,-4 2 0-16,0 2 0 0,0-2 0 0,0 0 0 15,0 0 0-15,7-3 0 0,0 3 0 0,-7-2 0 0,0 2 0 16,0-1 0-16,0 1 0 0,3-2 0 0,-3 2 0 15,0 0 0-15,0 0 0 0,0 2 0 0,0-2 0 16,0-2 0-16,0 2 0 0,0 0 0 0,0 0 0 0,0 0 0 16,0 0 0-16,0 0 0 0,0 0 0 0,0 0 0 15,0 0 0-15,0 0 0 0,0 0 0 0,0 2 0 16,0 1 0-16,0-2 0 0,0 3 0 0,0-1 0 0,7-1 0 16,-7 3 0-16,0-1 0 0,3 1 0 0,-3-1 0 0,0 1 0 15,7-2 0-15,-7-2 0 0,0 1 0 0,7-2 0 16,-7 3 0-16,0-3 0 0,0 0 0 0,0-3 0 0,0 0 0 15,0-3 0-15,0-2 0 0,0 2 0 0,0-3 0 16,0-1-168-16,0-2-128 0,4-1-41 0,3 1 18 16,-7-3-1-16,3 2 7 0,-3 1 25 0,7 0 49 0,3 2 31 15,-10-1 56-15,7 2 48 0,0 0 47 0,-4 3 66 16,-3-1 63-16,0 1 72 0,0 4 71 0,7 1 81 0,-3-1 16 16,-4 1-31-16,0-1-33 0,0 2-16 0,0 3-32 15,0 2-24-15,0 1-8 0,0 0-9 0,0 1-15 0,0 2-8 16,0 3-127-16,0 5-9 0,0 2 0 0,0 6 0 15,0 2 0-15,-4 2 0 0,-3 6 0 0,7 5 0 16,-3 6 0-16,-4 2 0 0,0 8 0 0,-3-1 0 0,3 2 0 16,4-1 0-16,-4 0 0 0,3-5 0 0,4-3 0 15,-7-7 0-15,7-7 0 0,-7-6 0 0,7-7 0 0,7-6 0 16,-7-8 0-16,0-5 0 0,0-6 0 0,7-5-185 16,-14-3-374-16,7-6-162 0,0-3-126 0,0-3-65 15,7-4 128-15,-14-1 64 0,14-6 104 0,-3 1 72 0,6-2 64 16,-3-4 39-16,3 2 50 0,7-1 55 0,1-3 32 0,2 3 48 15</inkml:trace>
  <inkml:trace contextRef="#ctx0" brushRef="#br0" timeOffset="4096.26">8833 8235 7 0,'11'-26'928'0,"-1"5"8"0,7 0-96 0,-10 5-80 0,4 1-88 16,-4 7-120-16,-4 2-48 0,11 2-40 0,-14 4-81 15,3 6-38-15,-3 3-41 0,0 1-9 0,0 5-31 0,0 2-31 16,0 7-25-16,7-1-24 0,-7 6-24 0,0 4-41 15,0 3-86-15,4 2-33 0,-4 1 0 0,0 3 0 0,0 2 0 16,0 0 0-16,0 0 0 0,0 0 0 0,6-1 0 16,1-6 0-16,-3 1 0 0,-4-6 0 0,7-3 0 15,-4-6 0-15,11-5 0 0,-11-5-312 0,4-5-313 0,-3-6-174 16,3-2-137-16,3-7 64 0,-3-2 96 0,0-4 96 0,3-2 80 16,-7-4 79-16,11 0 73 0,-3 0 49 0,-1-1 39 15,0 1 48-15,4-1 32 0,0 2 40 0</inkml:trace>
  <inkml:trace contextRef="#ctx0" brushRef="#br0" timeOffset="4257.85">9243 8572 63 0,'7'4'896'0,"0"1"40"16,-7 1-96-16,0 0-96 0,4 0-64 0,-4-1-128 15,0 4-49-15,0 0-70 0,7 0-58 0,-4 2-38 0,-3-4-49 16,0-2-56-16,0 3-16 0,14-3-40 0,-14 0-96 16,0 0-113-16,0-2-86 0,3-3-105 0,-3 0-96 15,0-3-104-15,0-2-56 0,0-2-72 0,7-2-65 0,-3-2-70 16,-4-3 7-16,6-3 80 0,1-2 96 0,-3-4 47 15,6 1 34-15,-3-1 79 0,10 0 32 0,-6 0 16 16,-4 0 64-16</inkml:trace>
  <inkml:trace contextRef="#ctx0" brushRef="#br0" timeOffset="4404.96">9416 8367 95 0,'10'-3'640'0,"-3"4"127"15,-7 5 98-15,10 3-81 0,-10 5-73 0,7 0-126 0,0 8-58 16,-7-1-63-16,0 3-47 0,4 2-41 0,-4 3-40 16,6 1-64-16,-2-1-40 0,-4 2-25 0,14 0-6 15,-11-2-41-15,4-2-33 0,-4-1-14 0,4-5-42 0,-7-3-110 16,7 0-98-16,-3-7-134 0,-4-2-113 0,0-5-104 0,0-4-112 15,-4-2-105-15,-3-4-86 0,7-5 47 0,-7-1 72 16,-3-1 104-16,7-3 40 0,-4-2 87 0,0 0 26 0,3-2 71 16,-2 2 23-16,2 0 58 0</inkml:trace>
  <inkml:trace contextRef="#ctx0" brushRef="#br0" timeOffset="4699.2">9457 8574 87 0,'0'-11'592'0,"0"2"135"0,0 5 113 0,0-1-39 0,0 4-90 16,0-1-118-16,0 0-65 0,0 2-64 0,0 0-49 15,0 2-54-15,4-2-33 0,2-2-49 0,-2-1-30 0,10-4-17 16,-4-1-49-16,0 1-22 0,8-2-25 0,-8-3-16 15,14-1-25-15,-21-1-14 0,8-2-10 0,3 1-54 16,-4-2-9-16,-7 1 0 0,4-2-8 0,-7 3-24 0,0-1 24 16,0 4 0-16,0-3 16 0,0 3 23 0,0 1 25 15,0 3-55-15,0 2-9 0,0 3 0 0,7 2 0 0,-3-1 0 16,-4 2 0-16,0 0 0 0,0 2 0 0,0 2 0 16,0 2 0-16,0 2 0 0,6 3 0 0,-12 1 0 15,6 4 0-15,0 3 0 0,13 6 0 0,-13 1 0 0,4 3 0 16,3 1 0-16,-4 4 0 0,11 4 0 0,-11-4 0 15,4 3 0-15,4-1 0 0,-11-2 0 0,10-4 0 0,-3 0 0 16,0-5 0-16,-4-3 0 0,4-6 0 0,-4-5-89 0,-3-3-431 16,0-5-120-16,0-3-95 0,0-6-82 0,-3-1-7 15,-4-6 89-15,4-1 79 0,-4-4 72 0,-4 0 55 0,5-3 81 16,-1 0 48-16,-4-1 33 0,8-1 63 0,-4 0 7 16,0 1 66-16</inkml:trace>
  <inkml:trace contextRef="#ctx0" brushRef="#br0" timeOffset="5230.34">9640 8524 335 0,'3'-4'728'16,"-3"1"119"-16,-3 0-14 0,6 3-97 0,-3 0-72 15,7 1-112-15,0 1-57 0,-4 2-46 0,4-4-73 0,4 0-40 16,-5 0-32-16,5 0-49 0,-1 0-30 0,0 0-33 16,-3-1-24-16,4-7-17 0,-1-1-31 0,4-6-95 15,-4 2-66-15,0-4-78 0,1-1-82 0,3-4-46 0,-11-2-49 16,7-3-16-16,-3 3 7 0,0 1-14 0,-3 2 62 16,-4 0 10-16,0 3 63 0,0 2 31 0,0-1 81 0,6 7 57 15,-6 1 79-15,-6 2 112 0,6 5 80 0,0-1 80 16,0 4 16-16,0 5-49 0,0 0-22 0,0 6-41 15,0 0-17-15,0 2-22 0,0 2-10 0,0 4-39 0,0 1-24 16,0 2 9-16,0 4-42 0,0-1-62 0,0 6-33 16,6-2 0-16,-2 3 0 0,-4 4 0 0,14-1 0 0,-11-1 0 15,4-3 0-15,3 2 0 0,1-6 0 0,3 1 0 0,-11-7 0 16,7-2-73-16,4-5-238 0,-10-6-73 16,6-2-89-16,-10-1-39 0,0-8-71 0,7-2-41 0,-7-3-48 15,0-2-1-15,0-3 26 0,0-2 71 0,0 1 39 0,10-1 90 16,-10 1 23-16,14-2 79 0,-11 3 18 0,4 2 70 15,-3 1 90-15,9 2 119 0,-2 3 152 0,6 2 144 0,-14-1 104 16,8 1 103-16,-4 2 98 0,3 2 55 0,4-2 48 16,-11 3-8-16,4-1-64 0,-3 0-64 0,9-2-64 15,-13 0-48-15,4 1-49 0,3-1-30 0,-4-1-50 0,4-3-30 16,-7-2-33-16,10-4-8 0,-3 5-40 0,0-5-17 16,-3-2-22-16,-4-2-9 0,0-1-25 0,6-3-7 0,-12 0-7 15,6 2-65-15,-4-1-16 0,-3 3 0 0,0 3 0 16,-3 3 0-16,3 2 0 0,4 2 0 0,-8 2 0 15,-2 4 0-15,13 7 0 0,-11 0 0 0,8 4 0 0,-4 1 0 16,0 1 0-16,7-2 0 0,-3 4 0 0,3 1 0 16,0 0 0-16,3-2 0 0,-3 2 0 0,14-1 0 15,-11-3 0-15,8 3 0 0,2-2-208 0,1 0-80 0,0-3-48 16,3 2-73-16,4-2-55 0,-1-2-31 0,-2 1-58 16,6-4-86-16,-4 0-153 0,8 0 128 0,-4-3 72 0,-3-3 64 15,6 3 64-15,-3-3 55 0,4-4 18 0,-7 0 79 16,3-3 8-16,3 1 56 0</inkml:trace>
  <inkml:trace contextRef="#ctx0" brushRef="#br0" timeOffset="5767.92">10849 8601 463 0,'14'1'672'0,"-11"-1"16"15,14 2 16-15,-6-2 8 0,-1-3-33 0,4 1-118 0,-11-1-66 16,8-1-54-16,2-2-49 0,-2-2-49 0,-1-1-38 15,0 0-34-15,8-3-30 0,-8-4-33 0,4 1-24 0,3-3-24 16,-14 0-17-16,8 1-14 0,6-2-18 0,-17 0-14 16,7 3-9-16,-4 0-8 0,-3 1-56 0,0 1-24 0,0 3 0 15,0 3 0-15,-3 2 0 0,-4-1 0 0,-3 6 0 16,3 2 0-16,-4 1 0 0,8 3 0 0,-11 1 0 16,4 1 0-16,0 2 0 0,-1 5 0 0,-3 0 0 0,11 2 0 15,-4 0 0-15,4 2 0 0,3 1 0 0,0 1 0 16,-7 2 0-16,7-1 0 0,0 4 0 0,7-3 0 0,-4-1 0 15,4-1 0-15,-4 1 0 0,11-7 0 0,-10 2 0 16,6-5 0-16,4-3 0 0,3-1 0 0,-7-4 0 16,8-3 0-16,-8-5 0 0,7 0 0 0,-3-5 0 0,0 0 0 15,3-5 0-15,-7-1 0 0,7-2-152 0,-13 0-72 16,6-4-24-16,4-1 8 0,-4 2 16 0,1-2 24 0,-1 2 16 16,-3 2 40-16,3 0 24 0,-10 5 56 0,11-1 32 0,2 7 80 15,-9 3 88-15,-4 2 72 0,7 1 16 0,-4 2 0 16,-3 5-16-16,0 2-40 0,0 2-8 0,7 3-1 15,-14 2-14-15,7-2-17 0,7 3-104 0,-7 0-24 0,0-1 0 16,0 7 0-16,7-3 0 0,-4 2 0 0,4-2 0 16,0 0 0-16,-3 0 0 0,6-3 0 0,-10 1 0 0,14-1 0 15,-4-3 0-15,0 1 0 0,-3-6 0 0,10 1 0 16,-13-2 0-16,6-5 0 0,4 0 0 0,-10-1 0 16,6-1 0-16,-3-3 0 0,0-1 0 0,-7-3 0 0,3 0 0 15,-3 0-217-15,0-2-214 0,0-3-65 0,0 2-65 16,0-2-54-16,10 1-57 0,-10-1-96 0,7 1 24 0,4 2 112 15,2-2 40-15,-9 1 95 0,13-1 41 0,-7 2 81 16,15-1 15-16,-15 2 64 0,0 0 8 0</inkml:trace>
  <inkml:trace contextRef="#ctx0" brushRef="#br0" timeOffset="6133.96">11672 8465 455 0,'7'0'647'0,"-3"2"82"0,-4-2 39 0,7 0 0 0,-7 0-88 16,0 0-121-16,0 0-62 0,0 0-57 0,0 0-48 15,0 3-48-15,-7-1-48 0,14 3-32 0,-7 1-32 16,0 3-17-16,0-2-22 0,0 4-17 0,0 0-16 0,0 3-16 15,0 1-32-15,0-2-16 0,0 0-72 0,0 1-24 0,0 0 0 16,0-3 0-16,0-1 0 0,0 0 0 0,3-2 0 16,-3-2 0-16,7-2 0 0,0-1 0 0,-4-6 0 15,4 0 0-15,-3-3 0 0,2-3 0 0,5-1 0 0,3-4 0 16,-11-1 0-16,7-5 0 0,4-2 0 0,-10-2 0 16,6 0 0-16,4-5 0 0,-11 3 0 0,11-4 0 0,-11-1 0 15,8 2 0-15,-4-1 0 0,-1-2 0 0,-2 4 0 16,-4-1 0-16,7 4 0 0,-7 2 0 0,0 4 0 0,0 3 0 15,0 4 0-15,0 4 0 0,0 3 0 0,-7 5 0 16,7 2 0-16,-4 7 0 0,-2 0 0 0,-1 2 0 16,7 5 0-16,-11 0 0 0,8 4 0 0,3-1 0 0,-7 7 0 15,7-1 0-15,-7 1 0 0,7 1 0 0,0-2 0 16,0 0 0-16,0 0 0 0,0-1 0 0,0-2 0 0,7 0 0 16,0-4 0-16,-7 1 0 0,3-4-344 0,8-2-136 15,-4-3-105-15,-1 1-55 0,5-2-79 0,-8-4-25 16,11-2 0-16,-4-2 56 0,-6 1 104 0,10-2 47 0,-11-3 81 15,11-2 32-15,-4 2 72 0,1-3 17 0,-5 0 63 16,5 2 23-16</inkml:trace>
  <inkml:trace contextRef="#ctx0" brushRef="#br0" timeOffset="7021.65">12000 8537 430 0,'10'0'592'15,"-10"0"49"-15,0 0 39 0,7 1 24 0,0-4-16 16,-4 6-104-16,8-2-64 0,-11-1-64 0,13 0-48 16,-9 0-56-16,3 1-40 0,-4-4-32 0,11-2-40 0,-11-1-24 15,15 0-41-15,-12-6-6 0,5-2-9 0,-1-1-24 16,0-1-24-16,4-5-17 0,-3 1-6 0,-1 1-10 0,-10-2-6 15,7 3-73-15,-4 0 0 0,-3 1 0 0,-3 3 0 16,-4 1 0-16,0 6 0 0,-3 2 0 0,6 1 0 16,-10 1 0-16,4 6 0 0,7 1 0 0,-11 2 0 0,4 5 0 15,6 2 0-15,-10 0 0 0,4 1 0 0,3 1 0 16,-3 3 0-16,10 3 0 0,0-1 0 0,-4-1 0 0,4 0 0 16,0 1 0-16,0 0 0 0,4 1 0 0,3-3 0 15,-4 1 0-15,11-2 0 0,-11-2 0 0,15-2 0 0,-8-1 0 16,7-4 0-16,0-1 0 0,-6-3 0 0,6-2-160 15,-7 1-192-15,7-8-65 0,-6-1-54 0,6-4-18 16,-7 0-6-16,4-5 7 0,-4-3-8 0,1 1 48 0,-1 0 56 16,4-3 56-16,0-4 56 0,-1 3 56 0,-2 3 103 15,-1 0 82-15,0 3 95 0,4 3 96 0,-3 0 104 16,-1 6 71-16,-3 1 106 0,-4 1 79 0,8 4-41 0,-11 4-31 16,7 1-39-16,-7 1-57 0,6 1-49 0,-6 2-39 15,0 5-15-15,0-5-18 0,0 3-31 0,-6 1-15 0,6-1-42 16,0 2-6-16,0 0-9 0,0 2-72 0,6-4-48 0,-6 1 0 15,4-2 0-15,-4 1 0 0,10-2 0 0,-3-2 0 16,0-1 0-16,3-4 0 0,-3 0 0 0,4-1 0 16,-1-2 0-16,-3-5 0 0,3-1 0 0,0-3 0 15,1-1 0-15,-4-3 0 0,3-1 0 0,-3-1 0 0,10-2 0 16,-13-1 0-16,6-1 0 0,4-2 0 0,-11 3 0 16,7-2 0-16,4 1 0 0,-10 2 0 0,9-1 0 0,-2 2 0 15,-1 2 0-15,0-1 0 0,1 7 0 0,-4 3 0 16,3 3 0-16,-10-1 0 0,14 5 0 0,-14 1 0 0,0 6 0 15,3-2 0-15,-3 4 0 0,0 0 0 0,0-2 0 16,0 4 0-16,0 3 0 0,0 1 0 0,0-2 0 0,0-1 0 16,0-1 0-16,0 2 0 0,0 1 0 0,7-1 0 15,-3-1 0-15,-4-2 0 0,13-2 0 0,-9-2 0 0,3-4 0 16,-4 1 0-16,11-3 0 0,-11 0 0 0,8 0 0 16,-4-2 0-16,3 0 0 0,4-5 0 0,-11-2 0 15,7-3 0-15,4 5 0 0,-10-4-48 0,3-3-152 0,-4-1 23 16,11-3-14-16,-11 0-1 0,4-2 31 0,3 3-6 15,-3 1 38-15,-3 4 42 0,10-1 55 0,-14 5 56 0,3 1 55 16,-3 3 74-16,7-1 55 0,-4 3-24 0,-3 3-16 0,7 3-25 16,-7 0-15-16,7 0 9 0,-7 1-34 15,0-1-46-15,4 1-57 0,3 4 0 0,-4 0 0 0,-3 2 0 16,7-2 0-16,3-1 0 0,4-2 0 0,-11 3 0 0,15-2 0 16,-8-2 0-16,0 0 0 0,4-2 0 0,-4-2 0 15,1-2 0-15,-1-1 0 0,4-1 0 0,-11-3 0 16,8-3 0-16,2-2 0 0,-9-3 0 0,6-1 0 0,4-2 0 15,-11 1 0-15,-3-2 0 0,0-1 0 0,0 0 0 16,7 3 0-16,-14 0 0 0,7 1 0 0,-3 4 0 0,-11 0 0 16,4 3 0-16,-7 1 0 0,13 2 0 0,-6 3 0 15,-7 3 0-15,3 4 0 0,4 3 0 0,6 0 0 16,-3 4 0-16,0 1 0 0,7 1 0 0,7-1 0 0,-14 2 0 16,14-2 0-16,0 0 0 0,-3 1 0 0,6-4 0 15,7-1-256-15,-3-3-128 0,0 1-40 0,3-2-33 0,0-4-30 16,7-1-26-16,-3 2-62 0,0-3-17 0,3-1-40 15,-4-5 8-15,8 0 47 0,-1 0 66 0,-2-4 54 0,-5 0 57 16,8-2 49-16,-1-2 39 0,-2-3 32 0,-5-4 32 16</inkml:trace>
  <inkml:trace contextRef="#ctx0" brushRef="#br0" timeOffset="7216.15">13677 8154 23 0,'11'-12'568'16,"3"1"64"-16,-11 2 80 0,7 5 80 15,-3 2-40-15,0 4-120 0,-3 4-56 0,2 4-88 0,-2 2-56 16,-4 1-48-16,0 5-41 0,14 4-38 0,-14-1-50 0,3 3-14 15,4 1-9-15,0 2-48 0,-4 1-8 0,4-3-24 16,4 3-32-16,-5-1-17 0,5 0-14 0,-8-4-89 0,11 0 0 16,-11 1 0-16,4-5 0 0,-3-6-48 0,-4 1-216 15,0-8-128-15,0-1-113 0,0-1-94 0,0-6-129 16,0-2-56-16,0-4 16 0,-11 0 72 0,11-5 96 0,-3 0 56 16,-4-5 63-16,0 5 73 0,-3-5 17 0,0-1 71 15,3 3 23-15,-4-2 42 0</inkml:trace>
  <inkml:trace contextRef="#ctx0" brushRef="#br0" timeOffset="7659.98">13760 8329 294 0,'0'-2'600'0,"7"2"80"0,-7-1 96 0,0 2 8 16,7 3-87-16,-7-2-113 0,3 3-64 0,4 3-73 16,-3-3-47-16,9 0-40 0,-9 3-47 0,6-1-25 15,4-2-49-15,-4 2-14 0,1-1-18 0,-1-3-30 0,4 3-18 16,0-3-15-16,3 3-15 0,-7-5-18 0,4-1-54 16,-4 5-57-16,1 3 0 0,-1-3 0 0,-3-5 0 0,0 8 0 15,-7-5 0-15,0 2 0 0,0-5 0 0,0 7 0 16,3-2 0-16,-3-2 0 0,-3-1 0 0,3 2 0 15,0 2 0-15,0-5 0 0,0 4 0 0,0-3 0 0,0 2 0 16,-7-3 0-16,0 0 0 0,7 1 0 0,-3-2 0 0,3 0 0 16,-7 0 0-16,7 0 0 0,0 0 0 0,0-2 0 15,0 2 0-15,0 0 0 0,0 2 0 0,7-2 0 0,-4 0 0 16,4 0 0-16,-7-2 0 0,7 2 0 0,-4 0 0 16,8-4 0-16,6 0 0 0,-7 1 0 0,7-2 0 15,-3-3 0-15,0 1 0 0,0 0 0 0,-1-2 0 0,1-1 0 16,0-1 0-16,0 6 0 0,-4-4 0 0,0 3 0 15,1 0 0-15,-4 4 0 0,0-5 0 0,-7 1 0 16,3 4 0-16,-3 1 0 0,0 0 0 0,-3 0 0 0,3 1 0 16,-14 0 0-16,3 0 0 0,8-2 0 0,-11 2 0 15,4 3 0-15,-7-4 0 0,6 1 0 0,-6-2 0 0,7 2 0 16,-7 0 0-16,13 0 0 0,-10 0 0 0,11 0 0 16,3 0 0-16,-7 0 0 0,0 0 0 0,7 0 0 0,0 0 0 15,0 0 0-15,0 0 0 0,0 0-9 0,7-3-334 16,-14 3-41-16,7 0-56 0,7-2-65 0,0 2-46 15,-7 0-57-15,3 0-40 0,11 0-48 0,-10-1 32 0,6-1 72 16,4 5 40-16,-11-3 87 0,14 0 58 0,-6 2 39 16,-1-2 24-16,7 5 64 0,0-2 23 0</inkml:trace>
  <inkml:trace contextRef="#ctx0" brushRef="#br0" timeOffset="8038.49">15073 8338 438 0,'20'0'712'0,"5"4"9"0,-8 0 23 15,-3 3-1-15,3 2-78 0,0 5-106 0,-7-1-62 0,4 5-57 16,-10-1-41-16,-4 2-38 0,6-1-50 0,-6 2-39 15,4 0-31-15,-8-1-26 0,-2 1-22 0,2-3-9 0,-3-2-24 16,0-1-41-16,7-4 18 0,-3-2-57 0,-4-4-80 16,0-1 0-16,-3 0 0 0,6-7 0 0,4-2 0 0,-7-3 0 15,7-5 0-15,-6-4 0 0,6-1 0 0,0-1 0 16,0-5 0-16,0-2 0 0,0-5 0 0,0 2 0 0,13 0 0 16,-9-1 0-16,3 2 0 0,3 1 0 0,0 2 0 15,4 2 0-15,-4 3 0 0,8 1 0 0,-5 4 0 16,1 1 0-16,-3 4 0 0,-5 6 0 0,5 0-336 0,-8 2-160 15,4 0-104-15,0 7-65 0,-7 1-110 0,0 1-49 0,0 3 96 16,0-1 80-16,0 2 47 0,0-2 98 16,3 0 47-16,4 3 55 0,-3-1 42 0,10-2 47 0,-11-2 32 15</inkml:trace>
  <inkml:trace contextRef="#ctx0" brushRef="#br0" timeOffset="8302.29">15521 8379 246 0,'7'3'577'0,"-1"-3"38"0,-6 1-7 0,4-1 49 0,10 2-2 16,-11 2-78-16,4-4-25 0,-4 1-65 0,-3 1-46 16,0 0-58-16,7-4-46 0,-7 2-41 0,7 2-32 15,-7-1-25-15,0-2-30 0,0-1-25 0,0 2-24 0,0 0-16 16,0 0-16-16,0 0-24 0,0 0 0 0,0 0-17 16,0 0-7-16,0 0-23 0,0 0-57 0,0 0 0 0,0 0 0 15,0 0 0-15,0 0 0 0,0 0 0 0,0 0 0 16,0 0-120-16,0 0-88 0,0 0-16 0,0 0-56 0,0 0-48 15,0 0-40-15,0 0-41 0,0 0-15 0,0 0-24 16,0 0-15-16,0 0-17 0,0 0-41 0,0 0-22 16,0 0-9-16,0 0 32 0,0 0 24 0,0 0 80 0,0-3 23 15,0-1 74-15,-7-1 23 0,7 5 24 0</inkml:trace>
  <inkml:trace contextRef="#ctx0" brushRef="#br0" timeOffset="9469.25">15565 8356 302 0,'0'3'689'0,"0"0"54"0,0 2 58 16,0-5-41-16,0 5-96 0,0 0-88 0,7 0-64 16,0-2-56-16,-3 0-48 0,3-1-49 0,-4-2-54 0,11 2-34 15,-11-4-30-15,8 6-26 0,2-6-30 0,5-2-17 16,-15-4-8-16,7 4-32 0,8-3-17 0,-8-3 2 16,4-2-89-16,3 0-24 0,-14-3 0 0,8 2 0 0,2-4 0 15,-13 5 0-15,4 2 0 0,-4-1 0 0,0 2 0 16,0 5 0-16,-4 0 0 0,4 2 0 0,-13 0 0 0,2 1 0 15,8 1 0-15,-11 5 0 0,4 2 0 0,-7 2 0 16,6 3 0-16,1-2 0 0,0 5 0 0,-4 1 0 16,3 2 0-16,11 1 0 0,-6 2 0 0,6-5 0 0,-4 1 0 15,4-1 0-15,0-1 0 0,4-1 0 0,2-2 0 16,1-2 0-16,4-1 0 0,-4 0 0 0,6-6 0 0,1 5 0 16,0-5 0-16,3-1 0 0,0-2-80 0,-6-2-352 15,6-3-80-15,0-2-65 0,-7-3-38 0,8 3-34 0,-8-2-30 16,4-6-25-16,-4 3 48 0,-6-4 48 0,13-1 96 15,-10 4 47-15,3-1 65 0,-3 2 25 0,3 1 87 16,-3 2 72-16,3 2 152 0,1 5 128 0,-4-2 152 0,3 7 143 16,0 3 106-16,1 2 103 0,-1 2 87 0,4 1 50 15,-11 5-65-15,11-1-56 0,-10 2-64 0,6 2-72 16,-3 4-65-16,0-3-15 0,-4 2-63 0,4 1-41 0,-4 3-24 16,-3 0-16-16,0 1-40 0,0-2 8 0,0 3-24 0,-10 0-25 15,10-3-39-15,0 1-71 0,-3-5-33 0,-4-3 0 16,0-3 0-16,-3-5 0 0,6-3 0 0,-3-5 0 0,-3-7 0 15,3-3-265-15,-3-8-86 0,-1-3-121 0,-3-3-64 16,11-7-72-16,-7-1-25 0,3-5-62 0,0-3-1 16,7-1 39-16,0-2 49 0,0 0 97 0,7-2 31 0,3 3 88 15,0-1 72-15,8 2 135 0,-8 5 138 0,7 1 135 16,7 6 136-16,-6 2 111 0,-5 7 82 0,12 5 95 0,-15 6 63 16,7 3 41-16,-7 4 1 0,1 8-74 0,-4-1-54 15,0 2-49-15,-7 2-72 0,0 3-41 0,0-1-46 0,0 1-41 16,0-1-57-16,3-1-102 0,-3 0-129 0,7-4-81 15,-4 1-86-15,11-1-65 0,-4-1-48 0,-3 0-49 16,7-1 18-16,0 1-2 0,0-4 18 0,-1 5 31 0,-2-1 32 16,-1 0 39-16,0 0 42 0,8-1 47 0,-8 3 40 15,4-4 31-15,0-1 34 0,-1-2 31 0,-2-1 56 16,-1-2 7-16,0-2 42 0,4-2 46 0,-4-2 10 0,1-4 31 16,-1-1-8-16,0-1 7 0,4-1-14 0,-10 1 23 15,9-4-16-15,-9 4-8 0,-4-3 24 0,7 2-24 0,-4 0 32 16,-3 1-8-16,0 2 39 0,7 4 33 0,-14 0 8 15,7 0 16-15,0 5-23 0,-10 0-25 0,10 4-25 16,-4 3-6-16,-2 1-18 0,-1 1-47 0,-4 4 16 0,4-1-31 16,-3 3-25-16,0 2-72 0,3 3-24 0,-3 1 0 0,6-2 0 15,-3 3 0-15,0-2 0 0,7 2 0 0,0-2 0 16,0 0 0-16,0 0 0 0,7-3 0 0,4 0 0 16,-1-4 0-16,4-1 0 0,-4 0 0 0,7-2 0 0,-6-1 0 15,6-5 0-15,4 0 0 0,-4-4-137 0,3 0-182 16,-6-5-42-16,3-3-38 0,-3 0-18 0,3-3-22 0,1-3-10 15,-8-1-31-15,7-2 17 0,0-1 7 0,-6-2 47 16,6 1 66-16,-7-1 39 0,1 2 103 0,2 0 90 0,-2 3 79 16,-1 3 80-16,-10 0 72 0,7 3 80 0,-4 1 88 15,-3 5 80-15,0 0 56 0,-3 2 80 0,-4 1-32 16,7 1-56-16,-3 4-49 0,-11 0-46 0,10 4-41 0,-2 1-17 16,-5 4-15-16,4-2-48 0,4 5-32 0,-4 0 1 15,0 2-25-15,7 2-25 0,0-1-15 0,0 0-7 0,0-2-97 16,7 1 0-16,0-3 0 0,3-2 0 0,1 1 0 15,-1-2 0-15,4-1 0 0,-1-5 0 0,1 1 0 16,7-3 0-16,-4-2 0 0,0 2 0 0,1-9-9 0,-5 2-271 16,5-4-31-16,-1-5-58 0,0-4-30 0,-7 4-17 15,14-10-8-15,-13 2-16 0,6-6 32 0,0 0 40 0,-6 0 8 16,6-1 72-16,-3-1 55 0,-1 0 58 0,-2 3 87 16,-1-1 112-16,0 1 56 0,-3 2 120 0,0 3 88 0,-3 3 112 15,-4 3 72-15,7 4-32 0,-7 4-56 0,0 4-25 16,0 3-30-16,-7 8-41 0,7 2-32 0,-4 4-40 0,4 4-41 15,0 5-14-15,-7 3-17 0,7 2 0 0,-7 3-16 16,7 5-48-16,0 1-80 0,0-2 0 0,7-1 0 0,0 0 0 16,-3 2 0-16,3-5 0 0,-4-5 0 0,4-1-176 15,0-4-177-15,-7-8-102 0,3-4-121 0,-3-2-56 16,0-2-104-16,0-5-48 0,0-5 56 0,0-2 88 0,-3-2 47 16,-4-1 98-16,0-4 31 0,7 1 80 0,-10 1 32 15,6-2 31-15,-3-4 58 0,0 4 31 0</inkml:trace>
  <inkml:trace contextRef="#ctx0" brushRef="#br0" timeOffset="9603.4">17026 8342 375 0,'0'-9'567'0,"0"3"82"15,0 4 79-15,0-3 40 0,7 4-73 0,0-1-110 0,-4 2-65 16,-3 0-64-16,14 2-48 0,-3 3-56 0,6-4-32 16,-3-2-48-16,3 1-33 0,0 0-30 0,7 2-50 15,-10-1-31-15,10-1-87 0,-3 0-122 0,-4-2-126 0,7-6-97 16,-3 2-80-16,-4-1-96 0,0-4-88 0,4-1-80 16,-11-4-48-16,7-1-8 0,1-1 104 0,-1-3 56 15,-7 2 55-15,7-1 82 0,1-4 22 0,-1 3 66 0,-7-3 30 16,7 2 18-16</inkml:trace>
  <inkml:trace contextRef="#ctx0" brushRef="#br0" timeOffset="9782.92">17588 7845 518 0,'14'-15'657'0,"-11"3"94"0,7 4 50 16,4 4-57-16,-10 1-72 0,6 4-104 0,4 5-73 15,-11 2-54-15,11 5-57 0,-11 1-48 0,4 4-40 16,-3 2-33-16,9 3-30 0,-9 4-2 0,6 5-46 0,-3 2-25 16,-7 2 7-16,10 3-46 0,-3 2-17 0,-7 1-40 15,4 0-64-15,10-1 0 0,-11 2 0 0,4-6 0 0,0-3 0 16,-7 0 0-16,3-9-376 0,-3-4-137 0,0-6-134 15,7-6-129-15,-7-6-112 0,0-6 104 0,0-6 88 0,-7-3 56 16,4-6 96-16,-4 0 40 0,0-4 72 0,4-3 56 16,-11-2 40-16,3 2 23 0,1-1 42 0</inkml:trace>
  <inkml:trace contextRef="#ctx0" brushRef="#br0" timeOffset="10086.11">17705 8146 143 0,'0'-4'799'0,"10"5"122"16,-3 2-81-16,0 3-89 0,-4 0-62 0,4 3-137 0,4 1-57 15,-1 1-70-15,4-5-49 0,-11 4-33 0,14 1-46 16,-6-2-41-16,-1-6-16 0,7 2-32 0,1-4-16 15,-1 2-24-15,-7-6-24 0,7 0-40 0,-6-3-16 0,6-4-65 16,-7-3-62-16,4-2-41 0,-4 1-64 0,1-4-32 16,-4-3-49-16,-4-4-6 0,7 2 6 0,-10-1-30 15,7-2 23-15,-7 0-16 0,7 0 32 0,-14-1 48 0,7 1 47 16,-7 0 42-16,4 3 79 0,-4 1 88 0,7 5 56 16,-3 3 112-16,3 2 48 0,-14 6-16 0,14 3-33 0,0 4-22 15,-4 4-42-15,4 6-14 0,-7-1-18 0,7 5 10 0,0 3-25 16,0 1-40-16,-3 3-40 0,6 3-64 0,-6 2 0 15,3 2 0-15,0 6 0 0,0-1 0 0,0 5 0 16,0 0 0-16,3 6 0 0,-3-2 0 0,7-2 0 0,-3-2 0 16,10 1 0-16,-11-4-128 0,7-6-296 0,4-4-104 15,-10-8-128-15,6-2-56 0,4-9-80 0,-11-1 16 0,11-6 64 16,-11-6 80-16,8-2 96 0,3-7 64 0,-11 0 55 16,14-3 50-16,-6-2 38 0,2-1 42 0,-2 0 31 0</inkml:trace>
  <inkml:trace contextRef="#ctx0" brushRef="#br0" timeOffset="10306.03">18194 8266 119 0,'7'-3'640'0,"-7"6"127"15,3 3 98-15,-3 2-81 0,0 5-64 0,0 2-136 0,0 2-40 16,0 4-56-16,-3 0-56 0,6 1-48 0,-3 2-48 16,7-1-41-16,0-2-31 0,-3-3-39 0,3-1-26 0,-4-6-22 15,11-3-26-15,-4-2-14 0,7-1-57 0,-6-6-80 16,-1-3 0-16,7-3 0 0,-6-7 0 0,13-1 0 16,-11-2 0-16,1-2 0 0,3-1 0 0,-6-2 0 0,6-4 0 15,-14 3 0-15,-3-2 0 0,0 0 0 0,0 4 0 16,-3-4 0-16,-11 3 0 0,4 1 0 0,0 3 0 0,-8 2 0 15,1 2 0-15,7 1-24 0,-7 8-256 0,6-2-96 16,-6 4-104-16,14 0-104 0,-11 3-128 0,3 0-112 16,1 0 40-16,0 3 96 0,3-3 72 0,-3 6 64 0,-1-5 63 15,4 4 57-15,0-2 49 0,4 6 39 0,-4-2 40 0,7 0 32 16</inkml:trace>
  <inkml:trace contextRef="#ctx0" brushRef="#br0" timeOffset="21448.59">2990 14202 63 0,'-34'1'1016'0,"0"7"-96"0,3 1-96 0,0 1-81 0,3-1-79 16,0 2-111-16,11-1-50 0,-4 0-70 0,4 0-58 0,7-4-14 15,0 1-73-15,3-2 0 0,3-2-65 0,4-2 10 16,4 4-58-16,6-5 10 0,4-2-49 0,0-2 15 0,10-1-94 16,3-2-57-16,8-2 0 0,3-3 0 0,10 0 0 15,4-2 0-15,3-1 0 0,0-3 0 0,14 4 0 16,-11-6 0-16,-3 3 0 0,4 2 0 0,-11 2 0 0,4 1 0 15,-14 0 0-15,-4 7 0 0,-6-1 0 0,-8 5 0 16,-2 1 0-16,-8 4 0 0,-10 2 0 0,7 3-152 0,-14 2-344 16,0-2-105-16,-3 1-103 0,-7-2-96 0,6 2-23 15,-6-2 79-15,3-1 64 0,-3-4 96 0,3-2 72 0,0-1 39 16,-10-3 57-16,14 1 49 0,-7-4 46 0,6 0 58 16,1-2 31-16</inkml:trace>
  <inkml:trace contextRef="#ctx0" brushRef="#br0" timeOffset="21658.05">3349 14124 215 0,'0'1'679'16,"0"2"65"-16,0-1 73 0,0 5-25 0,0-3-80 15,-4 3-136-15,-3 2-56 0,7-2-80 0,-3 4-48 16,-4-2-41-16,0 4-46 0,4 1-2 0,-4 4-46 0,0 1-17 16,-3 5-56-16,6 2-1 0,-3 7-14 0,0 1-49 15,-3 3-8-15,7 4-32 0,-11 4-80 0,10 1 0 0,-6 1 0 16,3 4 0-16,0-1 0 0,-3-2 0 0,3-2 0 16,7-4 0-16,-3-3 0 0,3-4 0 0,-7-6 0 0,7-2 0 15,0-4 0-15,0-6 0 0,0-4 0 0,0-4 0 16,7-1 0-16,-14-6-137 0,7-2-255 0,0-1-87 0,0-3-105 15,0-1-64-15,0-1-72 0,0-1-72 0,0-1 72 16,7-4 72-16,-7 3 56 0,0-3 96 0,3 0 47 16,-3 0 57-16,0 0 41 0,0 0 55 0,0-1 16 0</inkml:trace>
  <inkml:trace contextRef="#ctx0" brushRef="#br0" timeOffset="22301.83">3562 14614 415 0,'4'-10'512'0,"6"1"16"16,-3 1 48-16,0-1 32 0,-4 1 63 0,-3 1-38 15,14 0-65-15,-14 2-72 0,0-1-48 0,0 3-48 0,4-1-40 16,-4 0-48-16,0 2-24 0,0 2-32 0,0-1-32 15,0 1-32-15,0-2 0 0,0 5-16 0,0-1-32 0,6 6-16 16,-2 1-64-16,3 3-64 0,0 2 0 0,-4 4 0 16,7 3 0-16,-3 3 0 0,0 4 0 0,4-1 0 15,-1 3 0-15,-3 0 0 0,-4-1 0 0,11 0 0 0,-11-3 0 16,8 0 0-16,-4-4 0 0,10-4 0 0,-7-3 0 16,1-1 0-16,6-7 0 0,-7-5 0 0,7-4 0 0,-6-5 0 15,6-4-272-15,-7-4-152 0,8-3-48 0,-5-3-8 16,1-3-17-16,0 0 50 0,-4 0 23 0,1 0 64 15,-1-1 80-15,4 4 72 0,-11 1 56 0,7 4 88 0,-3 1 88 16,0 4 152-16,-3 5 136 0,-4 1 152 0,7 5-24 16,-4 2-56-16,-3 5-41 0,0 0-15 0,0 6-55 0,-3 2-17 15,-4 3-24-15,3 5-24 0,-3 1-40 0,0 6 0 16,4 0-16-16,-7 6-48 0,3 3-56 0,-10 6-48 16,10 1 0-16,-7 7 0 0,0-1 0 0,0 5 0 0,1 1 0 15,-5 1 0-15,8 1 0 0,-7-4 0 0,6-4 0 0,8-5 0 16,-11-3 0-16,14-8 0 0,-3-5 0 0,3-12 0 15,3-4 0-15,-3-6 0 0,7-9-152 0,0-5-353 0,-7-5-95 16,0-5-96-16,0-4-104 0,0-3-56 0,3-1 121 16,-3-4 55-16,7 1 104 0,-3-5 40 0,-4 3 72 15,7-4 55-15,0 2 66 0,-4-3 31 0,7-2 31 0</inkml:trace>
  <inkml:trace contextRef="#ctx0" brushRef="#br0" timeOffset="22949.12">4079 14766 606 0,'14'-11'761'0,"3"1"71"0,0 2-40 0,1 1-80 0,-8 4-81 16,7 0-103-16,-7 1-39 0,1 2-58 0,3 2-63 16,-4 2-39-16,-3 4-26 0,3 1-30 0,-6 1-42 15,9 1-14-15,-13 4-41 0,4 1-32 0,-4 5-8 0,0 2-1 16,0 0-38-16,0 3-97 0,-4 0 0 0,4 1 0 16,-13-2 0-16,2 2 0 0,8-2 0 0,-11 0 0 0,4-6 0 15,3-2 0-15,-4-7 0 0,1 1 0 0,0-7 0 16,-1 2 0-16,-2-3 0 0,2-10 0 0,1-2 0 0,-7-4 0 15,10-3 0-15,-3 0 0 0,6-1 0 0,-10-10 0 16,11-1 0-16,-4-4 0 0,7-4 0 0,0 3 0 16,0 0 0-16,7 0 0 0,-4-1 0 0,11 1 0 0,-4 5 0 15,1 2 0-15,-1 3 0 0,7 2 0 0,7 5 0 0,-10 1 0 16,3 3 0-16,1 3 0 0,6 1 0 0,-4 5 0 16,-2 0 0-16,-1 3 0 0,0 3 0 0,-6 3 0 15,-1 2 0-15,0 0 0 0,-3 3 0 0,-3 3 0 0,-4-1 0 16,0 1 0-16,6 1 0 0,-6-2 0 0,0 0 0 15,7-2 0-15,-7 1 0 0,0-3 0 0,4 2-57 0,-4-4-230 16,7-1-49-16,-4-1-48 0,-3-4-8 0,7 1-49 16,-7 1-23-16,0-3-15 0,0 0-41 0,0 0 23 0,7-3-22 15,-7 3 14-15,3-5 34 0,-3 2-1 0,14 2 40 16,-14-4 39-16,4 4 50 0,6-2 62 0,-3 3 122 16,0-3 86-16,3 3 122 0,-7-2 119 0,11 4 71 0,-10-1 105 15,6 1 48-15,4 2 57 0,-11-4 86 0,14 0 50 16,-10 3-1-16,4-3-41 0,-1 0-54 0,-3 2-57 0,3-2-40 15,7 0-48-15,-6-2-40 0,6-1-32 0,-7-1-40 16,8 1-24-16,2-2-25 0,-3-4-22 0,1 2-17 16,6-5-16-16,-14 1-8 0,0-2-16 0,15-1-16 0,-22 1-72 15,7-1-16-15,-3 1 0 0,0 2 0 0,-7 1 0 16,0 2 0-16,-14 1 0 0,11 4 0 0,-7-2 0 0,-4 2 0 16,-3 5 0-16,3-1 0 0,-3 4 0 0,-1 1 0 0,-6 2 0 15,10 3 0-15,-3 1 0 0,7 1 0 0,-7 5 0 16,6 0 0-16,-2-1 0 0,2 3 0 0,11-1 0 15,-7-1 0-15,7-2 0 0,7 1 0 0,0-1 0 0,3-4 0 16,1 1 0-16,6-4 0 0,0 1 0 0,4-2-208 16,-4-4-241-16,7 1-78 0,4-1-57 0,-8-3-48 0,8 1-104 15,0-2-56-15,-1 0 95 0,1 2 58 0,-1-4 95 16,1-1 48-16,6-2 72 0,-6-3 40 0,-1 2 40 16,1-5 39-16,0 1 34 0</inkml:trace>
  <inkml:trace contextRef="#ctx0" brushRef="#br0" timeOffset="23241.86">5054 14363 215 0,'-3'2'1016'0,"-4"-1"-104"15,3 3-96-15,4-4-81 0,0 0-78 0,0 3-113 0,0-2-72 16,0-1-57-16,4-3-23 0,-4-2-71 0,10 4-9 15,7-1-64-15,-6-3-1 0,6 0-54 0,7-1-1 16,-3-1-24-16,6-2-40 0,1-2 7 0,-1 4-62 0,1-1-73 16,3-1 0-16,-4 0 0 0,-6 2 0 0,0-1 0 0,3 5 0 15,-7-1 0-15,0 2 0 0,-6 1 0 16,-1-1 0-16,-3 2-256 0,-4 0-72 0,-3 2-89 0,0-2-54 16,0 1-74-16,0-2-70 0,0 1-41 0,-10-3-24 0,10-2-9 15,-7 1 50-15,4-1 94 0,-4-1 58 0,3 1 47 16,-9 3 71-16,9-1 33 0,-3 0 24 0,4-2 57 0</inkml:trace>
  <inkml:trace contextRef="#ctx0" brushRef="#br0" timeOffset="23692.18">5299 14320 191 0,'0'-1'936'0,"0"-7"-17"16,0 5-86-16,0 2-74 0,0-4-78 0,0 4-121 0,0 1-80 15,0 0-57-15,0-3-15 0,0 6-55 0,0-6-34 16,0 3-70-16,0 0-1 0,0 0-40 0,0-2-40 0,0 1 8 16,0 4-33-16,7 0-30 0,-7 5-89 0,6 2-24 15,-2 0 0-15,-4 2 0 0,7 3 0 0,-4 5 0 0,-3 2 0 16,7 4 0-16,-7-2 0 0,0 5 0 0,7-1 0 15,-7 0 0-15,0-1 0 0,0 2 0 0,0-2 0 16,0-3 0-16,0 0-160 0,0-4-344 0,-7-2-65 0,7-1-110 16,-7-5-113-16,4-1-56 0,-4-2 80 0,3-5 88 15,-9-1 104-15,2-2 40 0,8-1 87 0,-11 2 42 16,4-4 38-16,3 2 66 0,-3-1 23 0,6 1 32 0</inkml:trace>
  <inkml:trace contextRef="#ctx0" brushRef="#br0" timeOffset="23841.79">5216 14758 527 0,'0'1'736'0,"0"-1"127"0,0 0-55 0,0 4-88 0,0-3-79 16,0 1-105-16,0-2-64 0,0 3-56 0,0-2-32 15,7 0-56-15,-4-2-40 0,11 4-32 0,-4-5-24 16,1 2-32-16,13-2-25 0,-10-1-22 0,3 0-41 0,11-3-9 16,-11 1-14-16,10-2-10 0,-3 2-15 0,-3-2-112 15,3 1-103-15,-10-1-145 0,3 6-113 0,0-2-94 0,1 0-122 16,-8 2-110-16,0 1-98 0,4 0 74 0,-4 0 95 0,1 0 63 16,-1 1 98-16,0-1 30 0,4 0 82 0,-3-1 15 15,-1 1 56-15,0 0 48 0</inkml:trace>
  <inkml:trace contextRef="#ctx0" brushRef="#br0" timeOffset="24449.18">6567 14601 695 0,'10'0'847'0,"-3"-3"9"0,-4 3-79 0,4 0-98 0,3 0-62 16,-3 0-114-16,0 0-54 0,-3-2-57 0,6-2-40 16,4-1-48-16,-11-2-32 0,8-1-33 0,-5-1-14 0,5-2-42 15,3 1-15-15,-11-1-31 0,7-4-9 0,-3 4-16 16,0-1-8-16,-7 0-16 0,0 0-24 0,0 0-64 15,4 0 0-15,-8 1 0 0,-10 4 0 0,11 2 0 0,-7 1 0 16,-4-2 0-16,3 3 0 0,-6 0 0 0,7 3 0 0,-7 1 0 16,-1 4 0-16,1-1 0 0,7 4 0 0,0-2 0 15,-8 1 0-15,15 7 0 0,-11-6 0 0,4 4 0 0,6 3 0 16,4-4 0-16,-7 1 0 0,7-1 0 0,0 0 0 16,7-3 0-16,-3 1 0 0,3-1 0 0,10 1 0 15,-7 0 0-15,7-2 0 0,-3 1 0 0,17-2 0 0,-10 1 0 16,0 0 0-16,10 0 0 0,-4-3-185 0,1 2-239 15,-8-1-47-15,8 0-34 0,-1-1-7 0,-2 0 1 0,-5-1-9 16,4 0-25-16,-10 1 50 0,3-2 38 0,1 5 98 16,-1-5 55-16,-7 3 112 0,1-1 103 0,2-1 106 15,-9 2 119-15,3-3 87 0,-4 3 122 0,-3-3 79 0,0-1 64 16,0-1 32-16,0 2-64 0,-10-2-32 0,10-2-57 16,-4-1-30-16,-9-2-26 0,13 2-55 0,-4-7-23 15,-3 3-33-15,4-3-25 0,3-3-14 0,0 1-26 0,-7-4-15 16,14 1-16-16,-7-2-15 0,3 4-41 0,-3-4-48 15,11 4 0-15,-5-2 0 0,1 1 0 0,4 3 0 0,-1 1 0 16,0 1 0-16,1 6-89 0,-4-2-183 0,3 3-103 16,4 2-81-16,-11-1-33 0,7 2-78 0,4 0-57 0,-3 4-72 15,-1-4-17-15,-3 4 34 0,10-2 103 0,-14 1 40 16,8 1 87-16,3-3 42 0,-4 3 54 0,7-3 34 16,-13 4 39-16,6-3 32 0</inkml:trace>
  <inkml:trace contextRef="#ctx0" brushRef="#br0" timeOffset="25050.59">7266 14562 543 0,'0'8'671'16,"0"0"106"-16,7 0 31 0,-7-2-73 0,0-3-79 15,0 0-103-15,0 0-58 0,-7-3-55 0,7-3-47 0,0 0-73 16,0 0-24-16,0-5-49 0,0-1-22 0,0-1-10 16,0-1-46-16,0-2-17 0,0-2-24 0,0 0-8 15,7 1-24-15,-4-1-17 0,4 2-6 0,-7 2-73 0,10 1 0 16,-10-1 0-16,14 8 0 0,-10-1 0 0,6 1 0 16,-10 1 0-16,14 1-64 0,-11 1-104 0,-3 0-25 0,11 1-39 15,-4 1 8-15,-1-2-8 0,5 0-23 0,-8 0-1 16,11-2-17-16,-4 2 34 0,1 0 7 0,-4 0 32 15,3 0 15-15,0 0 66 0,-3 0 38 0,-3 0 57 0,2 0 89 16,-6 3 71-16,7 0 112 0,-7 0 104 0,0 3-33 16,0 2-22-16,0-3-34 0,-7 5-14 0,7-2-25 0,0 7-24 15,0-3-40-15,0 3-16 0,0-2 0 0,-6 2-32 16,12 0-48-16,-12 1-64 0,6-2 0 0,0-2 0 16,0 1 0-16,6-1 0 0,-6-3 0 0,0-1 0 0,7-3 0 15,-3-3 0-15,6 1 0 0,-10-3 0 0,14-2 0 16,-11-2 0-16,11-2 0 0,-14-1 0 0,4-3 0 0,6 0 0 15,-10 0 0-15,0-4 0 0,7 1 0 0,-7-1 0 0,0-2 0 16,0 1 0-16,0-1 0 0,-7-2 0 0,3 0 0 16,-2 2 0-16,2 0 0 0,-3 1 0 0,0-2 0 15,-3 5 0-15,10 2 0 0,-7 0 0 0,-3 5 0 0,10 0 0 16,0 4 0-16,0-3 0 0,0 4 0 0,0 4 0 16,0 0 0-16,0 3 0 0,0-2 0 0,0 4 0 0,7-2 0 15,-4 3 0-15,-3 0-201 0,7 2-190 0,3 0-73 16,4 0-65-16,-4-1-55 0,8-1-31 0,-8 1-9 15,7 1 0-15,0 0 48 0,-3-3 24 0,3 2 48 0,-6 0 103 16,13 0 98-16,-7 2 150 0,0-2 137 0,-3-1 153 16,3 1 87-16,-6-3 104 0,2-1 72 0,-2 2 79 0,-4-3 81 15,3-3 16-15,-7 0-55 0,-3-2-57 0,0-2-49 16,0-2-54-16,0-2-33 0,0-1-49 0,0-4-23 16,0-1-39-16,0-2-17 0,-3-1-32 0,6-4-16 0,-3 0-24 15,-3-1-16-15,3-1-8 0,3 1-17 0,-3-1-46 16,7 2-41-16,0 2 0 0,-3 1 0 0,-4 1 0 0,0 5-97 15,7 4-167-15,-4 2-95 0,4-1-65 0,0 3-73 16,-7 2-87-16,0 4-56 0,0-3-63 0,3 2-10 0,8-1 57 16,-5-2 72-16,5-1 57 0,3 2 78 0,-4-2 49 15,0 1 48-15,8-1 40 0,-1-1 33 0,-3-1 30 16</inkml:trace>
  <inkml:trace contextRef="#ctx0" brushRef="#br0" timeOffset="25324.87">8093 14316 207 0,'0'-3'624'0,"0"-1"87"16,0 2 82-16,7 2-1 0,-7 0-88 0,0 2-113 15,-7 2-46-15,3 2-82 0,-3 0-54 0,4 0-41 0,3 0-56 16,-14 2-33-16,11 2-30 0,-4 1-25 0,3 0-8 16,-2 0-33-16,6-1-14 0,-7 1-41 0,7-1-8 0,0-1-16 15,7 2-104-15,-1-2 0 0,-2 0 0 0,3-2 0 16,-4 2 0-16,11 0 0 0,-11-1 0 0,8 0 0 16,6 0 0-16,-3 1 0 0,-4-1 0 0,7 1 0 0,-6-3 0 15,-1 3 0-15,0-4 0 0,4 3 0 0,-10-2 0 16,6 0 0-16,-10 2 0 0,7-4 0 0,0 2 0 0,-7-1 0 15,-7 1 0-15,0-2 0 0,-3 2 0 0,6-1 0 16,-10 0 0-16,4 0 0 0,0-2-33 0,-1-1-295 16,-6-1-63-16,7 1-98 0,-14-2-86 0,13 2-113 0,1-2-137 15,-7-2 49-15,6 2 97 0,-2-2 47 0,9 2 80 16,-3 0 63-16,7 2 57 0,-3-2 72 0,6 0 24 0,-3-5 41 16,11 2 31-16</inkml:trace>
  <inkml:trace contextRef="#ctx0" brushRef="#br0" timeOffset="25706.85">9312 13819 759 0,'4'-15'935'0,"3"5"-78"15,-4 0-89-15,4 6-80 0,-7 1-72 0,7 0-96 0,-7 5-64 16,3 2-64-16,-3 4-24 0,0 1-40 0,0 3-33 0,0 3-30 16,7 2-65-16,-7 3 8 0,7 6-48 0,-3 2-25 15,3 2-6-15,-7 5-17 0,0-2-112 0,0 4 0 16,3 2 0-16,-3 0 0 0,0 1 0 0,0 0 0 0,0-1 0 15,0-2 0-15,0 0 0 0,0-2 0 0,0-3 0 16,0-4 0-16,0-4 0 0,0-1 0 0,0-5 0 0,0-2 0 16,0-7 0-16,0-1-265 0,0-4-222 0,0-4-106 15,0-3-54-15,-3-4-57 0,-4-3-40 0,3-1-9 0,-3-5 65 16,0 2 97-16,-3-6 47 0,0 1 88 0,-1-5 24 16,-6-4 72-16,0-1 24 0,0-5 64 0,-4 0 31 15</inkml:trace>
  <inkml:trace contextRef="#ctx0" brushRef="#br0" timeOffset="26016.54">9054 13920 543 0,'0'6'920'0,"0"1"-24"0,0 1-104 0,0 1-89 16,0 0-78-16,0-3-97 0,0 3-72 0,0-3-48 0,0-3-32 15,0 0-48-15,0-2-33 0,7-4-30 0,-7-1-33 16,10-2-32-16,-3-5-17 0,0 0-54 0,7-3 15 0,0-4-33 16,-4-2-54-16,7-3-57 0,-3-3 0 0,3-1 0 15,0-2 0-15,7-1 0 0,-10 0 0 0,3-2 0 16,1 2 0-16,-1-1 0 0,-7 3 0 0,7-1 0 0,-6 3 0 15,-1 2 0-15,4 7 0 0,-4 0 0 0,-3 5 0 16,-3 6 0-16,6 0 0 0,4 3 0 0,-11 5 0 0,8 2 0 16,2 5 0-16,-9 4 0 0,13 1 0 0,-7 3 0 15,4 1 0-15,0 1 0 0,0 2 0 0,-1 4 0 16,1 0 0-16,3 0 0 0,-3-2 0 0,3 1 0 0,-6-2 0 16,6 1 0-16,0-2 0 0,0 0 0 0,-6-5 0 15,6 1 0-15,-7-2 0 0,1-2-48 0,2-2-537 0,-2-3-214 16,-4-2-145-16,-4-4 64 0,7 1 88 0,-10-1 88 0,7-7 88 15,-7 1 64-15,7-3 63 0,-3-1 49 16,-4-4 49-16,0 0 46 0,0-3 41 0,10 0 33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53:21.916"/>
    </inkml:context>
    <inkml:brush xml:id="br0">
      <inkml:brushProperty name="width" value="0.05292" units="cm"/>
      <inkml:brushProperty name="height" value="0.05292" units="cm"/>
      <inkml:brushProperty name="color" value="#FF0000"/>
    </inkml:brush>
  </inkml:definitions>
  <inkml:trace contextRef="#ctx0" brushRef="#br0">3063 11686 383 0,'0'0'520'16,"-7"0"-24"-16,7 1 8 0,0-1-16 0,0 0 16 0,0 4-56 16,0-4 16-16,-7 0-16 0,14 0-8 0,-7 0-16 15,0 1-8-15,0-1-40 0,0-1-49 0,0 4-30 0,0-3-34 16,0 0-38-16,0 0-17 0,0 0-25 0,0 3-22 16,0-3-17-16,0 0-16 0,0 1-16 0,0-1-8 15,0-1 0-15,0 1-80 0,0 0-24 0,0 0 0 0,0 0 0 16,0 0 0-16,7 0 0 0,-7 1 0 0,0-1 0 15,3 0 0-15,-3 0 0 0,7 0 0 0,-3 0 0 0,-4 0 0 16,13 1 0-16,-13-1 0 0,0 0 0 0,4-1 0 16,-4 1 0-16,10 0 0 0,-10 0 0 0,7 0 0 15,0 0 0-15,-4 1 0 0,8-1 0 0,-4 0 0 0,-1 0 0 16,-2 4 0-16,3-4 0 0,3 1 0 0,-3 0 0 0,-4-1 0 16,11 2 0-16,-10-4 0 0,-4 2 0 0,10 2 0 15,-3-2 0-15,0 2 0 0,-4-2 0 0,11-2 0 16,-11 4 0-16,4-2 0 0,-3 0 0 0,10 0 0 0,-11 0 0 15,4 0 0-15,-4 3 0 0,11-3 0 0,-10 3 0 16,3-2 0-16,-4 2 0 0,4-1 0 0,3-1 0 0,-3 0 0 16,0 4 0-16,-4-1 0 0,8-3 0 0,-4 2 0 15,0-3 0-15,-4 3 0 0,7-3 0 0,-3 3 0 0,0-1 0 16,-3 2 0-16,6-4 0 0,-3 0 0 0,0 0 0 16,-4 0 0-16,4 0 0 0,0 0 0 0,-4 0 0 15,4-2 0-15,-3 2 0 0,9 2 0 0,-13-2 0 0,4 0 0 16,3 0 0-16,-4 0 0 0,-3 0 0 0,7-2 0 15,-7 2 0-15,10 0 0 0,-10 3 0 0,0-3 0 0,0 0 0 16,7 0 0-16,-7 0 0 0,7 0 0 0,-7 0 0 16,4 0 0-16,-4 0 0 0,7 0 0 0,-4 0 0 15,4 0 0-15,0 0 0 0,-4 0 0 0,-3 0 0 0,11 0 0 16,-11 0 0-16,6 0 0 0,1 0 0 0,-3 0 0 0,6 0 0 16,-10 0 0-16,7-3 0 0,3 3 0 15,-3 0 0-15,0 0 0 0,-3 0 0 0,6 0 0 0,4-3 0 16,-11 2 0-16,7 1 0 0,-3 0 0 0,4 0 0 0,2 0 0 15,-9 0 0-15,13 0 0 0,-7 0 0 0,1 0 0 16,6 1 0-16,-7-1 0 0,8 0 0 0,-1 0 0 0,-7 1 0 16,7-1 0-16,1 0 0 0,2 0 0 0,-2-1 0 15,-1 1 0-15,7 0 0 0,-10 0 0 0,3 0 0 16,7 0 0-16,-7-1 0 0,4-2 0 0,0 1 0 0,-4-1 0 16,7 3 0-16,-3-1 0 0,-4 1 0 0,10-3 0 15,-3-1 0-15,-10 3 0 0,10 1 0 0,-3-3 0 0,3 0 0 16,-3 3 0-16,3-2 0 0,-3 0 0 0,3-3 0 15,3 4 0-15,-6-3 0 0,3 3 0 0,-3 0 0 0,-1 1 0 16,5 0 0-16,-5-4 0 0,8 3 0 0,-4 1 0 16,3 0 0-16,1 1 0 0,-7 1 0 0,6-5 0 15,4 3 0-15,-3 0 0 0,3-1 0 0,-7 1 0 0,7 0 0 16,-3 0 0-16,3 0 0 0,-4 0 0 0,-6-3 0 16,6 7 0-16,1-3 0 0,-1-1 0 0,-2 0 0 0,2 4 0 15,-6-3 0-15,6 0 0 0,1 1 0 0,-4 3 0 0,-3-3 0 16,6 0 0-16,-3-2 0 0,-3 1 0 15,7 3 0-15,-11-4 0 0,10 0 0 0,-3 4 0 0,-3-4 0 16,0 0 0-16,3 1 0 0,-3 1 0 0,-4 0 0 0,10 1 0 16,-9-2 0-16,6 2 0 0,-10-1 0 0,3 0 0 15,0 1 0-15,7 2 0 0,-10-3 0 0,3-2 0 0,-7 4 0 16,8-2 0-16,-5 1 0 0,-2-2 0 0,-1 0 0 16,-3 3 0-16,-4-4 0 0,8 0 0 0,-4-2 0 15,-7 4 0-15,7-2 0 0,-7 1 0 0,0-2 0 0,0-1 0 16,0 4 0-16,0-2 0 0,-7 0 0 0,7 0 0 15,0 0 0-15,0 0 0 0,-7 0 0 0,7 1 0 16,-4-1 0-16,-3 2-456 0,4 2-160 0,-4 1-128 0,0-1-128 16,-3 2 0-16,6-1 127 0,-9 0 58 0,13 3 103 15,-4-2 39-15,-3 2 89 0,7-5 33 0,0-2 71 0,0 4 24 16,0-4 32-16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53:42.515"/>
    </inkml:context>
    <inkml:brush xml:id="br0">
      <inkml:brushProperty name="width" value="0.05292" units="cm"/>
      <inkml:brushProperty name="height" value="0.05292" units="cm"/>
      <inkml:brushProperty name="color" value="#FF0000"/>
    </inkml:brush>
  </inkml:definitions>
  <inkml:trace contextRef="#ctx0" brushRef="#br0">16399 3522 463 0,'0'6'831'0,"-3"3"26"0,3-2-49 0,0-1-88 0,0 3-80 15,0-1-104-15,0-1-65 0,0 4-62 0,0-1-33 16,0 1-49-16,0-1-30 0,0 1-42 0,0-1-14 16,0-1-17-16,3 0-56 0,4-1 0 0,-4-3-9 0,11-1-15 15,-10-1-47-15,13-6-97 0,7-2 0 0,-10-5 0 16,13-7 0-16,-2-7 0 0,9-7 0 0,4-10 0 0,0-8 0 15,13-7 0-15,-2-7 0 0,6-6 0 0,7-3 0 16,-7-4 0-16,7-5 0 0,0 3 0 0,-14-3 0 0,7 5 0 16,-10-3 0-16,0 4 0 0,0 3 0 0,-11 1 0 15,-3 3 0-15,-7 8 0 0,-3-1 0 0,-4 6 0 16,7 6 0-16,-13 2 0 0,-1 8 0 0,-3 3 0 0,-4 8 0 16,4 2 0-16,-7 4 0 0,0 4 0 0,4 4 0 0,-4 4 0 15,0 4 0-15,0 1 0 0,-4 2 0 0,4 6 0 16,0 5 0-16,0 3 0 0,0 7 0 0,4 7 0 15,-4 3 0-15,7 10 0 0,-1 5 0 0,-2 9 0 0,3 9 0 16,3 5 0-16,0 6 0 0,4 6 0 0,-3 6 0 16,-1 1 0-16,0 4 0 0,1 1 0 0,-5-2 0 0,5 1 0 15,3-5 0-15,-4-5 0 0,0-5 0 0,1-7 0 16,-1-7 0-16,7-6 0 0,-3-9 0 0,-4-7 0 16,1-5 0-16,-1-9 0 0,0-3 0 0,4-8 0 0,-11-2 0 15,4-5 0-15,-3-2 0 0,-8-8 0 0,-3-2 0 16,4-5 0-16,-11-2 0 0,4-5 0 0,-7-6 0 0,-4-5 0 15,-7-4 0-15,-6-6 0 0,0-7 0 0,-8-1 0 16,-3-5 0-16,-10-2 0 0,-7-3 0 0,0 1 0 16,-10 4 0-16,10 3 0 0,-10 6 0 0,-1 6 0 0,4 8 0 15,0 8 0-15,4 8 0 0,-4 6 0 0,14 11 0 16,-4 2 0-16,1 5 0 0,3 3 0 0,6 1 0 0,-2 3 0 16,2-1 0-16,5-2 0 0,-1-1 0 0,0-1 0 15,11-1 0-15,-4-3 0 0,10-3 0 0,-6-3 0 16,13 0 0-16,-3-3 0 0,14-3 0 0,-1-4 0 0,4 0 0 15,7-4 0-15,14-2 0 0,7-5 0 0,6-3 0 16,8-3 0-16,10-4 0 0,3-1 0 0,21-2 0 0,-4-4 0 16,14 1 0-16,4-5 0 0,7 3 0 0,10-2 0 0,0 2 0 15,-1 0 0-15,1 0 0 0,0 4 0 0,0 3 0 16,0 0 0-16,-7 5 0 0,4 2 0 0,-15 4 0 16,-6 3 0-16,-4 1 0 0,1 5 0 0,-11 1 0 0,-7 5 0 15,-3-1 0-15,-11 6 0 0,-7-2 0 0,1 3 0 16,-8 1 0-16,-9 2 0 0,-1 2 0 0,-14-2 0 0,4 7 0 15,-7-1 0-15,-7 3 0 0,-10 2 0 0,3 4 0 16,-17 1 0-16,0 5 0 0,-10 3 0 0,0 5 0 16,-21 4 0-16,-4 0 0 0,-3 5 0 0,-7 5 0 0,4 0 0 15,-14 3 0-15,3 1 0 0,7 0 0 0,-10-2 0 16,17 0 0-16,-3-2 0 0,3-1 0 0,7-4 0 16,4-4 0-16,6 0 0 0,7-6 0 0,14-3 0 0,-3-4 0 15,13-3 0-15,4-3 0 0,3-5 0 0,14-1 0 0,0-4 0 16,7-3 0-16,3-4-265 0,4-1-422 0,0-4-225 15,13-3-48-15,-9-1 104 0,9-1 119 0,1-3 66 16,6 0 95-16,1-5 55 0,-4-1 57 0,10 2 40 0,4-4 57 16,-4-1 39-16,4 0 40 0</inkml:trace>
  <inkml:trace contextRef="#ctx0" brushRef="#br0" timeOffset="600.91">19438 2510 630 0,'14'-8'920'0,"-4"4"-47"16,-7-1-97-16,11 5-73 0,-14 1-87 0,11 5-104 0,-8 4-63 15,-3 6-41-15,7 4-57 0,0 6-39 0,-4 4-7 16,-3 1-33-16,0 7-64 0,0 1 0 0,0 6-16 0,0 0-48 16,-3 5-8-16,-4-4 7 0,-3 4-110 0,-1-1-33 15,-3-1 0-15,4 0 0 0,-7-1 0 0,0-4 0 16,6-2 0-16,-6-4 0 0,7-7 0 0,-1-1 0 0,4-8 0 16,-3-6 0-16,7-5 0 0,-11-4 0 0,10-7 0 15,-2-5 0-15,-1-5 0 0,-4-5 0 0,8-6 0 0,-11-4 0 16,4-3 0-16,6-5 0 0,-9-5 0 0,9-4 0 15,-3-4 0-15,0-6 0 0,7 1 0 0,0-4 0 16,7-2 0-16,0-1 0 0,3-2 0 0,8 2 0 0,2 2 0 16,4 5 0-16,4-1 0 0,3 6 0 0,-3 4 0 15,6 6 0-15,4 4 0 0,-4 5 0 0,-6 6 0 16,6 4 0-16,-6 5 0 0,0 4 0 0,-1 3 0 0,1 1 0 0,-4 7 0 16,-4-1 0-16,1 5 0 0,-4 2 0 0,7 2 0 15,-6 1 0-15,-5 2 0 0,5 2 0 0,-8 1 0 16,-3 5 0-16,0 1 0 0,-7 0 0 0,0 1 0 0,0 2 0 15,-14 3 0-15,4 0 0 0,-1 0 0 0,-6-2 0 16,0 1 0-16,3-2 0 0,-3-2 0 0,-11-3 0 0,4 1 0 16,4-5 0-16,-5-3 0 0,-2-4 0 0,6-4 0 15,-3-1 0-15,3-4 0 0,-3-1 0 0,11-7 0 16,-12-1 0-16,15-2 0 0,-7-3 0 0,10-1 0 0,4-3 0 16,-4-1 0-16,7-4-152 0,7 0-360 0,-4-1-121 15,11 2-78-15,-11-2-105 0,14-1-8 0,8 5 72 0,-12-1 80 16,11 4 104-16,4 0 40 0,0 6 87 0,6-3 41 15,-3 10 33-15,3 1 63 0,1-1 39 0,-4 6 26 0</inkml:trace>
  <inkml:trace contextRef="#ctx0" brushRef="#br0" timeOffset="821.32">20096 2574 135 0,'10'21'759'0,"-6"-2"98"16,3 0 7-16,-1-2-97 0,-6 0-87 0,0-4-87 16,0-2-81-16,0-1-72 0,-13-4-16 0,13-1-56 0,-11-3-41 15,11-2-38-15,-3-2-65 0,-4-4-24 0,0-4-24 16,7 0 7-16,-3-5-22 0,-4-1-26 0,7-4-38 15,7-1-97-15,-4-4 0 0,11-1 0 0,-11 1 0 0,8-1 0 16,6 1 0-16,0 1 0 0,-7 1 0 0,15 1 0 0,-8 4 0 16,-3 3 0-16,3 1 0 0,0 2 0 15,7 2 0-15,-10-1 0 0,0 5 0 0,-1 2-289 0,1 2-158 0,-10 2-66 16,9-1-62-16,-2-1-34 0,-8 2-62 0,11 0-18 16,-11 3-30-16,4 2 87 0,-3-1 64 0,10-1 48 15,-11 2 87-15,11 0 49 0,-4-1 17 0,0-1 47 0,1 4 64 16</inkml:trace>
  <inkml:trace contextRef="#ctx0" brushRef="#br0" timeOffset="1099.08">20513 2385 239 0,'10'4'496'0,"7"-2"87"0,-6 3 82 16,-1 2 71-16,0-3-1 0,1 2-118 0,2-1-57 0,-9-4-65 16,10 1-62-16,-11-2-41 0,14 0-57 0,-6-2-31 15,-1-4-39-15,4-1-25 0,3-5-33 0,-3 0-30 0,0-2-10 16,-1-1-6-16,5-1-18 0,-8-1-39 0,7-4 0 16,-3 8-71-16,-11-2-33 0,8 1 0 0,-11 2 0 0,0 3 0 15,7 1 0-15,-14 3 0 0,7 0 0 0,-11 2 0 16,8 3 0-16,-11 3 0 0,-3 2 0 0,3 2 0 15,0 2 0-15,-6 5 0 0,-1 4 0 0,4 0 0 0,-7 3 0 16,6 2 0-16,-2 3 0 0,-4-2 0 0,13 2 0 16,-6-4 0-16,7 2 0 0,6-3 0 0,-3-3 0 0,1 0 0 15,6-2 0-15,13-3 0 0,-9-3 0 0,6-1 0 16,7-5 0-16,7 0 0 0,-3-1 0 0,3-6 0 16,4-3 0-16,3-3 0 0,-4-6-33 0,8-3-398 0,3-3-89 15,-4-3-105-15,4-3-94 0,3-3-89 0,-3-6-9 16,0 0 122-16,0-2 63 0,7 1 64 0,-4-2 88 0,-10 1 55 15,4 1 41-15,-1-2 32 0,-6 3 65 0,-1-2 7 16</inkml:trace>
  <inkml:trace contextRef="#ctx0" brushRef="#br0" timeOffset="1321">21405 1795 63 0,'7'-22'600'15,"-4"2"96"-15,4 2 88 0,0 4 32 0,-7 3-81 0,-7 2-110 16,0 6-73-16,-3-3-56 0,7 6-56 0,-15-2-80 16,5 4-8-16,2 2-73 0,-6 3 1 0,3 0-56 0,-3 8 1 15,0-2-57-15,0 2-16 0,-1 7-16 0,1 3-17 16,3 3-30-16,1 2-89 0,-5 4 0 0,5 1 0 15,-5 4 0-15,1 0 0 0,0 4 0 0,0-2 0 0,6 4 0 16,-6-1 0-16,14-4 0 0,-11 2 0 0,4 0 0 16,10-3 0-16,-4-4 0 0,4-2 0 0,0-3 0 0,0-5 0 15,0-2 0-15,0-4 0 0,4-4 0 0,-4-3-256 16,0-7-361-16,0 0-198 0,0-9-129 0,0 0 96 16,0-6 88-16,0-3 87 0,0-1 81 0,0-6 57 0,0 0 54 15,0-1 57-15,0-2 65 0,-4-2 31 0,4 4 40 16,-14-1 32-16</inkml:trace>
  <inkml:trace contextRef="#ctx0" brushRef="#br0" timeOffset="1487.55">20971 2212 471 0,'0'8'992'0,"0"-1"-96"0,-4 1-96 15,-2-4-105-15,6 1-46 0,-4 1-137 0,4 0-40 0,0-5-64 16,4 1-40-16,2-1-41 0,5-2-38 16,-1 1-49-16,7 0-32 0,1-2-32 0,-1-2-33 0,4 1-23 0,6-1-15 15,-3 1-97-15,-3-4-152 0,6 3-144 0,-2-3-160 16,-5 0-120-16,4-1-136 0,-10 4-104 0,3 1 0 15,7 0 128-15,-13 2 48 0,-1 2 96 0,7 2 39 0,-6 1 81 16,6 4 49-16,-7 0 31 0,1 1 40 0</inkml:trace>
  <inkml:trace contextRef="#ctx0" brushRef="#br0" timeOffset="1892.99">21439 2449 335 0,'0'5'920'0,"0"-1"-8"0,0-2-88 0,-6 1-96 16,6-3-72-16,-4 0-128 0,4 0-64 0,0-3-24 0,-7-2-57 15,7-2-46-15,-7 1-49 0,7-4-32 0,0 2-32 16,14-4-24-16,-10 0-16 0,6 0-40 0,4-3-24 16,-11-1 0-16,11 5-1 0,0-2-110 0,-1 3-9 0,1 0 0 15,0 2 0-15,-4 1 0 0,1-1 0 0,-1 2 0 16,-3 0 0-16,3 3 0 0,-3-1 0 0,4 4 0 0,-5 0 0 16,-2-5 0-16,6 2 0 0,-3 0 0 0,0 0 0 0,-4 0 0 15,8 0 0-15,3-2 0 0,-11 2 0 16,11-4 0-16,-11-1 0 0,8 3 0 0,2-1 0 0,-9-1 0 15,6 2 0-15,-10-2 0 0,7-2 0 0,0 2 0 0,-7 1 0 16,0 0 0-16,0 1 0 0,0 3 0 0,-14-1 0 16,14 1 0-16,-10 2 0 0,6 2 0 0,-9 2 0 0,2 1 0 15,-6 2 0-15,7 0 0 0,-8 4 0 0,8 0 0 16,-7-1 0-16,7 3 0 0,-8-2 0 0,8 3 0 16,0-3 0-16,-4 3 0 0,10-3 0 0,-2 1 0 0,2 0 0 15,4 0 0-15,0 0 0 0,4-3 0 0,2 1 0 16,5-1 0-16,-1 1 0 0,4-3 0 0,-4-3 0 0,7 1 0 15,-3-2-152-15,3-2-256 0,1 0-96 0,6-1-56 16,-10 0-96-16,3-2-56 0,7-4-72 0,-7 1 56 16,4 0 96-16,-1 0 72 0,-2 0 64 0,9 2 56 0,-10-3 31 15,8-1 58-15,2 4 47 0,-10 2 39 0</inkml:trace>
  <inkml:trace contextRef="#ctx0" brushRef="#br0" timeOffset="2091.96">22011 2356 174 0,'-7'4'729'0,"7"1"127"0,0-2 16 16,0 0-121-16,0 1-47 0,0-1-143 0,0 1-41 0,-3-4-88 15,3 0-25-15,-7-5-46 0,0-2-58 0,7-1-47 16,0-2-7-16,0-1-57 0,0-2-16 0,0-1 0 0,7-2-32 16,0-4-33-16,3-2-6 0,-3 1-17 0,7 1-64 0,0-1-24 15,-4 2 0-15,7-1 0 0,-6 1 0 0,6 2 0 16,-14 4-80-16,15-1-168 0,-8 7-88 0,-3-1-32 16,0 4-65-16,-4 1-39 0,4 3-24 0,-3 1-39 0,2 4-17 15,1 1-33-15,-7 1-15 0,0 0-15 0,0 3 71 16,4 0 40-16,-4 1 87 0,7 2 18 0,0-1 55 0,-7 0 32 15,0 0 63-15</inkml:trace>
  <inkml:trace contextRef="#ctx0" brushRef="#br0" timeOffset="2785.16">22204 2298 246 0,'7'12'681'0,"-14"-2"79"0,7 1 56 15,0-7-41-15,0 2-86 0,0-3-113 0,0 1-64 16,0-6-72-16,0-1-48 0,0-5-25 0,0-1-39 0,0-2-40 16,7 0-31-16,0-1-33 0,-3-2-24 0,2 0-24 15,-2-4-40-15,10 4-16 0,-11-3-24 0,7 2-8 0,8 0-64 16,-5 3-24-16,-9 2 0 0,6-1 0 0,4 4 0 15,-11 1 0-15,4 1 0 0,-3 3 0 0,10 1 0 16,-14 0 0-16,0 1-9 0,3 1-183 0,-3-1-39 0,0 3-65 16,7-1 0-16,0-1-56 0,-4-1-16 0,-3 0 15 15,11 2-14-15,2-2 39 0,-9 1 8 0,6-2 40 0,4 2 16 16,-11-2 16-16,15 1 64 0,-8 0 24 0,7 0 56 16,-7 0 47-16,8 0 57 0,-8-2 49 0,7 1 63 15,-6-3 56-15,2 2 16 0,-9-1 64 0,10 3 56 0,-11-3 39 16,7 0 18-16,-10 0 6 0,7 1-38 0,0-1-33 0,-7 0-32 15,0 0-24-15,0 0-16 0,0-1-16 0,0-1-25 16,-7 2-30-16,0 0-9 0,7-1-9 0,-10 1-38 16,7 3-97-16,-4-2 0 0,-4 4 0 0,-2 1 0 0,-1 1 0 15,0 5 0-15,0 0 0 0,-3 2 0 0,0 2 0 16,0 1 0-16,-1 1 0 0,1 5 0 0,7-2 0 0,-1-1 0 16,5 0 0-16,2 1 0 0,-3-2 0 0,7-1 0 15,0-1 0-15,7-1 0 0,3-1 0 0,1-1 0 16,-1-5 0-16,7 0 0 0,1-1 0 0,6-4 0 0,-11 0-80 15,15-3-233-15,-4-2-62 0,4-3-33 0,-8-4-40 16,8-1 0-16,3-3-16 0,-3 3-1 0,-1-4 34 0,-6-4 23 16,3-3 8-16,3 5 56 0,-13-3 24 0,10 1 47 15,-13 0 42-15,13 2 70 0,-21 3 57 0,14 2 81 0,-10-1 46 16,-3 5 81-16,3 2 97 0,-7 2 87 0,3 4 64 16,-3 2 128-16,0 4 48 0,-3 2-16 0,-4 2-48 15,3 2-40-15,-3 1-72 0,1 0-8 0,-5 3-72 0,8-1-24 16,-4-2-33-16,0 3 10 0,-3-6-33 0,10 4-48 15,-4-5 8-15,4-1-49 0,0-4-30 0,0 0-73 16,4-1 0-16,3-7 0 0,-4 0 0 0,11-5 0 0,0-2 0 16,-1-3 0-16,1-3 0 0,3-3 0 0,1-4 0 15,6-3 0-15,-4-2 0 0,4-1 0 0,-10-2 0 0,3-2 0 16,1-2 0-16,-8-2 0 0,-3-3 0 0,-4-3 0 0,-3 0 0 16,-3-1 0-16,-4 5 0 0,-3 4 0 0,-1 0 0 15,1 9 0-15,-7 10 0 0,-7 7 0 0,13 8 0 16,-9 12 0-16,2 6 0 0,1 6 0 0,7 6 0 0,-14 3-16 15,13 3-88-15,-6 5-32 0,14-5-16 0,-11 3-40 16,11-2-81-16,-4-1-55 0,14-1-95 0,-4-2-82 0,11-4-46 16,-4-1-65-16,11-4-72 0,3-5-24 0,-3 0 103 15,6-5 42-15,14 0 94 0,-10-6 50 0,4-2 39 0,3 1 40 16,0-3 40-16,3-4 40 0</inkml:trace>
  <inkml:trace contextRef="#ctx0" brushRef="#br0" timeOffset="3007.07">23710 1585 702 0,'14'0'912'0,"-11"2"-31"0,-3 5-114 0,7 2-62 15,-7 5-90-15,3 4-102 0,-3 6-57 0,0 0-48 0,0 3-57 16,0 5-38-16,0 1-49 0,7 5-8 0,0-2-40 16,-7 4-32-16,4-1-17 0,3 1-14 0,-4-3-33 0,11-1-9 15,-11-2-14-15,4-6-97 0,0-3 0 0,-4-1 0 16,8-6 0-16,-4-5 0 0,0-2-280 0,-4-5-144 15,-3-6-137-15,7-2-102 0,-4-7-129 0,-3 0-40 0,-3-6 72 16,-4-1 103-16,4-3 50 0,-4-2 87 0,-4-2 71 0,1 1 49 16,-4-1 41-16,11 2 47 0,-14 0 39 0,6 3 34 15</inkml:trace>
  <inkml:trace contextRef="#ctx0" brushRef="#br0" timeOffset="3173.64">23689 1910 174 0,'-7'-3'544'0,"7"3"32"16,0 0 65-16,0 3 15 0,7 1-16 0,0 0-40 15,-3 3-24-15,6 0-80 0,-3-4-56 0,0 3-48 0,3-2-49 16,0 4-30-16,1-4-49 0,-1-1-40 0,4-3-32 15,3 0-9-15,-14 2-30 0,15-2-65 0,-8 1-25 16,0-2-30-16,4 1-66 0,-4-2-46 0,1 2-41 0,-1 0-80 16,4 0-56-16,-11 0-57 0,8 0-62 0,2 0-49 15,-9 0-72-15,6 0-48 0,-3 0-57 0,0 0-70 0,-4 0 63 16,4-3 40-16,0 0 96 0,-3-3 40 0,3 0 48 16,-4 0 48-16,11-2 40 0,-11 1 32 0</inkml:trace>
  <inkml:trace contextRef="#ctx0" brushRef="#br0" timeOffset="3579.07">24106 1821 502 0,'10'-8'673'0,"1"-2"71"0,-4 5 23 0,0-1-30 16,-4 3-74-16,-3 2-94 0,7-1-65 0,-7 1-72 15,3 1-17-15,-6 0-70 0,-4 0-17 0,7 4-65 0,-10-1 2 16,3 6-58-16,-4-1 10 0,-6 4-50 0,0 1 9 16,7 5-48-16,-11 1-39 0,11 6-89 0,-8 0 0 15,1 2 0-15,7 2 0 0,-4-1 0 0,4-1 0 0,6 0 0 16,-10-1 0-16,14-4 0 0,7-1 0 0,0-3 0 16,-3-1 0-16,13-5 0 0,-7-6 0 0,14-2 0 15,-3-2 0-15,3-6 0 0,4-3 0 0,-1-5 0 0,4-3 0 16,-3-3 0-16,-1-4 0 0,4-2 0 0,-3-1 0 15,0-2 0-15,-11-1 0 0,-7 1 0 0,0 0 0 0,-3 1 0 16,-7 0 0-16,0 2 0 0,-13 1 0 0,2 1 0 16,-6 2 0-16,7 2 0 0,-8 3 0 0,1 3 0 0,3 2 0 15,-3 4 0-15,-7-1 0 0,14 7 0 0,-7 4 0 16,-1 2 0-16,8 1 0 0,-7 2-265 0,13 0-343 16,-9 0-175-16,-1 1-137 0,0 0 56 0,11 0 88 0,-4-2 88 15,7-4 80-15,-4 2 55 0,8-3 90 0,-4-1 46 16,17-1 34-16,0 1 47 0,4-2 39 0</inkml:trace>
  <inkml:trace contextRef="#ctx0" brushRef="#br0" timeOffset="3866.82">25660 1296 471 0,'0'-4'967'0,"0"1"-70"15,-4 2-98-15,-2 1-102 0,2 0-49 0,-3 0-104 0,0 1-64 16,4 2-80-16,-11 4-17 0,14 1-70 0,-3 2-9 16,-4 6-32-16,7 4-64 0,0 5 8 0,0 7-56 0,0 7 16 15,0 1-24-15,7 8-48 0,-4 2-104 0,-3 2 0 16,7 1 0-16,0 3 0 0,-4-3 0 0,11-3 0 16,-10-2 0-16,6-8 0 0,4-1 0 0,-11-7 0 0,7-3 0 15,4-4 0-15,-10-9 0 0,6-5 0 0,-10-4 0 16,7-5-488-16,0-6-184 0,-7-4-152 0,-7-4-97 0,0-4 74 15,4-5 111-15,-4 1 96 0,-4-3 72 0,1-1 64 16,3-3 47-16,-3 3 65 0,-1 1 32 0,1 0 57 16,3 0 39-16</inkml:trace>
  <inkml:trace contextRef="#ctx0" brushRef="#br0" timeOffset="4206.92">25615 1764 70 0,'-3'0'840'0,"3"0"88"0,0-2-87 0,0 4-73 0,0-2-96 16,0 0-104-16,0-2-72 0,-7 4-40 0,17-2-80 15,-10 1-16-15,17 1-40 0,-3-2-57 0,0 0-14 16,3 0-49-16,7 0 0 0,4 0-57 0,-1 0-6 0,4-3-18 15,11-4-14-15,-15-4-25 0,4 0-80 0,4-3 0 0,-8-2 0 16,1-3 0-16,-1-4 0 0,-3-1-137 0,-6-5-143 16,-5 6-23-16,5-4-49 0,-11 4-32 0,0-4-9 0,-7 0-22 15,3 2 15-15,-3 2 48 0,0 1 48 0,-3-1 23 16,3 4 82-16,0-1 79 0,-7 2 79 0,7 3 74 16,0 4 111-16,-7 0 80 0,7 4 112 0,0 3 72 0,0 4-9 15,0 4-38-15,0 3-33 0,-4 0-48 0,4 5-24 16,0 3-16-16,0-1-24 0,-7 4-25 0,0 1-14 0,7 3-17 15,0 3-41-15,0 2-30 0,-3 3-89 0,3 3 0 16,0 1 0-16,-7 6 0 0,7 0 0 0,7 3 0 16,-7 1 0-16,0-3 0 0,0 0 0 0,0 0 0 0,3-5 0 15,4-4 0-15,0-3 0 0,-3-6 0 0,10-4 0 16,-4-4 0-16,0-6 0 0,-3-4-289 0,7-5-270 0,-7-5-153 16,3-5-145-16,-3-5-14 0,-4-5 87 0,11-4 96 15,-10-4 80-15,3-4 56 0,-1-4 63 0,-2-6 41 16,6-1 65-16,-3-4 55 0,3-2 31 0,-3 0 34 0</inkml:trace>
  <inkml:trace contextRef="#ctx0" brushRef="#br0" timeOffset="4536.55">26345 1308 543 0,'0'7'976'15,"4"1"-89"-15,-4-1-86 0,0 1-106 0,7-2-62 16,-7-2-97-16,7 1-64 0,-7-4-56 0,3 1-57 0,7-2-38 16,4-3-41-16,0 0-49 0,3-5-30 0,7 2 6 0,-3-3-38 15,7 0-33-15,6-1 7 0,0-1-22 0,-2-1-57 16,2-2-64-16,0 1 0 0,-3 1 0 0,-3-1 0 0,0 1 0 15,-1 0 0-15,-3-1 0 0,-7 2-97 0,1-1-238 16,-15 1-106-16,-3-1-54 0,0 2-81 0,0 1-16 16,-3-1-48-16,-4 1-17 0,-4 0 26 0,5 2 23 0,-5 3 47 15,1 1 34-15,-4-1 87 0,4 2 31 0,6 2 106 16,-9 4 110-16,2 1 113 0,8 5 113 0,-4 1 151 0,0 4 103 16,-3 1 113-16,6 2 89 0,-10 5 79 0,11 2 72 15,-4 4 7-15,-3 2-62 0,-1 2-73 0,-2 2-56 16,2 1-33-16,-6 4-63 0,7 4-40 0,-1-1-39 0,1 2-33 15,-4 1-33-15,4-2-30 0,6 1-25 0,-2-1-24 16,-1-2-32-16,7-3-128 0,0-6-112 0,13-3-104 0,-13-1-104 16,11-6-112-16,-8-5-112 0,15-1-144 0,-12-5-73 15,12-3 50-15,-8-4 79 0,0 0 64 0,14-3 80 0,-13-5 55 16,9-2 41-16,5-2 64 0,-8-4 33 0,10 1 14 16</inkml:trace>
  <inkml:trace contextRef="#ctx0" brushRef="#br0" timeOffset="51131.62">19899 12009 63 0,'0'-6'576'0,"7"-3"31"0,-3 6 18 16,3-3 47-16,-7 0 16 0,7 0-57 0,-7-1-54 0,0 3-65 16,0-2-56-16,3 2-48 0,-3 2-73 0,0 0 1 0,0 0-55 15,0 2-25-15,0-2-32 0,0 2-41 16,0 0 10-16,0 0-33 0,0 4-8 0,0 0-41 0,0 0-14 16,0 1-49-16,0 4-48 0,0 1 0 0,7 4 0 0,-7 4 0 15,3 2 0-15,-3 3 0 0,0 2 0 0,0 3 0 16,0 0 0-16,0 2 0 0,0 0 0 0,0-1 0 0,0 1 0 15,0-2 0-15,0-1 0 0,0-4 0 0,0-2 0 16,0-3 0-16,0-3 0 0,0-4 0 0,0 0 0 16,0-6 0-16,0-3 0 0,0-2 0 0,0-5 0 0,0-1 0 15,0-5 0-15,0-3 0 0,0-4 0 0,0-1 0 16,0-5 0-16,0-1 0 0,0-4 0 0,0-2 0 0,0-1 0 16,0-1 0-16,0 0 0 0,7 0 0 0,0 0 0 15,-7-1 0-15,4 2 0 0,-4 1 0 0,13-1 0 0,-13 3 0 16,4 1 0-16,3 3 0 0,-4-2 0 0,4 3 0 15,0 3 0-15,-4 1 0 0,4 2 0 0,-3 5 0 16,3 0 0-16,3 5 0 0,-3 5 0 0,-4-2 0 0,4 7 0 16,0 1 0-16,-3 2 0 0,9 8 0 0,-13 1 0 15,11 4 0-15,-1 4 0 0,-3 0 0 0,3 8 0 0,1 6 0 16,-1 2 0-16,0 0 0 0,4 5 0 0,-11 2 0 16,11-1 0-16,-3 0 0 0,-8 3 0 0,11-7 0 15,-11-1 0-15,8-3 0 0,-5-5 0 0,1-4 0 0,-3-4 0 16,-4-3 0-16,7-5-33 0,-7-8-455 0,7-1-127 0,-7-1-154 15,-7-9-102-15,0-1 38 0,3-3 98 0,-3-2 79 16,-3-3 80-16,0 0 64 0,-4-3 31 0,0 2 73 0,0-1 57 16,-3-3 39-16,3 5 40 0,1-1 31 0</inkml:trace>
  <inkml:trace contextRef="#ctx0" brushRef="#br0" timeOffset="51289.7">19999 12210 655 0,'0'0'871'0,"0"0"1"0,0 1-87 15,-3 2-97-15,3 0-64 0,0-1-112 0,0 1-56 0,3-2-64 16,4-1-48-16,-3 2-40 0,10 1-32 0,-11-3-32 15,14-3-33-15,0 1-30 0,1-2-25 0,2-1-33 16,4 0-86-16,4-3-97 0,-11 0-128 0,11-1-128 0,-14-2-72 16,10 0-89-16,-4-3-110 0,-2 2-65 0,6 0-40 15,-14-1-24-15,7 0 80 0,-6-3 95 0,-1 1 65 16,0 0 56-16,7-1 40 0,-10 1 25 0,-3-2 55 0,3-1 48 16</inkml:trace>
  <inkml:trace contextRef="#ctx0" brushRef="#br0" timeOffset="51457.75">20396 11883 87 0,'0'-10'576'0,"0"4"79"16,0 4 82-16,0-1 62 0,0 1-62 0,0 2-121 15,0 5-64-15,0 2-73 0,0 3-39 0,0 1-47 16,0 3-73-16,0 1-8 0,3 1-65 0,-3 5-7 0,0 3-47 16,7 0-1-16,0 2-17 0,-7 1-38 0,3 0-18 15,4 0-7-15,-3 0-39 0,2-3-73 0,1 1 0 0,-3-3 0 16,3-2-24-16,-7-4-241 0,3-2-110 0,-3-3-137 0,0-2-96 16,0-5-121-16,0-1-102 0,7-1 62 0,-7-5 90 15,-7 0 79-15,4-5 40 0,-4 2 95 0,3-1 50 16,-9-2 23-16,2-3 72 0,8 3 24 0,-11-5 40 0</inkml:trace>
  <inkml:trace contextRef="#ctx0" brushRef="#br0" timeOffset="51604.37">20316 12136 406 0,'0'-1'769'0,"-7"-1"47"0,7 2-8 0,0 2-80 15,7-2-80-15,0 0-112 0,-7 1-64 0,4-2-56 0,3 1-49 16,-1 0-47-16,8 0-31 0,0 0-41 0,0 0-24 16,3-2-32-16,7-1-104 0,-3-3-105 0,6 2-134 15,-3-4-129-15,8-1-136 0,-5-1-120 0,1-3-136 0,3 0-104 16,-4 0 24-16,1-1 88 0,-8-1 72 0,8 4 71 15,-4-2 73-15,4 3 64 0,-11-1 41 0,4 4 39 16,-1-1 40-16</inkml:trace>
  <inkml:trace contextRef="#ctx0" brushRef="#br0" timeOffset="51881.13">21329 11656 199 0,'4'-12'600'0,"6"2"39"0,-3-2 49 0,3 2 17 0,-3 3 7 16,-3 1-105-16,9-1-62 0,-9 4-65 0,3 1-48 16,0 4-56-16,-4-2-32 0,7 7-32 0,-3-1-48 0,0 4-40 15,-3 6-24-15,2-1-8 0,5 4-16 0,-4 6-41 0,-4 3 18 16,11 0-49-16,-11 5 0 0,4 3-104 0,-3-1 0 16,9 2 0-16,-13 1 0 0,4-1 0 0,3-2 0 15,-4-1 0-15,11-2 0 0,-14-5 0 0,4-3 0 0,2-5 0 16,-2-1 0-16,-4-4-241 0,0-5-206 0,0-5-98 15,0 1-71-15,-4-7-96 0,-2-1-112 0,2-3 65 16,-10-4 79-16,4-1 64 0,6-2 80 0,-13-2 63 0,7-3 65 16,-7 3 48-16,3-5 41 0,0 2 39 0,0 2 32 15</inkml:trace>
  <inkml:trace contextRef="#ctx0" brushRef="#br0" timeOffset="52416.71">21357 11934 151 0,'-7'-6'559'0,"7"3"81"16,-7 0 49-16,7 0 55 0,0 1-16 0,0 2-112 0,0 0-72 15,7 2-56-15,-14-1-64 0,7 1-48 0,0-7-49 16,0 0-38-16,0 0-33 0,14 0-24 0,-14 1-33 15,10-3-14-15,0 0-25 0,1-2-24 0,3-2-8 0,-4 0-25 16,7 2 2-16,-7 1-26 0,8-2-46 0,-15 2-33 16,14-1 0-16,-10 2 0 0,10-2 0 0,-13 6 0 15,6 1 0-15,4-1 0 0,-10 2 0 0,6 1 0 0,4 0 0 16,-11 3 0-16,14 1 0 0,-6 1 0 0,2 5 0 16,1-1 0-16,0 2 0 0,-11 4 0 0,8 3 0 0,3 1 0 15,-4 4 0-15,-3-2 0 0,-4 1 0 0,8 0 0 16,-5 3 0-16,1-4 0 0,-3 1 0 0,-4-1 0 0,7-1 0 15,-4-2 0-15,4-2 0 0,0-1 0 0,-7-3 0 0,3-4 0 16,-3 1 0-16,0-5 0 0,7 1 0 0,-7-5 0 16,0 0 0-16,0-3 0 0,7-2 0 0,-7 0 0 15,0-2 0-15,0 0 0 0,4-1 0 0,-4 1 0 0,10-4 0 16,-3 0 0-16,0 1 0 0,-4 0 0 0,7-1 0 16,-3 4 0-16,4-1 0 0,-4 5 0 0,10 0 0 0,-14 1 0 15,11 1 0-15,-4-1 0 0,1 4 0 0,-1 1 0 16,0 0 0-16,4 2 0 0,-10-2 0 0,9 0 0 15,-9-1 0-15,6 2 0 0,4 0 0 0,-11-2 0 0,4-1 0 16,-3 1 0-16,9-2 0 0,-9-2 0 0,-4-1 0 16,10 0 0-16,-3-3 0 0,0-1 0 0,-4-1 0 0,-3-1 0 15,0 0 0-15,14-2 0 0,-14-1 0 0,0 1 0 16,0-3 0-16,0 2 0 0,0 2 0 0,0 0 0 16,0 0 0-16,0 2 0 0,0 6 0 0,0-4 0 0,0 4 0 15,0 2 0-15,-14 5 0 0,14 2 0 0,-3 2 0 16,3 2 0-16,-7-1 0 0,0 4 0 0,7 1 0 0,-3-1 0 15,6 3 0-15,-3-2 0 0,0-1 0 0,14-1 0 16,-11-2 0-16,11-2 0 0,-3 0-41 0,6-4-343 16,-7-1-55-16,7-1-90 0,4-6-54 0,3 1-81 0,-10-2-96 15,14-4 8-15,3 0 80 0,-4 0 72 0,1-3 72 16,-1 1 55-16,1-2 57 0,3-1 49 0,0 2 23 16,0 0 31-16,-4-1 57 0</inkml:trace>
  <inkml:trace contextRef="#ctx0" brushRef="#br0" timeOffset="52837.6">22890 11788 463 0,'3'-6'776'0,"-3"0"96"16,0 3-56-16,7 2-96 0,0-1-72 0,-7 1-88 0,0 2-96 15,0-2-25-15,0 2-71 0,0-4-15 0,-7 5-50 16,7-1-54-16,7 2-26 0,-14 0-6 0,0 3-26 0,4 3-14 15,-4 2-26-15,0-1-14 0,-3 4-73 0,6 4-64 16,-9 0 0-16,2 2 0 0,1-4 0 0,3 0 0 16,4 0 0-16,-4 0 0 0,7-3 0 0,-4-1 0 0,4-3 0 15,4 0 0-15,-4-1 0 0,7-2 0 0,-4 0 0 16,11-1 0-16,-11-4 0 0,8 3 0 0,2-1 0 0,1-2 0 16,0 1 0-16,-4 1 0 0,1-3 0 0,6 4 0 15,-7-3 0-15,0 2 0 0,4 1 0 0,-10 0 0 0,9 0 0 16,-9 0 0-16,3 1 0 0,-7 0 0 0,0 2 0 15,0-1 0-15,0-1 0 0,-11 3 0 0,5 0 0 16,-5-1 0-16,-3 1 0 0,4 1 0 0,-7-2 0 0,7 2 0 16,-8-1 0-16,1-1 0 0,7-1 0 0,-7 1 0 15,6-2 0-15,8-3 0 0,-11-1 0 0,4 0 0 0,10 1 0 16,0-4-128-16,-4 0-200 0,4-4-48 0,4 3-57 16,3-5-30-16,-4-2-41 0,11 3-32 0,-4-1-32 0,0-3-40 15,1-2 15-15,13 1 10 0,-7-2 15 0,-3 1 56 16,3-2 55-16,7 0 50 0,4 0 46 0,-11-3 58 0,11 1 47 15</inkml:trace>
  <inkml:trace contextRef="#ctx0" brushRef="#br0" timeOffset="53196.68">23193 11866 199 0,'14'-7'464'0,"-14"2"55"0,3 4 81 0,-3-1 41 15,0-1 63-15,0 3-49 0,0 0-62 0,0 0-73 16,0 5-56-16,0-1-32 0,-3 4-81 0,3-1-7 0,-7 1-48 16,0 3-47-16,-3 2-26 0,6 0-6 0,-3 5-49 15,-3 0 8-15,3-1-48 0,-3-1 16 0,3 1-49 0,7-1-86 16,0-2-9-16,0 1 0 0,-3-3 0 0,3-2 0 15,0 0 0-15,0-3 0 0,3-4 0 0,4 0 0 16,-4 0 0-16,-3-3 0 0,14 1 0 0,-10-4 0 0,2-1 0 16,5-2 0-16,-4-3 0 0,3 0 0 0,-3-2 0 15,3-1 0-15,-6-3 0 0,9-1 0 0,-9-2 0 0,3 4 0 16,3-2 0-16,-3 2 0 0,-4 1 0 0,-3-1 0 16,0 3 0-16,7 3 0 0,-7 3 0 0,0 2 0 15,0 0 0-15,0 1 0 0,0 0 0 0,-7 2 0 0,7 2 0 16,0 5 0-16,0-3 0 0,0 5 0 0,0-3 0 15,0 3 0-15,0 2 0 0,-3 0 0 0,-4 3 0 16,7 4 0-16,-3-4 0 0,3 1 0 0,0-1 0 0,-7 0 0 0,7 0 0 16,0-3 0-16,7 2 0 0,-7-3 0 0,3-2 0 15,4-3 0-15,3-1 0 0,-3-1-320 0,-3-3-137 16,6-3-70-16,4-2-26 0,-11-4-38 0,8-1-73 0,-5-2-32 16,5-2 0-16,-4-1 40 0,0 0 88 0,3-4 79 15,0 2 57-15,1-1 48 0,-1 2 33 0,-3 1 31 0,3 0 48 16</inkml:trace>
  <inkml:trace contextRef="#ctx0" brushRef="#br0" timeOffset="53859.43">23462 11880 70 0,'3'-2'448'0,"-3"6"105"16,7 0 78-16,-7 3 65 0,0 1 49 0,0 1-73 0,0 3-80 16,0-4-64-16,0 5-64 0,0 0-48 0,0 4-48 15,0-4-56-15,0 0-9 0,0 2-38 0,0-3-50 16,-7 2-6-16,7-2-50 0,0 0-14 0,0-1-17 0,0-1-16 16,7-2-9-16,-7-1-46 0,7-1-57 0,-7-3 0 15,3-1 0-15,-3-1 0 0,0-2 0 0,7-2 0 0,-3-2 0 16,3-2 0-16,0-1 0 0,-7-2 0 0,3-1 0 15,-3-1 0-15,7 0 0 0,3-1 0 0,-10-1 0 0,11 3 0 16,-4 0 0-16,-1 2 0 0,-2-2 0 0,6 2 0 16,-3 3 0-16,0-1 0 0,-4 3 0 0,8 2 0 15,-4 0 0-15,0 1 0 0,-7-1 0 0,3 2 0 0,-3 5 0 16,0-1 0-16,7 2 0 0,-7 2 0 0,0-2 0 16,7 3 0-16,-14-1 0 0,7 3 0 0,7 0 0 15,-7 1 0-15,0-5 0 0,0 2 0 0,0 0 0 0,0-3 0 16,0 2 0-16,0-4 0 0,0-1 0 0,3 0 0 15,-3-1 0-15,0-1 0 0,0 1 0 0,7-5 0 0,-3-2 0 16,-4 0 0-16,0 0 0 0,6-3 0 0,1-1 0 0,-7 1 0 16,4-2 0-16,3 0 0 0,-4-4 0 0,4 2 0 15,0 0 0-15,-4 3 0 0,11-3 0 0,-4 2 0 0,1 1 0 16,-1 0 0-16,0 1 0 0,-3 5 0 0,4-1 0 16,-1 1 0-16,-3 1 0 0,0 1 0 0,-4 1 0 15,4 0 0-15,0 1 0 0,-7-1 0 0,0 5 0 0,0-1 0 16,3-1 0-16,-3 5 0 0,7-1 0 0,-3 2 0 15,3 2 0-15,0-1 0 0,-4 2 0 0,7 0 0 0,4-4 0 16,-4 1 0-16,1-3 0 0,-1-1 0 0,4-3 0 16,-11 1 0-16,8-3 0 0,6-3 0 0,-7-1 0 15,7-3 0-15,-3-4 0 0,0 3 0 0,0-4 0 0,0-1 0 16,-1-2 0-16,5-1 0 0,-8 0 0 0,-7 0 0 16,11 0 0-16,-3-1 0 0,-8 1 0 0,4 3 0 0,0 0 0 15,-7 2 0-15,0 4 0 0,0-2 0 0,0 4 0 16,0 2 0-16,0 2 0 0,-14-1 0 0,14 2 0 15,-10 0 0-15,10 3 0 0,-4 2 0 0,-10-1 0 0,11 4 0 16,-7-1 0-16,3 2 0 0,0 0 0 0,3 5 0 16,4-1 0-16,0 3 0 0,-7-2 0 0,7 1 0 0,0-1 0 15,0-2 0-15,0-2 0 0,0 2 0 0,7-3 0 16,-3 2 0-16,10-5 0 0,-4-3 0 0,0 1 0 16,1-2 0-16,6-1 0 0,0 0 0 0,4 1 0 0,-4-5-73 15,7-1-310-15,-3-4-66 0,-1 0-86 0,5 3-66 16,-5-6-62-16,8-1-41 0,3 2-24 0,-4-6 55 0,1 2 74 15,-1 0 71-15,4 2 55 0,-3 0 65 0,6 0 41 0,-6 1 39 16,6 0 40-16,1 3 24 0</inkml:trace>
  <inkml:trace contextRef="#ctx0" brushRef="#br0" timeOffset="54474.8">25195 11638 215 0,'0'-4'672'0,"0"0"40"15,0 4 63-15,0-1-6 0,7 1-65 0,-7-3-120 16,0 0-64-16,-7 3-64 0,7 2-48 0,0 2-33 16,-7 1-62-16,3-1-25 0,-9 2-40 0,2 3-25 0,8 0-14 15,-11 3-41-15,4 3-9 0,-1 1-31 0,1 2 9 16,-7 1-18-16,7-4-110 0,3 3-9 0,0-3 0 0,3 1 0 15,-3 1 0-15,7-4 0 0,0-1 0 0,0 0 0 16,7-1 0-16,-3-4 0 0,10 1 0 0,-4-3 0 16,7-2 0-16,-7-1 0 0,8 0 0 0,2-1 0 0,4-1 0 15,-6-5 0-15,9-2-304 0,-6-2-80 0,0-2-56 16,3 3 0-16,-4-3 0 0,8-1 15 0,-4-3 10 16,-7-1 79-16,4-2 32 0,-4 3 72 0,0 3 64 0,1-2 103 0,-15 1 82 15,11 3 95-15,-11 1 87 0,-3 4 122 0,7 0 103 16,-7 4-16-16,0-3-24 0,0 3-40 0,0 4-32 15,-7-1-40-15,4-1-32 0,-4 5-24 0,0 0-48 0,4-1 16 16,-11 2-24-16,10 1-48 0,-3 2-32 0,-3 4-80 16,0-7 0-16,10 6 0 0,-7 3 0 0,7-7 0 0,0 1 0 15,0 1 0-15,0-1 0 0,0-2 0 0,7 1 0 16,-4-3 0-16,11-1 0 0,-11-2 0 0,4-1 0 16,4 1 0-16,-1-3 0 0,4 1 0 0,0-1 0 0,-1-6 0 15,1 1 0-15,0-3 0 0,-4-4 0 0,-3 3 0 16,3-4 0-16,-6-2 0 0,-4 0 0 0,7-2 0 0,0-1 0 15,-7 5 0-15,0-4 0 0,-7 4 0 0,0 0 0 16,3 5 0-16,-2 2 0 0,2 1 0 0,-3 1 0 16,0 2 0-16,4 1 0 0,-11 1 0 0,4 0 0 0,10 3 0 15,-4 1 0-15,-3 1 0 0,1 1 0 0,6-6 0 16,0 3 0-16,0 2 0 0,-4-1 0 0,8 0-168 0,-4 1-240 16,-4-3-32-16,4-2-40 0,4 2-48 0,-4-1-24 15,0 3-33-15,-4 0-30 0,4-4-33 0,0 8 15 16,0-8 66-16,0 4 62 0,0 0 50 0,0 1 62 0,4-3 50 15,-4-4 15-15,13 5 56 0,-13-3 32 0</inkml:trace>
  <inkml:trace contextRef="#ctx0" brushRef="#br0" timeOffset="55315.09">25901 11612 391 0,'3'0'848'0,"11"0"48"0,-10 5-89 0,3 1-86 16,-4 1-73-16,-3 1-120 0,0 1-48 0,7 3-64 15,-7-1-40-15,0 4-32 0,-7-1-56 0,7 3-32 0,0 0-24 16,0-1-33-16,0-1-14 0,-3 1-34 0,-4-2-30 15,7 0-2-15,0-2 2 0,0-2-57 0,-4-4-64 16,4 0 0-16,0-4 0 0,0 1 0 0,0-2 0 0,0-1 0 0,0 0 0 16,0-4 0-16,0-3 0 0,0 0 0 15,0 0 0-15,0-5 0 0,0-1 0 0,4 2 0 0,3-4 0 16,-4 2 0-16,11-4 0 0,-11 7 0 0,4-5 0 0,-3 7 0 16,9-2 0-16,-9 3 0 0,10 4 0 0,-11 1 0 15,4 0 0-15,-4 0 0 0,-3 2 0 0,0-1 0 16,14 5 0-16,-14 1 0 0,0 1 0 0,0 2 0 0,0 1 0 15,0 0 0-15,0 2 0 0,4 1 0 0,-4 2 0 16,0 1 0-16,0-5 0 0,6 1 0 0,-2-1 0 0,-8-1 0 16,4-6 0-16,4 2 0 0,-4-4 0 0,14 1-393 15,-11-4-54-15,7-4-34 0,4 0-38 0,-10-6-50 16,13-1-30-16,0-4-25 0,-6-1-33 0,13-2 17 0,-11-3 41 16,5-4 87-16,-1 1 31 0,7-1 81 0,-3-1 24 15,3-1 73-15,-4 1 23 0,-2 1 32 0</inkml:trace>
  <inkml:trace contextRef="#ctx0" brushRef="#br0" timeOffset="56201.75">26390 11386 319 0,'4'-21'463'15,"6"2"97"-15,4 3 64 0,-11 3 89 0,-3 5 39 16,7 1-112-16,0 3-64 0,-14 4-56 0,0 1-57 0,7 5-55 16,-3 1-39-16,-11 3-50 0,4 3-55 0,6 2-7 15,-10 3-41-15,4 1-40 0,0 4 8 0,3 3-24 0,3 0-41 16,-9 3-30-16,13 3-89 0,-4 0 0 0,-3 2 0 16,7 0 0-16,0 2 0 0,0-1 0 0,11 1 0 15,-4-5 0-15,-1-1 0 0,-2-1 0 0,10-5 0 0,-4-2 0 0,0-4 0 16,1-4-33-16,-1-8-382 0,7 0-106 0,-10-5-70 15,0-3-74-15,-4-5-63 0,-3-4-39 0,7-4 47 16,-7 1 80-16,0-6 47 0,0 1 98 0,-10-1 54 0,10-3 41 16,-14 2 57-16,11-4 22 0,-4 3 178 0,0 1 223 15,-3 0 192-15,6 3 136 0,-10 3 136 0,4 1 144 16,7 1 56-16,3 2-64 0,-14 4-64 0,14 4-72 0,0 0-80 16,0 1-56-16,-4 2-57 0,4-1-30 0,0 1-34 15,0 0-30-15,0 1-18 0,4-1-30 0,-4 3-26 0,14-4-23 16,-11 1-40-16,4 1 1 0,-4 1-17 0,11-2-88 15,0 0-16-15,0 2 0 0,-4-1 0 0,0 1 0 0,1 0 0 16,3 3 0-16,-4-1 0 0,0 0 0 0,-3-1 0 16,3 2 0-16,-6-2-57 0,10 5-166 0,-11-6-33 15,4-2-16-15,0 4-40 0,-4-4-16 0,8 0 8 0,-11 0 8 16,13 0-1-16,-9-2 10 0,3 4 46 0,3-4 18 16,-3 2 7-16,-3 0 31 0,6 0 26 0,-3 0 55 0,0 0 32 15,-4 0 64-15,4 0 40 0,0 3 39 0,-7-3 66 16,0 5 23-16,0-1 80 0,0 2 40 0,0 0 39 15,0 0 26-15,0 5 31 0,0-1-25 0,0-1-46 0,0 2-26 16,0 2-38-16,0-6-26 0,0 4-14 0,0-1-17 16,0 0-24-16,0-2-25 0,0 0-22 0,0 0-25 0,0-2 15 15,0-2-54-15,0-4-33 0,0 3-9 0,0-3-102 0,0 0-41 16,0-1-32-16,0-5-32 0,3-2-32 16,4-1-48-16,-3-3 0 0,3 1-16 0,-1-1 0 0,5-5 8 15,-8-1 24-15,11 0 23 0,-4 1 26 0,-3-1-1 0,4 2 24 16,-8-2 8-16,11 1 40 0,-4 0 8 0,-6 1 39 15,9 0 34-15,-9 4 7 0,6-2 40 0,-3 1 24 0,0-1 63 16,-4 5 49-16,-3 0 65 0,7 2 31 0,-7 1 63 16,7 3 90-16,-7 0 71 0,0 1-8 0,0 4-49 15,0 1-38-15,-7 1-41 0,0 1-41 0,7 2-22 0,-3 0-25 16,-4 4-24-16,0-2-24 0,4 3-17 0,-4 5-15 16,3-2 9-16,-9 3-17 0,13 0-112 0,-4 3 0 0,4 1 0 15,-7-1 0-15,7 2 0 0,0-3 0 0,0 2 0 16,7-1 0-16,-3-3 0 0,9-2 0 0,-2-2 0 15,-1-4 0-15,0-5 0 0,4-1 0 0,0-1 0 0,3-3 0 16,7-6 0-16,-7-1 0 0,-6-7 0 0,6-2 0 16,-3-4 0-16,3 0 0 0,0-3 0 0,0 0 0 0,-6-5 0 15,6 1 0-15,0-3 0 0,-6 1 0 0,-1-2 0 16,4 3 0-16,-4 0 0 0,-7 1 0 0,-3 0 0 16,0 0 0-16,7 3 0 0,-7 0 0 0,-7 3 0 0,7 3 0 15,0 3 0-15,0 1 0 0,-3 5 0 0,3 3 0 16,-10 2 0-16,10 5 0 0,-14 1 0 0,10 5 0 0,-2 2 0 15,-1 2 0-15,-4 3 0 0,8 4 0 0,-4 0 0 0,0 0 0 16,4 4 0-16,-4 2 0 0,3 1 0 0,4 1 0 16,0 0 0-16,0 1 0 0,0-3 0 0,0 4 0 15,4-2 0-15,6-4 0 0,-3 4 0 0,0-6 0 0,-4-1-41 16,8-3-399-16,2-1-87 0,-2-4-81 0,-1-4-104 16,-3-4-56-16,-4 1-8 0,11-1 72 0,-3-3 64 0,-8 0 63 15,4-4 74-15,0-2 79 0,-4-1 24 0,-3-1 47 16,0 1 65-16,0 2 9 0</inkml:trace>
  <inkml:trace contextRef="#ctx0" brushRef="#br0" timeOffset="56996.67">27121 11655 111 0,'0'-2'512'0,"0"1"104"16,7 1 111-16,-7-2 50 0,6 2-34 0,-12-2-118 16,12 4-74-16,-6 0-70 0,-6-2-41 0,12 0-57 0,-6 0-31 15,0-2-56-15,4 2-31 0,10 0-25 0,-11 0-32 16,4-3-24-16,3-1-25 0,1-1-6 0,-1-3-33 0,4 1-32 16,-4-4 8-16,0-2-32 0,1 1-64 0,3 0 0 15,-4-4 0-15,7 1 0 0,-13 0 0 0,6 3 0 16,4 0 0-16,-11 1 0 0,-3 2 0 0,7 3 0 0,-7 0 0 15,0 2 0-15,7 1 0 0,-14 4 0 0,0 1 0 16,7-1 0-16,-3 5 0 0,-4 0 0 0,0 0 0 16,-3 3 0-16,10 0 0 0,-4 2 0 0,-10 1 0 0,11 1 0 15,3 2 0-15,-7-1 0 0,7 1 0 0,0 0 0 0,0 0 0 16,0-2 0-16,0 2 0 0,0-3 0 0,0 2 0 16,0-4 0-16,7 1 0 0,-4-3 0 0,-3-3 0 15,14-2 0-15,-10 0 0 0,6-1 0 0,4-4 0 0,3-4 0 16,-7-1 0-16,7-3 0 0,-6-1 0 0,6-1 0 15,-7 0 0-15,8-2 0 0,-1-2 0 0,-3-1-41 0,-1 3-7 16,1-1 33-16,3 3 15 0,1-3 47 0,-1 3-79 16,0 1 105-16,0 3-57 0,-3-1-16 0,0 5 0 0,3-1 0 15,-7 3 0-15,8 0 0 0,-8 2 0 0,7 1 0 16,-13 2 0-16,6 2 0 0,4 1 0 0,-4 0 0 16,-3 1 0-16,-4 1 0 0,8 1 0 0,-4 3 0 0,0-1 0 15,-7 1 0-15,0 3 0 0,0-1 0 0,0 1 0 16,3 3 0-16,-3 0 0 0,0 0 0 0,7 0 0 0,-4-3 0 15,-3 0 0-15,14-1 0 0,-14-2 0 0,4-3 0 16,9-4 0-16,-9-1 0 0,3-4 0 0,-4-4 0 16,11-1 0-16,-11-3 0 0,8 1 0 0,2-7 0 0,-2 1 0 15,6-4-120-15,-14 4-121 0,15-4 2 0,-1 1-42 16,0-2 18-16,0 4-9 0,1-4-24 0,-5 3 48 16,5 1 8-16,6 1 56 0,-11 0 7 0,5 2 50 0,-5-1 23 15,1 5 40-15,0-1 24 0,-4 1 64 0,1 3 32 16,-4 2 72-16,-4 0 39 0,4 2 58 0,-4 2 54 0,-3 0 26 15,0 2-33-15,0-1-24 0,0-2-33 0,-3 5-15 0,-4-3-23 16,7 2-25-16,0-1-16 0,0 2-16 0,0 0-17 16,-3-1-14-16,3 1-89 0,0 0 0 0,0 0 0 0,0 1 0 15,0-1 0-15,0 2 0 0,0-2 0 0,3 0 0 16,-3 0 0-16,10 1 0 0,-3-1 0 0,0-1 0 16,-3-2 0-16,9-2 0 0,-9 2 0 0,6-3 0 0,-3 0 0 15,0 0 0-15,-4-4 0 0,8 1 0 0,-11-3 0 16,14-2 0-16,-11 2 0 0,4-3 0 0,0 0 0 0,-4-1 0 15,-3-3 0-15,7 2 0 0,-7 2 0 0,0-3 0 16,0 1 0-16,0 2 0 0,-7 0 0 0,4 2 0 16,-11 0 0-16,11 5 0 0,-4-1 0 0,-4 1 0 0,4 2 0 15,-10 5 0-15,14 1 0 0,-8-2 0 0,-2 6 0 16,9 1 0-16,-3 1 0 0,0 0 0 0,4-1 0 0,-4 5 0 16,7-1 0-16,0-1 0 0,0-2 0 0,7-1 0 15,-4 3 0-15,11-5 0 0,-10 0 0 0,9 0-272 16,-2-1-128-16,-1-4-80 0,7-2-88 0,1-1-73 0,-1 2-46 15,3-1-65-15,1-7 40 0,-4 1 80 0,7-4 64 16,-3-1 72-16,7-1 55 0,-1-2 49 0,-3-1 41 0,4-3 47 16,-1 0 39-16</inkml:trace>
  <inkml:trace contextRef="#ctx0" brushRef="#br0" timeOffset="58109.25">28871 10984 527 0,'7'-4'719'0,"0"-2"90"0,-4 5-2 0,4-3-86 15,-4 4-74-15,4 0-102 0,0 5-65 0,-7-3-41 16,0 8-46-16,4-2-42 0,2 3-63 0,-6 6-39 0,0-1-2 16,7 4-30-16,-7 5-25 0,0 0-32 0,0 1-32 15,0 2-1-15,0 4-6 0,0 0-97 0,0 2-24 0,4 0 0 16,-4-2 0-16,0 3 0 0,7-2 0 0,-7-2 0 15,3-2 0-15,11-4 0 0,-11-1 0 0,4-6 0 16,-3-4-104-16,9-7-233 0,-9-1-70 0,10-5-57 0,-4-6-32 16,-7 0-32-16,-3-5-56 0,14-1 16 0,-14-2-32 15,4-4 40-15,3 2 48 0,-4 2 24 0,4-3 96 0,0 3 48 16,-4 1 71-16,4 2 66 0,-3 2 119 0,2 1 104 16,1 4 111-16,-3 1 58 0,-4 0 103 0,7 1 39 15,-7 1 65-15,0 0 65 0,7 0 46 0,-7 0 41 0,0 1 1 16,0-1-65-16,-7 0-56 0,14-1-48 0,-7 1-32 15,0 0-48-15,0 0-32 0,3 0-24 0,4-1-33 16,-7-3-31-16,3 2-7 0,4-4-25 0,0 0-24 0,-3 0-16 16,6-2-8-16,4-1-16 0,-11-1-32 0,4-1-48 15,-3 2 0-15,9-1 0 0,-13 0 0 0,4 0 0 0,-4 2 0 16,0 0 0-16,0 0 0 0,0 1 0 0,0 2 0 0,-4 3 0 16,-3-2 0-16,1 3 0 0,2 1 0 0,-3 1 0 15,4 5 0-15,-11 0 0 0,11 4 0 0,-8-2 0 16,4 3 0-16,-3 0 0 0,3 2 0 0,4 3 0 0,-11-2 0 15,10 2 0-15,-9-1 0 0,13 2 0 0,-4-3 0 16,4 3 0-16,-7-2 0 0,7 0 0 0,0-1 0 0,7-2 0 16,-3 0 0-16,9-5 0 0,-9 2 0 0,10-3 0 15,-4-3 0-15,-7 0 0 0,15-3 0 0,-8-4 0 0,4 1 0 16,0-5 0-16,-1-1 0 0,-2-1-80 0,-1-2-129 16,0-3 26-16,4 1 22 0,-10 0 17 0,6 0 16 15,4-1 49-15,-11 2 7 0,11 1 24 0,-11 1 56 0,8 1 32 16,-11 0 32-16,13 6 23 0,-9-1 26 0,3 2 31 15,-7 0-17-15,3 2-6 0,-3-1-18 0,0 2-7 16,0 3-15-16,0 0-41 0,0 1-48 0,0 1 0 0,0-3 0 16,0 2 0-16,0 2 0 0,0 2 0 0,0-1 0 15,0 2 0-15,0-4 0 0,0 4 0 0,0-2 0 0,0 0 0 16,0 1 0-16,0 0 0 0,7-2 0 0,0-1 0 16,-7 0 0-16,3 1 0 0,-3-1 0 0,0-3 0 15,7 0 0-15,-3 0 0 0,3-4 0 0,0 0 0 0,-7 0 0 16,3-1 0-16,-3-3 0 0,14-1 0 0,-11-1 0 15,4 0 0-15,-3-1 0 0,9-1 0 0,-9-1 0 0,6 0 0 16,4 0-9-16,-4 0-79 0,1-1 9 0,-1 0 14 0,4 3 17 16,-4 0 9-16,-7 2-9 0,11 1 48 0,-10-2 8 15,3 4-1-15,-4 0 18 0,-3 1 39 0,0 3 23 16,0 0-6-16,0 0-1 0,0 0-56 0,0 3-24 0,0 1 0 16,0-1 0-16,0 1 0 0,0 1 0 0,0-1 0 15,0 2 0-15,0 1 0 0,0 0 0 0,0-3 0 0,0 2 0 16,0 2 0-16,0-4 0 0,0 2 0 0,0 0 0 15,-3-1 0-15,3 1 0 0,3 0 0 0,-3-2 0 0,0 1 0 16,7-2 0-16,0 1 0 0,-7-1 0 0,3 0 0 16,4-3 0-16,0 2 0 0,3-1 0 0,-6-1 0 15,10-3 0-15,-11 0 0 0,7-2 0 0,4 0 0 0,-10-3 0 16,6 1 0-16,-3-4 0 0,3-1 0 0,-3-3 0 16,3 1 0-16,1-3-64 0,3-2-80 0,-11 1 0 0,14 0 15 15,-6-1 10-15,2-2 7 0,-2 2 7 0,-8-1 9 16,11-1 17-16,-11 3 7 0,8-2 16 0,-4 2 8 15,-1 1 24-15,-6 1 15 0,4 3 58 0,-4 0 23 0,0-1 56 16,0 4 40-16,0-1-8 0,0 0-17 0,7 6 10 16,-7-2-33-16,-7 3-24 0,14 2 0 0,-7-1-80 0,-7 5-16 15,7 3 0-15,0 2 0 0,0 4 0 0,0 1 0 16,-4 1 0-16,4 5 0 0,0 0 0 0,0 3 0 0,0 4 0 16,0 2 0-16,0-2 0 0,0 2 0 0,0-2 0 15,0 5 0-15,0-4-152 0,0 0-296 0,0 0-120 0,0-2-153 16,0-1-151-16,-6-2 32 0,-1-3 65 0,3 0 111 15,-6-2 80-15,-4 1 63 0,11-4 66 0,-21 2 39 16,6-1 48-16,5-1 48 0,-15 2 32 0</inkml:trace>
  <inkml:trace contextRef="#ctx0" brushRef="#br0" timeOffset="59213.35">22273 13470 230 0,'4'-12'657'0,"-4"1"55"0,7 2 16 16,-7 1 40-16,6 1-65 0,-6 4-110 0,0 1-73 16,-13-2-64-16,13 2-41 0,-4 1-62 0,4 2-33 0,-14-1-16 15,11 0-64-15,-7 6 0 0,-4-1-40 0,4-1-32 16,-8 6 8-16,8-1-48 0,-7 4 15 0,13 2-15 16,-13 3-119-16,7 2-9 0,-4 1 0 0,4-1 0 0,6 0 0 15,4 2 0-15,-7-4 0 0,0-1 0 0,14-2 0 0,-7 0 0 16,7-3 0-16,-3-1 0 0,3-4 0 0,-4-2 0 15,11-2 0-15,-4-3 0 0,0-3 0 0,1-5 0 16,6-1 0-16,-7-4 0 0,4-1 0 0,-4-4 0 0,8 0 0 16,-15-2 0-16,7-2 0 0,-3 0 0 0,0 1 0 0,-7 3 0 15,0 0 0-15,4 1 0 0,-4 2 0 0,0 3 0 16,0 7 0-16,-4-2 0 0,4 4 0 0,0 2 0 16,0-3 0-16,0 8 0 0,0 0 0 0,0 5 0 0,0 2 0 15,-7 1 0-15,0 0 0 0,7 0 0 0,0 4 0 16,-3 4 0-16,3 0 0 0,-7 0 0 0,7 1 0 0,0-3 0 15,7 2 0-15,-4-2 0 0,4-2 0 0,0-1 0 16,-3-2 0-16,3-2 0 0,3-4 0 0,0 0 0 16,4-4 0-16,0-3 0 0,0-3-217 0,3-2-175 0,-7-3-63 15,7 0-17-15,-3-7-24 0,3 0-33 0,1-3-14 16,-8 0-9-16,7-5 0 0,7-1 16 0,-13 0 55 16,6-4 58-16,-3 0 55 0,-1-1 48 0,5 2 95 0,-15 1 81 15,7 1 72-15,4 1 129 0,-10 3 94 0,6 1 65 0,-10 5 97 16,7 0 39-16,0 6 96 0,-7 5 80 0,0-3 79 15,0 5-62-15,0 1-41 0,0 3-65 0,0 3-47 16,-14 1-48-16,14 1-48 0,0 5-23 0,-3 0-33 0,-4-1-8 16,3 2-40-16,4 2-25 0,-7 2-14 0,0-3-26 15,7 0 1-15,0 1-55 0,0 0-73 0,-3-2 0 0,6 0 0 16,4 0 0-16,0-1 0 0,4-1 0 0,-1-1 0 16,0 2 0-16,4-3 0 0,0-2 0 0,3-2 0 15,7-2 0-15,-10-1 0 0,3 1 0 0,-3-3 0 0,0 2 0 16,3 0 0-16,-7-3 0 0,4 3 0 0,-11 2 0 0,4 0 0 15,0 3 0-15,-7-2 0 0,0 1 0 0,0-3 0 16,-7 3 0-16,0-3 0 0,-3 8 0 0,0-7 0 0,-1 4 0 16,-6-2 0-16,0 0 0 0,0 1 0 0,-4 1 0 15,-3-1 0-15,3-3 0 0,-3-2 0 0,4 1 0 16,-5-3 0-16,12 2 0 0,-5-2-185 0,-6 0-246 0,7-2-105 16,3 2-96-16,0-1-136 0,4 1-104 0,7 1 88 15,-4-4 104-15,0 0 88 0,7-1 63 0,0 1 66 16,14-3 54-16,-11 1 26 0,7-1 62 0,4-1 17 0,0 0 40 15</inkml:trace>
  <inkml:trace contextRef="#ctx0" brushRef="#br0" timeOffset="60002.25">24010 13248 7 0,'0'-2'359'0,"13"-1"17"0,-13 1 32 0,4 1-8 0,3-4 33 16,0 4-18-16,3-3 18 0,-10 4 31 0,0-2 23 16,3 2 34-16,4 0-1 0,0 2-64 0,-7-2-48 15,11 4-40-15,-8 2-48 0,-3-1-32 0,7 1-32 0,0 2-25 16,-7 1-22-16,3 0-25 0,-3 1-24 0,0 1-8 16,0 6-40-16,0-5 15 0,0 2-30 0,0 1-97 0,-3 0 0 15,6-2 0-15,-3 1 0 0,0 0 0 0,0 1 0 16,0-4 0-16,0-2 0 0,0-4 0 0,0-1 0 15,0 1 0-15,-3-2 0 0,3-2 0 0,0-1 0 0,0-4 0 16,0-4 0-16,0 0 0 0,0-3 0 0,0 0 0 0,0-3 0 16,0 1 0-16,0-3 0 0,0-4 0 0,0 1 0 15,3 2 0-15,-3-2 0 0,7 2 0 0,-3 2 0 0,-4 0 0 16,13 2 0-16,-9-2 0 0,10 6 0 0,-11-2 0 16,4 1 0-16,3 1 0 0,-3 0 0 0,3 1 0 15,1 2 0-15,-1 2 0 0,0-1 0 0,4 2 0 0,-3 2 0 16,-1 1 0-16,0 1 0 0,4 2 0 0,-11 3 0 15,8 0 0-15,3 2 0 0,-4 4 0 0,0-3 0 0,1 3 0 16,2 1 0-16,-9 3 0 0,6-2 0 0,4 1 0 16,-11 2 0-16,8 1 0 0,2-2 0 0,-9 1 0 15,-4 1 0-15,14 1 0 0,-14-3 0 0,0 2 0 0,0 0 0 16,0-4 0-16,0 0 0 0,0-3 0 0,0 0 0 16,0 0 0-16,0-7 0 0,0-1 0 0,0 0 0 0,0-1 0 15,0-5 0-15,0 0 0 0,0-7 0 0,0 3-208 16,0-2-168-16,0-1-48 0,0 0-89 0,0 0-38 0,3-1-65 15,-3-4-88-15,0 3-40 0,0-3 56 0,7 5 88 16,-4 0 72-16,11-1 63 0,-10 1 58 0,3-1 38 16,3-1 18-16,-3 2 63 0,-4 1 40 0</inkml:trace>
  <inkml:trace contextRef="#ctx0" brushRef="#br0" timeOffset="60529.88">25022 12941 502 0,'0'-1'608'15,"7"1"16"-15,-7 0 33 0,4 0 15 0,-4 0 16 16,0 1-105-16,0 3-70 0,0-1-57 0,10 0-40 16,-10 1-57-16,0 0-30 0,0 3-49 0,0 0-41 0,0 0-6 0,0 4-33 15,0 0-25-15,0-1-14 0,0 4-26 16,0 1-15-16,0 3-7 0,0 1-18 0,7 3-62 0,-7-2-33 16,0 5 0-16,7 0 0 0,-7 0 0 0,0 2 0 0,0 1 0 15,0-1 0-15,0-4 0 0,0 0 0 0,-7-2 0 16,14-3 0-16,-7 0 0 0,0 0 0 0,0-7 0 15,0-2 0-15,0-2 0 0,0-5 0 0,0-2-160 0,0 0-176 16,0-7-81-16,0-1-46 0,0-1-82 0,0-3-22 16,0 1-65-16,-7 0-32 0,0-4-40 0,4 2 56 0,-4-2 88 15,3 1 64-15,4-1 56 0,-13 2 56 0,9 1 40 16,-3-2 15-16,0-3 66 0</inkml:trace>
  <inkml:trace contextRef="#ctx0" brushRef="#br0" timeOffset="60943.78">24857 12964 239 0,'0'-3'447'16,"0"1"17"-16,0 2 56 0,0-1 33 0,0 1 15 0,0 0-40 16,0 1 39-16,0 1 2 0,0-2-65 0,0 1-73 15,0 3-30-15,0-4-50 0,0 1-30 0,0 1-49 0,0-2-25 16,0 1-30-16,0-2-26 0,0 2-6 0,0 1-25 0,0-4-32 15,0 2-8-15,0 0-24 0,4-1 0 16,-4-2-80-16,6-2-16 0,-2 2 0 0,-4-3 0 0,7 0 0 16,0-1 0-16,-4-4 0 0,4 0 0 0,-4-1 0 0,11-1 0 15,-14 0 0-15,11 0 0 0,-5-1 0 0,5-3 0 16,-8 1 0-16,11 1 0 0,-4 0 0 0,1-1 0 16,-1 2 0-16,0-1 0 0,4 4 0 0,-10-1 0 0,9 3 0 15,-9 3 0-15,6 3 0 0,4 0 0 0,-11 0 0 16,8 3 0-16,3-1 0 0,-11 5 0 0,4 2 0 0,-4 2 0 15,11-1 0-15,-10 1 0 0,2 2 0 0,5 2 0 16,-4-1 0-16,-4 9 0 0,4-4 0 0,0-3 0 16,-4 3 0-16,8-2 0 0,-4 1 0 0,-1-1 0 0,-2 0 0 15,10-1 0-15,-11-1-24 0,4-5-393 0,-4 4-94 16,4-6-65-16,-7 0-121 0,7-2-79 0,-7-2-31 0,0 1 95 16,0-2 55-16,0 0 74 0,0-2 71 0,4 2 71 15,-4-1 65-15,0 1 40 0,10 0 41 0,-3 1 31 0</inkml:trace>
  <inkml:trace contextRef="#ctx0" brushRef="#br0" timeOffset="63214.78">24027 14781 583 0,'7'-12'696'16,"3"0"56"-16,-3 0 40 0,-4 4-88 0,-3 1-65 0,7 1-102 16,0 4-65-16,-7-1-56 0,0 0-48 0,0 3-33 15,0-1-39-15,0 5-31 0,4 1-33 0,-4 1-24 0,10 1-8 16,-10 4-40-16,7 0-17 0,0 6-22 0,-4 0-1 15,4 5-25-15,-3 2-38 0,9 1-57 0,-13 3 0 16,4-1 0-16,10 1 0 0,-11 2 0 0,4-1 0 0,-4-4 0 16,11 2 0-16,-4-4 0 0,-6 0 0 0,10-4 0 15,-4-4 0-15,0-3 0 0,1-6 0 0,2-2 0 0,-9-1 0 16,6-4 0-16,7-2 0 0,-10-4 0 0,4-4 0 16,-4-3 0-16,3-2 0 0,0-1 0 0,1-1 0 15,-5 0 0-15,5-3 0 0,-4 3 0 0,-4-1 0 0,11 2 0 16,-11 2 0-16,-3 5 0 0,0 0 0 0,7 3 0 0,-7 3 0 15,0 1 0-15,0 3 0 0,0-2 0 0,4 2 0 16,-4 4 0-16,7-1 0 0,-1 3 0 0,-2 1 0 16,-4-1 0-16,14 1 0 0,-11 1 0 0,4 3 0 0,3 0 0 15,-3 3 0-15,-3-3 0 0,6 0 0 0,-3 0 0 16,0-5 0-16,3 3 0 0,0 0 0 0,1-5 0 0,3-1 0 16,-11-3 0-16,14-4 0 0,-6-6 0 0,-1-1 0 15,4-3 0-15,3-1 0 0,-14-3 0 0,8-2 0 16,3-3 0-16,-11 2 0 0,7-3 0 0,4 4 0 0,-14-1 0 15,0 5 0-15,4-1 0 0,-4 4 0 0,0 1 0 16,0 2 0-16,0 1 0 0,0 3-297 0,-4 4-150 0,4 1-42 16,0-1-54-16,0 2-98 0,0 0-46 0,0 0-49 15,0 0 23-15,0 2 89 0,0-1 41 0,0-2 87 0,0-1 63 16,4 2 58-16,2 0 39 0,-2 0 40 0,10 0 47 16,-11 0 73-16,11 0 121 0,-11 0 103 0,8 0 168 15,6 0 72-15,-7 0 63 0,4 0 73 0,-11 0 33 0,4 3 47 16,4-2 47-16,-4 0 49 0,-4 4 17 0,4-1-73 15,0 2-64-15,-7-1-48 0,3 2-48 0,-3 1-48 0,0 2-25 16,0 0-62-16,0 0-25 0,0 1-33 0,0 1-6 16,0 1-17-16,0-1-24 0,0 2-16 0,0-1-16 15,0 1-17-15,0-2-22 0,0 1-25 0,0 0-41 0,0-3-46 16,0-1-65-16,0-2-88 0,11-2-97 0,-11-2-86 0,6 0-49 16,1-2-49-16,-3 0-78 0,6-2-74 0,-3 1-70 15,0-4-33-15,3-1 96 0,1-1 48 0,-1 2 87 16,4-4 49-16,-1 0 40 0,1 0 72 0,3-5 25 0,-6 2 47 15</inkml:trace>
  <inkml:trace contextRef="#ctx0" brushRef="#br0" timeOffset="64140.86">25088 14798 78 0,'0'-3'617'0,"0"2"6"0,0 0 58 16,0-1 6-16,0 4 18 0,-3 2-73 0,3-1-73 16,0 3-62-16,-7 2-57 0,0-2-41 0,3 1-54 15,-3 4-58-15,4 1-14 0,3 0-33 0,-7 0-32 0,7 1-24 16,-7-2-24-16,7 4-16 0,0-5-16 0,0-1-16 15,0-4-9-15,0 2-14 0,7-4-89 0,-14 0 0 0,7-1 0 16,7-2 0-16,0-5 0 0,-4-1 0 0,-3-4 0 16,11-1 0-16,-4-1 0 0,3-4 0 0,-3-4 0 15,3-2 0-15,1-4 0 0,-5-3 0 0,1 3 0 0,-3-3 0 16,3-1 0-16,-4 1 0 0,11-4 0 0,-11 4 0 16,-3 0 0-16,0-1 0 0,0 4 0 0,7 0 0 0,-7 2 0 15,0 1 0-15,0 5 0 0,0 5 0 0,0 1 0 16,-7 4 0-16,7 4 0 0,0 0 0 0,0 2 0 15,0 4 0-15,0 5 0 0,0 0 0 0,-3 4 0 0,3-1 0 16,-7 4 0-16,0 1 0 0,7 3 0 0,-10 1 0 0,10 5 0 16,-4 0 0-16,-3 2 0 0,7-1 0 0,0 2 0 15,0 2 0-15,-6 1 0 0,12-5 0 0,-6 2 0 16,7-3 0-16,-3-4 0 0,-4 0 0 0,10-6-168 0,-3-1-152 16,0-8-73-16,3 0-14 0,1-2-41 0,-1-6-56 15,4-2-17-15,-4-4-70 0,-7-2-50 0,11-1-6 0,-3-4 38 16,-1-2 41-16,0 0 89 0,1-1 55 0,2-4 48 15,-2 2 47-15,-1-2 42 0,0 1 47 0,4-2 96 0,-10 2 72 16,6 1 136-16,4 0 95 0,-11-1 130 0,11 4 39 16,-4 4 55-16,-6-1 41 0,-4 3 49 0,13 1 54 15,-13 6 65-15,0 1 48 0,0 1-80 0,0 6-39 0,0 3-74 16,0 2-47-16,0 4-47 0,0 1-33 0,0 2-41 16,0 7-30-16,0-3-26 0,0 5-30 0,0 0-25 0,4 3 0 15,-4 0-40-15,0 0-8 0,7 1-33 0,-4-1-14 16,4 2-73-16,0-3 0 0,-4 3 0 0,4-3 0 15,-3-1 0-15,3-2 0 0,0-6 0 0,-4 0 0 0,-3-5 0 16,0-5 0-16,7-2 0 0,-7 0 0 0,7-4-57 16,-7-5-206-16,0-4-81 0,0-2-48 0,0-3-32 0,0 0-17 15,0-3-6-15,0-1-1 0,-7-1-8 0,0-3 16 16,4-2 16-16,-4-1 32 0,-4 4 55 0,4-1 82 16,-3 3 103-16,0-2 87 0,-1 2 65 0,-2 3 73 0,9 2 78 15,4-1 66-15,-10 4 71 0,10 4 24 0,0 1 72 16,0 2 8-16,-7 2 24 0,7-1 0 0,0 2-48 0,0 0-32 15,0 0-48-15,0 2-24 0,7-2-41 0,-7-2-15 16,0-2-31-16,3 1-17 0,4-2-25 0,-3-1 1 0,9-1-32 16,-2 1-7-16,6-2-9 0,-7-2-17 0,8-1-38 15,-1 4-33-15,-3-4 0 0,3 2 0 0,7 2 0 0,-7-1 0 16,-3 2 0-16,3 4 0 0,-6-2 0 0,6 1 0 16,-7 5 0-16,4 1 0 0,-4 1 0 0,-3 4 0 0,-3 3 0 15,6 0 0-15,-3 4 0 0,0-1 0 0,-4 4 0 16,4 1 0-16,-4 1 0 0,-3 3 0 0,14-3 0 15,-14 3 0-15,4-1 0 0,-4-1 0 0,0-2 0 0,0 1 0 16,7-2 0-16,-4-2 0 0,-3-5 0 0,0-2 0 16,0-3 0-16,7-3 0 0,-7 0 0 0,7-4 0 0,-4-2 0 15,-3-2 0-15,7 0 0 0,0-5 0 0,-7 2 0 16,3-1 0-16,4 0 0 0,-3 1 0 0,-4 0 0 16,14 0 0-16,-14 6 0 0,3-1 0 0,4 0 0 0,-4 4 0 15,-3 1 0-15,14 2 0 0,-14 2 0 0,4 0 0 16,2 1 0-16,1 1 0 0,-3 0 0 0,3 1 0 0,-4 0 0 15,11 0 0-15,-11-3-224 0,4-2-304 0,-3-1-129 16,9 0-134-16,-2-1-97 0,-1-1 88 0,0-1 63 0,4 0 113 16,-10-6 65-16,13 2 63 0,-7-3 56 0,7 4 32 15,1-4 71-15,2-1 26 0,-2 1 55 0</inkml:trace>
  <inkml:trace contextRef="#ctx0" brushRef="#br0" timeOffset="64513.37">26394 14266 55 0,'0'-15'680'16,"0"5"-1"-16,0 2 33 0,0 1 65 0,0 2-65 0,0 2-120 15,0 1-56-15,0 2-56 0,0 2-48 0,0 6-49 16,0 0-38-16,0 3-49 0,0 3-33 0,7 1-30 16,-4 4-25-16,-3 4-24 0,14 2-24 0,-14 5-32 0,3 0 16 15,11 0-49-15,-11 2 2 0,4 0-97 0,4 4 0 16,-4-4 0-16,-7 3 0 0,0-1 0 0,3-1 0 16,-3-1 0-16,0-2 0 0,0-2 0 0,0-1 0 0,0-4 0 15,0-4 0-15,-3-4 0 0,3-3 0 0,0-4 0 0,-7-3 0 16,0-1-312-16,3-7-56 0,-6 2-40 0,-4-4-25 15,11-2-14-15,-11 3-2 0,4-3-14 0,-1 0-17 16,1 4-32-16,0-2-9 0,3 2-15 0,-4 1 1 0,5 1 23 16,-5-3 48-16,4 1 55 0,-3-2 50 0,3 1 39 0,-3-2 40 15,6 2 32-15</inkml:trace>
  <inkml:trace contextRef="#ctx0" brushRef="#br0" timeOffset="64815.56">26204 14683 78 0,'0'-1'481'0,"0"-2"23"16,0 1 32-16,0-1 24 0,7 2 16 0,0-2 8 0,-7 3-1 15,3-4-23-15,4 2-63 0,-3-4-66 0,3 2-30 16,0 4-42-16,-4-4-30 0,11 2-57 0,-11 2-16 16,4 2-41-16,-3-2-30 0,2 5-10 0,1 4-22 0,4 0-9 15,-1 4-8-15,0 1-33 0,-3 2-30 0,10 5-73 16,-13 0 0-16,10 2 0 0,-1 0 0 0,1 0 0 0,-3 0 0 16,6-1 0-16,-14-2 0 0,21-1 0 0,-13-4 0 15,-1 0 0-15,7-2 0 0,-6-6 0 0,13-3 0 16,-14-1 0-16,0 0 0 0,8-6 0 0,-8-2 0 0,7-2 0 15,-6-2 0-15,-1-1 0 0,4-6 0 0,-4 4 0 16,0-2 0-16,1-1 0 0,-4-1 0 0,-1-1 0 0,5 3 0 16,-8 1 0-16,11 1 0 0,-14 1 0 0,3 2 0 15,4 2 0-15,0 1 0 0,-7 0-280 0,0 1-232 0,0 0-120 16,4 4-120-16,-4 0-144 0,0-1 80 0,-4 2 104 16,4 0 55-16,0-3 82 0,0 6 79 0,0-3 63 15,0 0 50-15,4 0 31 0,3 0 40 0,-7 0 31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55:05.786"/>
    </inkml:context>
    <inkml:brush xml:id="br0">
      <inkml:brushProperty name="width" value="0.05292" units="cm"/>
      <inkml:brushProperty name="height" value="0.05292" units="cm"/>
      <inkml:brushProperty name="color" value="#FF0000"/>
    </inkml:brush>
  </inkml:definitions>
  <inkml:trace contextRef="#ctx0" brushRef="#br0">4444 7093 23 0,'0'4'552'0,"-7"0"15"16,-3 1 17-16,7-1 9 0,3 1 7 0,-7 2-56 16,0-1 7-16,3-1 1 0,-2 0-71 0,2 0-49 15,4 1-72-15,-7-2-25 0,0-1-38 0,7 0-33 0,0-1-32 16,0-1-24-16,0-1-24 0,0 2-24 0,0-2-17 15,0 0-7-15,0-2-23 0,0 4-18 0,0-4-7 0,0 4 0 16,0-2-79-16,7 0-9 0,0 3 0 0,-7-3 0 0,4 0 0 16,6 3 0-16,4-3 0 0,-11 1 0 0,7 2 0 15,4 0 0-15,-3 0 0 0,-1-1 0 0,0-2 0 16,4 3 0-16,-4 1 0 0,8-4 0 0,-8 5 0 0,0-5 0 16,14 1 0-16,-10-1 0 0,0 2 0 0,0 1 0 15,3-3 0-15,0 0 0 0,7 0 0 0,-3 1 0 16,-4-2 0-16,4 2 0 0,-4-2 0 0,11 1 0 0,-4 1 0 15,-4-2 0-15,5 1 0 0,-12 0 0 0,15 0 0 16,-11 0 0-16,7 0 0 0,-3 0 0 0,3 1 0 0,-10-1 0 16,10 2 0-16,-3-1 0 0,-4 1 0 0,7 1 0 15,-3-2 0-15,3 2 0 0,-11-3 0 0,12 3 0 0,-5-3 0 16,4 2 0-16,-3-2 0 0,3 0 0 0,-3 0 0 16,6 0 0-16,-3 0 0 0,-3 0 0 0,7 0 0 15,-1 0 0-15,1 0 0 0,-1 0 0 0,1 0 0 0,6 0 0 16,-6 0 0-16,6 0 0 0,-3 0 0 0,4-2 0 15,-8 1 0-15,11-2 0 0,-3 1 0 0,3-2 0 0,-7 1 0 16,0 0 0-16,7-2 0 0,-4 0 0 0,1 0 0 16,-4 2 0-16,3-2 0 0,0 0 0 0,1 0 0 15,-4 2 0-15,-4-2 0 0,15-1 0 0,-15 4 0 0,4-3 0 16,4 0 0-16,-1 0 0 0,-6 2 0 0,3-2 0 0,3 2 0 16,-6-2 0-16,6 0 0 0,-3 1 0 0,4 3 0 15,-1-2 0-15,-3-2 0 0,4 2 0 0,3-1 0 0,-4 0 0 16,0-1 0-16,4 3 0 0,-3-3 0 0,-4 0 0 15,3-1 0-15,4 1 0 0,-3 1 0 0,-1-2 0 16,-3 1 0-16,4-3 0 0,2 3 0 0,-2-1 0 0,3-2 0 16,-4 1 0-16,1 1 0 0,3-1 0 0,-4-1 0 15,-3 1 0-15,10 2 0 0,-3-1 0 0,0 1 0 0,0 0 0 16,-3 1 0-16,2 1 0 0,-2 2 0 0,3-2 0 16,3 1 0-16,-10 2 0 0,10-1 0 0,-10 1 0 15,11 0 0-15,-11-2 0 0,-4 4 0 0,8-2 0 0,-1 1 0 16,-6-1 0-16,3 2 0 0,0 0 0 0,0-1 0 15,-4 2 0-15,1-3 0 0,0 1 0 0,6 1 0 0,-6-1 0 16,-1-2 0-16,8 2 0 0,-1-1 0 0,-6 0 0 16,3-1 0-16,3 1 0 0,1 0 0 0,-8 0 0 15,1 0 0-15,-1 0 0 0,1 0 0 0,-8 0 0 0,8 0 0 16,-11 0 0-16,0 0 0 0,8 0 0 0,-15 0 0 0,0 0 0 16,1 0 0-16,-1 0 0 0,-3 0 0 0,0 0 0 15,-7 1 0-15,3 0 0 0,-3 2 0 0,0 1 0 0,0-2 0 16,0 2 0-16,0 1 0 0,0-3 0 0,-3 3 0 15,3 1 0-15,-7-3 0 0,0 1 0 0,7-4-441 16,-10 3-159-16,6-3-159 0,-10 3-145 0,4-1 32 0,7-2 96 16,-11 0 120-16,3 0 47 0,11 0 81 0,-6-2 56 15,6 7 56-15,-4-5 57 0,4 3 31 0,0-3 31 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56:25.3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33201 8736 255 0,'0'-5'472'0,"4"-1"0"0,-4 2 8 16,7-1 8-16,-4 1 0 0,-3 0-40 0,7 0 24 0,0 0-8 16,-7 1 40-16,3-2-24 0,4 3-56 0,-3-1-41 15,-4-1-46-15,0 1-49 0,0 0-17 0,0-2-30 16,7 3-33-16,-7-3-16 0,0 2-25 0,-7 1-22 0,7-4-9 15,0 3-16-15,0-3-16 0,-4 4-25 0,-3-4-6 16,4 1-73-16,-11-2 0 0,4 4 0 0,0-2 0 0,-11 1 0 16,4-1 0-16,-8 1 0 0,-2 4 0 0,-1-2 0 15,-6 1 0-15,3 4 0 0,-4-3 0 0,-2 4 0 0,-1 1 0 16,-4-1 0-16,-2 1 0 0,-1 0 0 0,3 3 0 16,1 0 0-16,-4-1 0 0,7-1 0 0,-6 2 0 15,-1-2 0-15,14 1 0 0,-14-1 0 0,4 1 0 0,10 1 0 16,-11-2 0-16,11 2 0 0,-10-1 0 0,10 2 0 15,-10 0 0-15,10 0 0 0,-4 2 0 0,1 1 0 16,3 1 0-16,3 0 0 0,-6 4 0 0,-1-2 0 0,8 3 0 16,-4 2 0-16,3 2 0 0,1 1 0 0,2 2 0 15,5 2 0-15,-8 1 0 0,-3 1 0 0,17 6 0 0,-10 1 0 16,7 1 0-16,3 2 0 0,-3 0 0 0,-7 1 0 16,14 4 0-16,-8-2 0 0,15-1 0 0,-11 2 0 15,4-1 0-15,6-1 0 0,-9 1 0 0,13 0 0 0,0-3 0 16,0 0 0-16,0 1 0 0,6 0 0 0,5-2 0 0,-1 0 0 15,7-1 0-15,7-1 0 0,-10-1 0 0,17-2 0 16,-3 0 0-16,-1 0 0 0,11-5 0 0,0 1 0 0,7-2 0 16,-7 1 0-16,14-1 0 0,-4-3 0 0,10 0 0 15,-9-3 0-15,6 2 0 0,0-4 0 0,0 2 0 0,4-7 0 16,-1 4 0-16,-3-7 0 0,4 0 0 0,-11-4 0 16,4 0 0-16,3-3 0 0,-7-4 0 0,4-1 0 15,-4-6 0-15,-3 0 0 0,0-4 0 0,-1-5 0 0,-6-2 0 16,4-3 0-16,-5-4 0 0,1-1 0 0,-3-2 0 15,-4-4 0-15,0-2 0 0,-4-2 0 0,1-2 0 0,0 1 0 16,-1-4 0-16,-10-3 0 0,4 1 0 0,3-3 0 16,-10 1 0-16,10-5 0 0,-7 3 0 0,-6 0 0 15,6-3 0-15,-7 1 0 0,0-1 0 0,1-1 0 0,3 3 0 16,-11 0 0-16,-3 0 0 0,7 4 0 0,-4-1 0 16,-3 2 0-16,0 3 0 0,0 2 0 0,-3 1 0 0,-4 4 0 15,4-1 0-15,-4 3 0 0,-4-1 0 0,1 2 0 16,-7 2 0-16,0-2 0 0,-1 0 0 0,1 0 0 15,-4 2 0-15,-3-1 0 0,4 1 0 0,-4 1 0 0,-4 0 0 16,0 0 0-16,1 0 0 0,6 4 0 0,-6 0 0 16,-1 3 0-16,0 2 0 0,1-1 0 0,-4 3 0 0,3 3 0 15,1 5 0-15,6-2 0 0,-6 8 0 0,2 1-33 16,-2 1-359-16,10 3-112 0,-11 1-111 0,14 5-137 0,-10 1-120 16,4 1 79-16,-5 2 82 0,8 3 95 0,3 2 63 15,-10-2 41-15,7 2 80 0,0 3 41 0,7 3 39 16,-8 0 40-16,15 2 39 0</inkml:trace>
  <inkml:trace contextRef="#ctx0" brushRef="#br0" timeOffset="1617.72">33077 12903 143 0,'11'-3'255'0,"2"0"-6"0,-2 0-2 16,-1 0 41-16,0-4 8 0,1 3-63 0,3-2 47 0,3 0 8 16,-7 0 64-16,7 0 0 0,-3-2 56 15,0 1 8-15,0 0 24 0,3-4 48 0,7 2-17 0,-7-1-62 16,-6-1-49-16,6 0-41 0,-7 0-31 0,7 2-31 0,-13-2-25 16,3 1-25-16,0-1-22 0,-7 2-25 0,3 2-17 15,-6-1 2-15,3 2-25 0,-14-1-24 0,10 1-32 16,-6-1-64-16,-7 4 0 0,-7-4 0 0,7 6 0 0,-11-1 0 15,0 1 0-15,-3-1 0 0,-3 4 0 0,-4 1 0 16,-3 1 0-16,3 2 0 0,-7 0 0 0,-3 2 0 0,3-1 0 16,-10 4 0-16,3-1 0 0,-3 3 0 0,0-3 0 15,0 6 0-15,0-1 0 0,-4 0 0 0,1 3 0 0,2-3 0 16,5 3 0-16,3 2 0 0,-11 2 0 0,18-1 0 16,-4 2 0-16,0 1 0 0,4 2 0 0,3 0 0 15,10 3 0-15,-6 1 0 0,6-1 0 0,14 7 0 0,-10-4 0 16,7 3 0-16,7 1 0 0,3 4 0 0,3 1 0 15,4-1 0-15,4 0 0 0,3 4 0 0,3 0 0 0,14-2 0 16,-7 0 0-16,11-3 0 0,3-3 0 0,-3-1 0 16,16-1 0-16,-2-6 0 0,-1 0 0 0,11-7 0 15,-4 1 0-15,4-4 0 0,-4-2 0 0,10-1 0 0,-2-1 0 16,-8-3 0-16,3-1 0 0,-2 0 0 0,6-2 0 16,3-1 0-16,-9-2 0 0,2-4 0 0,4 2 0 15,-6-4 0-15,2-4 0 0,-6 0 0 0,0-5 0 0,-4-5 0 0,4 0 0 16,-4-5 0-16,-10-3 0 0,11-1 0 15,-11-9 0-15,-4 1 0 0,8-6 0 0,-8-2 0 0,8-3 0 16,-15-1 0-16,8-4 0 0,-4-3 0 0,4 1 0 0,-11-2 0 16,4 1 0-16,-11 0 0 0,14 1 0 0,-14 1 0 15,1 4 0-15,-4 0 0 0,-4 3 0 0,-3 2 0 16,0 4 0-16,0 0 0 0,-10 3 0 0,6 0 0 0,-10 3 0 16,-3 0 0-16,3-1 0 0,-10 2 0 0,4 3 0 15,-4-1 0-15,-4 0 0 0,7 3 0 0,-6-4 0 0,3 7 0 16,-4-4 0-16,1 5 0 0,-1 1 0 0,7 1 0 15,-6-1 0-15,-4 2 0 0,10 6 0 0,0-3 0 0,-6 7 0 16,3-1 0-16,3 4 0 0,-7 2 0 0,4 2 0 16,4 3 0-16,-4 0 0 0,6 3 0 0,5-1 0 15,-5 2 0-15,1 1-112 0,7-1-264 0,-7 0-41 0,6 0-54 16,4 3-42-16,-3-4-119 0,3 0-103 0,4 2-65 16,-4-1 112-16,0 1 64 0,7 1 72 0,0-2 63 0,0 0 57 15,0 3 49-15,0-2 39 0,-4 5 40 0,4 0 40 16</inkml:trace>
  <inkml:trace contextRef="#ctx0" brushRef="#br0" timeOffset="5025.72">27682 9026 23 0,'14'-1'343'0,"-4"-3"33"15,8 2 9-15,-15-1 47 0,7 0 55 0,4 0-6 0,-4 1 23 16,1 1 48-16,-4-3 48 0,-4 1-88 0,11 3-40 16,-11 0-56-16,4 0-40 0,-3 0-49 0,3 0-38 0,-1 1-18 15,-2-2-39-15,-4 1-39 0,7 0-1 0,-4-2-16 16,4 2-32-16,0-1-25 0,-4-1 2 0,-3 2-17 16,7-3-40-16,0 1-64 0,-3 0 0 0,3-3 0 0,-4 4 0 15,4 1 0-15,0-3 0 0,-4 3 0 0,-3-5 0 16,7 5 0-16,-7-2 0 0,0 2 0 0,4 2 0 0,-4-2 0 15,0-2 0-15,0 2 0 0,0 0 0 0,0 0 0 16,-4 0 0-16,4 0 0 0,0 0 0 0,0 0 0 16,0 0 0-16,-7 0 0 0,7 0 0 0,-3 0 0 0,-11 0 0 15,4 2 0-15,-1 3 0 0,-6 1 0 0,-4 3 0 16,-3 2 0-16,-3 3 0 0,-8 4 0 0,4 2 0 0,-3 2 0 16,-4 5 0-16,0-1 0 0,-3 2 0 0,3-1 0 15,0 3 0-15,-3-2 0 0,10 1 0 0,-11-3 0 0,11 0 0 16,4 2 0-16,-8-3 0 0,8-3 0 0,3 1 0 15,-4-2 0-15,7-3 0 0,4 0 0 0,0-1 0 16,0-4 0-16,6-2 0 0,8 2 0 0,-4-4 0 0,0 0 0 16,7-1 0-16,0-2 0 0,0-1 0 0,0 1 0 15,0-2 0-15,0-3 0 0,0 1 0 0,0 0 0 0,0-2 0 16,0 0 0-16,0 0 0 0,0 0 0 0,0 0 0 16,0 0-168-16,0-2-145 0,0 4-70 0,0-2-25 15,0-2-80-15,-3 0-80 0,3-1-57 0,-7-1-62 0,7-1-25 16,0-3 40-16,-4 1 104 0,4-4 39 0,0 1 58 15,0-3 54-15,0 1 74 0,0 0 15 0,0-2 63 16,0-1 26-16</inkml:trace>
  <inkml:trace contextRef="#ctx0" brushRef="#br0" timeOffset="5318.96">27107 9324 271 0,'3'-9'480'0,"4"0"39"0,-3 0 66 0,9 1 15 0,-9 1 40 16,10 3 0-16,-14-3-48 0,0 4-80 0,0 0-48 15,3 3-56-15,-3-3-41 0,0 5-46 0,0-4-41 16,-3 4-33-16,3-1-23 0,0 2-23 0,-7 3-33 0,0 0-8 15,3 3-32-15,-2 3-9 0,-5 3 1 0,1 2-32 16,-4 2-31-16,0 5-57 0,-3 3 0 0,0-1 0 0,0 1 0 16,-1 3 0-16,1 0 0 0,3-3 0 0,1 2 0 15,-5 0 0-15,8-2 0 0,0 0 0 0,-1-1 0 16,4-4 0-16,4-1 0 0,3-1 0 0,-7-4 0 0,7-1 0 16,7-3 0-16,-4 0 0 0,4-6 0 0,-3-1 0 15,13-3 0-15,7-2 0 0,-7 0 0 0,4-4 0 0,7 0 0 16,-4-1 0-16,3-2 0 0,4 1 0 0,-3-2 0 15,6 3 0-15,-6 0-9 0,-1 2-390 0,1 0-130 0,-4 1-111 16,-3 0-144-16,3 4-87 0,-10 1 87 0,3 0 63 16,-7 2 106-16,7 2 71 0,-6 1 48 0,3 0 71 15,-11 2 42-15,-3 2 47 0,7 0 32 0,0 4 48 0</inkml:trace>
  <inkml:trace contextRef="#ctx0" brushRef="#br0" timeOffset="6123.88">27427 13802 87 0,'-3'-1'424'0,"3"0"-8"0,-14-2 48 0,14 1 40 16,-3 1 48-16,3 1-16 0,0-3 32 0,-7-2 47 16,7 5-86-16,0-2-57 0,0 1-48 0,0 1-49 15,0 0-47-15,0-3-32 0,0 3-31 0,0-3-9 0,0 3-57 16,0 0-14-16,0 0-25 0,7 0 8 0,-4 3-48 16,-3 0-17-16,14 3 18 0,-4 5-97 0,7-1-24 0,-6 4 0 15,6 2 0-15,10 3 0 0,-9 2 0 0,9 5 0 16,-6 1 0-16,3-1 0 0,4 2 0 0,-1 1 0 0,-6-2 0 15,6 0 0-15,-2-2 0 0,2-1 0 0,-6-2 0 16,3-2 0-16,-10-1 0 0,3-2 0 0,7-1 0 0,-14-6 0 16,1 1 0-16,-4-3 0 0,-4-5 0 0,4 3 0 15,0-5 0-15,-14 3 0 0,0-9 0 0,-3-1-89 16,-1-1-351-16,1-1-72 0,-14-1-80 0,14-3-79 0,-8 1-90 16,1-1-54-16,-10-3 111 0,9-1 63 0,5 2 66 15,-12 3 87-15,5-3 56 0,3 0 56 0,-1 3 40 0,-2-3 40 16,2 2 32-16</inkml:trace>
  <inkml:trace contextRef="#ctx0" brushRef="#br0" timeOffset="6451.02">27324 13864 430 0,'-14'4'752'0,"4"-2"40"0,-1 1 25 16,1 1-89-16,3-4-81 0,-3 3-102 0,3-3-66 16,4 0-46-16,-11 2-57 0,10-2-48 0,-3 0-24 0,1 0-41 15,2-3-46-15,-3 0-10 0,4-1-6 0,-11 0-41 16,11-3-16-16,-4-2-24 0,3-2-17 0,-3-2-6 0,0-2-49 15,7-3-48-15,-3 0 0 0,3-3 0 0,-10-3 0 16,10-1 0-16,-7-4 0 0,0 2 0 0,7 0 0 16,0 0 0-16,-4 2 0 0,4 3 0 0,0 0 0 0,0 4 0 15,0 5 0-15,0 2 0 0,0 7 0 0,0-2 0 16,0 4 0-16,0 1 0 0,0 1 0 0,0 0 0 0,0 4 0 16,0 1 0-16,4 4 0 0,3-2 0 0,0 4 0 15,3-1 0-15,-7 4 0 0,15 3 0 0,-1 1 0 16,0 1 0-16,0-3 0 0,4 4 0 0,7-5 0 0,-1 1 0 15,-3-1 0-15,4-1 0 0,-1-1 0 0,1 0-120 16,-1 0-272-16,1-5-104 0,-4 3-88 0,4-4-104 0,-1 3-144 16,-6-3 8-16,3 1 96 0,-3-4 80 0,-1 3 104 15,-2 0 64-15,6-3 31 0,-4 2 65 0,-2-1 41 0,2 1 39 16,-2-2 31-16</inkml:trace>
  <inkml:trace contextRef="#ctx0" brushRef="#br0" timeOffset="7383.57">28461 14604 191 0,'7'-9'544'0,"-4"-2"23"0,4 2 18 0,0 0 55 0,-7 0 32 0,0 3-24 16,0-1-97-16,0 2-46 0,0 0-57 15,0 5-48-15,0-1-40 0,-7 0-48 0,0 2-32 0,7 0-33 16,-3 6-30-16,-11-1-17 0,10 3-24 0,-6 4 0 0,-4-1-40 16,4 5-8-16,7 1-24 0,-11 3-9 0,10 0-86 15,-6 3-9-15,-4 0 0 0,14 0 0 0,-3-2 0 16,3-1 0-16,0-1 0 0,3-4 0 0,-3-1 0 0,14-3 0 15,-4-4 0-15,8-4 0 0,-8-5 0 0,7-5 0 16,-3-3 0-16,3-5 0 0,7-4 0 0,-3-3 0 0,-4-6 0 16,0-1 0-16,1-4 0 0,-1-1 0 0,-7 0 0 15,-6-3 0-15,9 2 0 0,-9-1 0 0,-4 2 0 16,7 3 0-16,-7 2 0 0,0 2 0 0,0 3 0 0,-7 3 0 16,7 2 0-16,-4 6 0 0,-9 2 0 0,13 7 0 15,-11-2 0-15,8 1 0 0,-4 4 0 0,-3 5 0 0,3 1 0 16,3 3 0-16,-3 3 0 0,0 2 0 0,4-3 0 15,3 6 0-15,0 2 0 0,0 3 0 0,0 2 0 0,0-1 0 16,0 3 0-16,-7 0 0 0,14-2 0 0,-7-2 0 16,3 2 0-16,4-1 0 0,0-3 0 0,-3-2 0 15,6-2 0-15,4-3-9 0,-11-1-262 0,8-3-65 0,6-1-32 16,-7-7 7-16,4 2-30 0,3 0 14 0,-6-4 10 16,6-2 23-16,-7 0 40 0,7-2 56 0,-6 0 56 15,6-2 48-15,-7 0 32 0,1 1 48 0,-1-2 88 0,4 0 88 16,-11 3 48-16,-3-1 96 0,7 1 72 0,-4 2 48 15,-3 1-8-15,0 1-48 0,0 0-17 0,0 1-38 0,0 1-25 16,0 2-41-16,0 0-6 0,0 3-17 0,0 2-40 0,0-4-24 16,0 4 7-16,0 0-22 0,0 2-9 0,0 2-72 15,0-2-16-15,0 1 0 0,14-1 0 0,-14 1 0 0,4-1 0 16,9-2 0-16,-9-1 0 0,6-1 0 0,4-1 0 16,-4-2 0-16,1-2 0 0,-1-2 0 0,7 0 0 15,-6-6 0-15,2-2 0 0,-2 2 0 0,-1-5 0 0,-3-2 0 16,-4 1 0-16,-3-4 0 0,7-1 0 0,-14 0 0 15,7 2 0-15,-3-2 0 0,-11 1 0 0,11 2 0 16,-8 0 0-16,-2 3 0 0,2 2 0 0,1 1 0 0,0 1 0 16,-4 5 0-16,0 0 0 0,0 0 0 0,11 2 0 15,-8 1 0-15,5 1 0 0,-1 2 0 0,3 2 0 0,-3-3 0 16,0 5 0-16,7-4-289 0,0 1-142 0,0 2-82 16,0-1-78-16,7 1-73 0,0-3-112 0,-7-2 8 15,4 1 56-15,9-1 80 0,-9-1 72 0,6 0 79 0,4 0 74 16,0 0 23-16,0 0 64 0,-1-1 32 0,5 1 40 15</inkml:trace>
  <inkml:trace contextRef="#ctx0" brushRef="#br0" timeOffset="8395.91">29157 14590 135 0,'3'2'432'0,"4"-2"16"0,-3 3-25 16,2 0-23-16,1-3-23 0,-7 4-41 0,0-1-33 0,4 0-30 15,-4 2-25-15,0-2-32 0,0 0-25 0,7 1-22 0,0-4-49 16,-7 3 7-16,0-3-46 0,0 1 15 0,0 3-40 15,0-4 0-15,3 1 0 0,-3-1 7 0,0 0-22 0,0-1-1 16,0 2-8-16,0-2-16 0,7 2 32 0,-7-1 0 16,0-1 0-16,3 1 8 0,-6 0 8 0,6 0 0 15,-3 0 16-15,0 0 15 0,0 0 2 0,0 0-2 0,0 0 10 16,0 0-10-16,0 0 33 0,0-2-7 0,0 0 15 16,0 0 8-16,0 0 7 0,0-1 2 0,0-1 31 15,0 1 0-15,0-1 40 0,0 0-25 0,0 0-30 0,0 1-17 16,14 1-17-16,-14-1-6 0,4 0-25 0,-4 0-1 0,6 0-15 15,-6 0-31-15,4 2-57 0,-4-2 0 0,0 3 0 16,0-3 0-16,7 3 0 0,-7-2 0 0,0 2 0 16,-7 0 0-16,7 0 0 0,7 0 0 0,0 2 0 0,-14 1 0 15,14 1 0-15,-7 2 0 0,0 2 0 0,0 1 0 16,0 3 0-16,0 1 0 0,0 2 0 0,0 4 0 16,0-1 0-16,0-1 0 0,0 1 0 0,0 0 0 0,0 0 0 15,0-1 0-15,0 1 0 0,0-5 0 0,0 0 0 16,0-3 0-16,0-2 0 0,0-1 0 0,0-4 0 0,0-2 0 15,3-1 0-15,-3-4 0 0,0-2 0 0,7-5 0 0,0-1 0 16,-7-3 0-16,10-3 0 0,-10-1 0 0,4-4 0 16,9-1 0-16,-9 0 0 0,6 2 0 0,4-4 0 15,-11 4 0-15,15-1 0 0,-8 2 0 0,4 1 0 0,-4 6 0 16,0-1 0-16,1 5 0 0,-1-1 0 0,4 4 0 16,-11 5 0-16,11 2 0 0,-14 1 0 0,10 3 0 0,-6 4 0 15,-4 2 0-15,0 1 0 0,0 1 0 0,0 3 0 16,7 0 0-16,-7 0 0 0,-7 2 0 0,7-2 0 15,0 1 0-15,0-1 0 0,7-1 0 0,-7-2 0 0,7-1 0 16,-7-1 0-16,3-2 0 0,-3-1-168 0,7-3-176 16,-4-2-73-16,4-1-38 0,0-2-25 0,-3-2-40 0,-4-3-32 15,10-3 8-15,4-2-8 0,-11-1 40 0,11-1 40 16,-4-3 56-16,-6 0 48 0,10-2 72 0,-4 2 88 0,0-2 80 16,1 1 103-16,-1 1 106 0,-3 3 46 0,3 2 90 15,-3 2 87-15,0 1 72 0,-7 3 88 0,0 2 87 16,0 3 26-16,0 2-73 0,0 1-57 0,0 3-38 0,0 2-58 15,0-1-14-15,0 3-41 0,0 0-32 0,0 1-49 16,0 2-6-16,0 0-41 0,0 2-16 0,0 0 0 16,0-2-24-16,0 3-16 0,3 1-96 0,-3-3-16 0,7 1 0 15,-3-1 0-15,10-1 0 0,-11-3 0 0,7 0 0 16,4-1 0-16,-10-5 0 0,9 1 0 0,1-5 0 0,-7 0 0 16,3 0 0-16,1-6 0 0,-4-2 0 0,-1-2 0 0,-2-1 0 15,6-2 0-15,-10-1 0 0,7-1 0 0,-7-2 0 16,7 0 0-16,-14-4 0 0,0 3 0 0,7 1 0 15,-3-2 0-15,-4 1 0 0,-3 0 0 0,3 1 0 0,-4 1 0 16,-6 0 0-16,14 2 0 0,-15 2 0 0,8 1 0 16,-4 2 0-16,4 3 0 0,7 1 0 0,-4 4 0 0,0-3 0 15,3 4 0-15,4-2-48 0,-7 4-240 0,7-2-9 16,0 1-47-16,7-1-39 0,-7 0-10 0,4-3-14 0,-4-1-1 16,14-3-1-16,-14 0 26 0,3 0 55 0,7-4 55 15,4 2 66-15,-4-1 23 0,-3-1 80 0,7-2 40 16,0 5 96-16,-11 1 72 0,8 1 56 0,2 2 103 0,-9 3 73 15,6 2 121-15,4 1-33 0,-11 6-32 0,11 0-57 16,-10 5-38-16,6 2-25 0,-3 6-33 0,0-2-22 16,3 5-26-16,0 3-23 0,-3 2-16 0,-3-2-23 0,10 2-18 15,-4-3-7-15,-7 0-24 0,11-2-23 0,-10-5-57 16,6-1 0-16,4-1 0 0,-11-5 0 0,4-2-89 0,-7-2-142 16,3-5-82-16,-3 0-102 0,-3-3-105 0,-4-2-65 15,4-1-94-15,-4-1-90 0,-10-3 33 0,13-3 73 0,-10 3 63 16,4-3 64-16,0 0 88 0,-1 0 55 0,11 1 50 15,-7 0 39-15,1 1 31 0,6-2 34 0</inkml:trace>
  <inkml:trace contextRef="#ctx0" brushRef="#br0" timeOffset="8513.6">29860 14545 230 0,'0'-4'512'15,"6"1"-23"-15,1 1-33 0,-7 0-40 0,4 2-40 16,10-1-80-16,-11 1-40 0,4 0-9 0,-4 0-62 0,11 0-41 16,-4 1-80-16,-6-1-64 0,10 0-56 0,-11 5-80 0,7-2-81 15,-3 3-62-15,0-2-25 0,-3 6-64 0,-4-3-56 16,0 4 15-16,7 1 33 0,-14 1 16 0,7-2 64 0,0 2 9 15</inkml:trace>
  <inkml:trace contextRef="#ctx0" brushRef="#br0" timeOffset="9477.12">29040 15322 287 0,'10'-13'704'0,"0"-2"39"15,-3 4 41-15,-3 4-31 0,-4-3-73 0,6 5-113 0,-6 0-55 16,0 4-55-16,0-2-57 0,-6 3-49 0,6 0-39 16,-11 3-31-16,8 0-34 0,3 1-47 0,-14 4 9 15,14 1-34-15,-10 3-22 0,6-1-33 0,-10 6-9 0,11 1 10 16,-4 3-97-16,4-2-24 0,-4 4 0 0,0 0 0 15,7-1 0-15,-4 2 0 0,4-3 0 0,0-1 0 16,0 1 0-16,4-3 0 0,10-2 0 0,-11-2 0 0,7-5 0 0,4 2 0 16,0-6 0-16,3-3 0 0,0-1 0 0,8-2 0 15,-5-4 0-15,1-1 0 0,-4-5 0 0,11 0 0 16,-11-5 0-16,11 0 0 0,-4 0-152 0,-7-5-96 0,-3 0-32 16,10 0 31-16,-7-3-14 0,-3 1 31 0,0 2 32 15,-4 0 56-15,0-1-80 0,-3 4 160 0,3 0 7 16,-3 4 82-16,-7-1 46 0,4 6 82 0,-4 3 63 0,0 0 39 15,0 3-30-15,0 2-26 0,0 1-14 0,0 2-17 16,-4 3-24-16,4 3 8 0,0 0-33 0,-7 2-7 0,1-2-23 16,6 8-89-16,-4-3 0 0,-3 4 0 0,7-1 0 15,-3 1 0-15,3-1 0 0,0 0 0 0,3 0 0 0,-3-3 0 16,11 2 0-16,-5-4 0 0,5 1 0 0,-1-4 0 16,4 0 0-16,-4-3 0 0,7-1 0 0,-6-2 0 15,6-1 0-15,-7-2 0 0,1-2 0 0,6-2 0 0,-7-2 0 16,4-2 0-16,-11-4 0 0,8 2 0 0,-11-4 0 15,7 0 0-15,-7-2 0 0,0-1 0 0,-7 0 0 16,3-1 0-16,-3-1 0 0,4 3 0 0,-11 1 0 0,4 0 0 16,3 1 0-16,-3 1 0 0,-8 4 0 0,15-1 0 15,-7 7 0-15,-4 1 0 0,10 1 0 0,-2 2 0 0,2 2 0 16,-3 1 0-16,0 1 0 0,7 3 0 0,-3 2-73 16,3-2-254-16,0-3-57 0,0 4-73 0,3-2-46 0,-3-1-65 15,14-1-32-15,-10-3-64 0,2 2-8 0,5-1-9 16,-1-2 74-16,7 0 95 0,-6 0 63 0,13 0 49 0,-7-2 48 15,-7 1 57-15,8-1 111 0,-5-1 136 0,5-1 120 16,6-2 159-16,-7 3 58 0,-3-4 86 0,0 4 98 0,-1 1 46 16,1-3 66-16,-4 4 71 0,-3 2-64 0,4 2-72 15,-8 4-48-15,4 3-56 0,0 0-32 0,-7 3-56 0,3 0-32 16,-3 2-32-16,0 1-40 0,7 1-17 0,-3 0-14 16,-4 3-17-16,0-2-40 0,7 0-24 0,-7-1-8 15,6-1 0-15,-6-2-56 0,0-2-48 0,4-2 0 0,-4-2 0 16,0-2 0-16,0 0 0 0,0-3 0 0,0-5 0 15,0-2 0-15,0-5 0 0,7 0 0 0,-7-4 0 0,3-1 0 16,-3-4 0-16,0-2 0 0,7-1 0 0,0-6 0 16,-4 3 0-16,11 0 0 0,-10-3 0 0,6 0 0 15,4 2 0-15,-4-2 0 0,0 4 0 0,1 0 0 0,6 5 0 16,-7 0 0-16,8 5 0 0,-8 1 0 0,4 6 0 16,-4 1 0-16,-7 2 0 0,11 6 0 0,-10 1 0 0,3 7 0 15,-1-3 0-15,-2 9 0 0,3-3 0 0,-4 6 0 16,-3-2 0-16,7 3 0 0,0 5 0 0,-4-5 0 15,-3 5 0-15,11-3 0 0,-4 1 0 0,0-3 0 0,-7 2 0 16,3-4 0-16,4 0 0 0,0-5 0 0,-7-2 0 16,10-1 0-16,-10-4 0 0,4-2-361 0,-4-4-102 0,0-4-106 15,6-1-55-15,-6-5-63 0,0-2-49 0,0-2-32 16,0-5 72-16,0-3 95 0,0-2 82 0,-6-1-41 16,12-1 167-16,-12-1 50 0,6-2 39 0,0 1 31 0,-4-2 34 15</inkml:trace>
  <inkml:trace contextRef="#ctx0" brushRef="#br0" timeOffset="9691.56">30063 15121 31 0,'-7'-19'471'16,"0"1"122"-16,7 4 103 0,0 3 64 0,-3 6-1 15,6-1-126-15,-6 6-65 0,-4-2-64 0,7 2-56 0,-7 0-48 16,7 0-48-16,0 5-48 0,0-1-41 0,-4 0-22 16,4 3-25-16,0 0-32 0,4 1-25 0,3-1-22 15,3 5-9-15,-3 3-16 0,0 1-25 0,3-2 1 0,-6 3-31 16,9 2-57-16,-2 2 0 0,-8 2 0 0,11 1 0 16,-11 0 0-16,8 3 0 0,-4-2 0 0,3 1 0 15,-10-1 0-15,14-2 0 0,-11 1 0 0,4-3 0 0,-3-3 0 16,-4 0 0-16,0-2-137 0,6-2-167 0,-6-4-95 15,0-1-33-15,0-4-24 0,0-2-41 0,0-2-31 0,0-1-31 16,0 0-33-16,0-4-16 0,0-1-8 0,0-1 56 16,0-1 63-16,0-1 65 0,0-1 40 0,0 2 49 0,0-2 39 15,0-2 40-15,0 1 24 0</inkml:trace>
  <inkml:trace contextRef="#ctx0" brushRef="#br0" timeOffset="10193.76">30156 15241 230 0,'-7'-7'593'15,"7"-1"47"-15,0 1 32 0,7 1 72 0,0 2-40 0,-14 3-97 16,7-2-78-16,-7 3-65 0,7-1-48 16,0-1-56-16,0 2-40 0,7 0-41 0,0 2-30 0,-4-1-17 15,4-1-57-15,3-1-6 0,1 1-25 0,-1 0-9 0,7-2-31 16,1 5-47-16,-1 0-41 0,-7 0-72 0,14-1-48 16,-10-2-64-16,0 0 0 0,3 3-40 0,-7-3 15 0,1 4 10 15,-1-1-33-15,0-6 24 0,-10 3 0 0,7 0 16 16,0 0 23-16,-7 0 17 0,0 0 25 0,0-1-1 15,0 1 48-15,0-3 16 0,0 1 48 0,-7-3 31 0,14 1 58 16,-7 4 31-16,0-3 79 0,0 2 41 0,0 2 64 16,-7-2-47-16,7 1-1 0,-7 0-33 0,4 4-23 0,-4 4-15 15,7-1-25-15,-3 0-17 0,-4 2-30 0,0 0-2 16,7 1 1-16,-4 1-23 0,4 2-89 0,0-3 0 16,0 2 0-16,0 0 0 0,0-1 0 0,0-2 0 0,0 1 0 15,4-1 0-15,-4-1 0 0,0-2 0 0,7-2 0 16,0-1 0-16,-4-1 0 0,4-1 0 0,-4-4 0 0,4 2 0 15,0-5 0-15,-3 0 0 0,2-3 0 0,-2-2 0 16,3-1 0-16,0 0 0 0,-4-3 0 0,-3-2 0 0,7 3 0 16,0-2 0-16,-7-1 0 0,3 0 0 0,4 5 0 15,-7-3 0-15,0 3 0 0,4 3 0 0,-4 0 0 16,0 5 0-16,0-3 0 0,0 4 0 0,0-1 0 0,7 9 0 16,-7-3 0-16,6 5 0 0,-6 2 0 0,4 1 0 15,3 4 0-15,-4-2 0 0,4 4 0 0,0 1 0 0,-4 1 0 16,4-3 0-16,0 1 0 0,-3 0 0 0,3-2 0 0,-4-2 0 15,4 0-89-15,0-4-334 0,-4-1-106 0,4-2-118 16,-3-1-98-16,2-5-78 0,1-1 15 0,-3-2 120 16,3-2 80-16,-4-3 72 0,11-3 40 0,-11 0 79 0,11-4 50 15,-4-2 31-15,-6 0 40 0,3 1 15 0</inkml:trace>
  <inkml:trace contextRef="#ctx0" brushRef="#br0" timeOffset="10378.29">30693 15097 15 0,'0'0'816'0,"0"3"79"16,0 3-47-16,-3 0-79 0,6 0-89 0,-6 2-121 0,6 0-54 15,-3-1-49-15,0 3-64 0,0 1-48 0,7 1-41 16,0-2-39-16,-7-1-32 0,0 3-24 0,4-1-31 16,2 2-25-16,-2-1-24 0,3 2-16 0,0-4-17 0,-7 1-22 15,3 1-42-15,4-5-86 0,-4 2-57 0,-3-3-88 16,7-1-80-16,-7-2-104 0,0-2-112 0,0-2-48 0,0-4-96 16,0 1-80-16,0-5-24 0,-7-2 87 0,7-2 74 15,0-1 70-15,0 1 33 0,0-2 80 0,0 0 41 0,0 1 47 16,0 1 24-16,0 2 32 0</inkml:trace>
  <inkml:trace contextRef="#ctx0" brushRef="#br0" timeOffset="10683.49">30838 15152 38 0,'7'7'648'0,"-4"-1"65"0,4 4 23 16,0 1 48-16,-3-1-72 0,9 3-113 0,-2 1-70 0,-8 0-74 0,4-2-30 16,0 1-49-16,-4-1-49 0,8 0-30 15,-11-1-42-15,13-1-30 0,-13 1-34 0,4-4-14 0,-4-4-25 16,7 0-17-16,0-3-15 0,-7-3-15 0,0 0-10 0,3-4-14 15,-3-2-65-15,0-6-16 0,7 0 0 0,-4-2 0 16,-3 2 0-16,14-1 0 0,-14-2 0 0,4 3 0 0,6-2 0 16,-10 2 0-16,14 0 0 0,-11 6 0 0,8 0 0 15,-11 7 0-15,13-3 0 0,-9 2 0 0,3 3 0 16,0 0 0-16,3 4 0 0,-7 3 0 0,-3 4 0 0,14 0 0 16,-10 2 0-16,-4 1 0 0,10-1 0 0,-10 4 0 15,14-1 0-15,-14 2 0 0,3-3 0 0,4 2 0 16,0-4 0-16,-7 1-9 0,3-2-318 0,-3-3-89 0,7 0-65 15,-7-3-30-15,0-3-73 0,4-2-56 0,-4 2-48 16,0-4-24-16,7-2 64 0,0-2 72 0,-7-2 64 0,3 1 63 16,7-3 50-16,-3 0 47 0,0-1 48 0,-3-3 32 15,6 1 31-15</inkml:trace>
  <inkml:trace contextRef="#ctx0" brushRef="#br0" timeOffset="10945.29">31482 14736 326 0,'14'-23'721'0,"-4"4"63"15,-6 4 40-15,10 2-80 0,-11 8-72 0,4-1-104 0,-4 5-56 16,4 5-72-16,-7 3-40 0,7 5-32 0,-7 3-40 0,0 2-65 16,4 4-6-16,-4 1-34 0,6 3-22 0,1 4-25 15,-7 4-48-15,11 2-24 0,-8 4 0 0,4 4-56 16,0 1-48-16,3 2 0 0,-6 2 0 0,9 3 0 0,-9 2 0 15,6-2 0-15,4-1-112 0,-10-4-257 0,2-3-134 16,1-5-129-16,4-2-113 0,-8-6-111 0,4-3 72 0,0-8 89 16,-4-2 54-16,-3-7 98 0,0-2 39 0,0-4 79 15,0-4 34-15,0-4 63 0,0-3 24 0,-3-2 40 0</inkml:trace>
  <inkml:trace contextRef="#ctx0" brushRef="#br1" timeOffset="15233.96">27262 11289 487 0,'3'-9'688'15,"-3"-2"56"-15,0 2 23 0,-3 2-30 0,3 0-82 16,-7 0-102-16,4 3-65 0,-4-1-48 0,0 4-56 0,-4 1-41 16,-6 1-39-16,7 5-32 0,-7 0-15 0,-4 6-49 15,4 2-16-15,-7 1-32 0,3 4-9 0,0-1-7 0,-3 6-16 16,3 0-39-16,4 2-89 0,0-1 0 0,7 0 0 16,3 1 0-16,3-2 0 0,4-1 0 0,0-4 0 15,4-1 0-15,3-3 0 0,3-4 0 0,7-5 0 0,0-5 0 16,1-2 0-16,2-7 0 0,1-4 0 0,7-7 0 15,3-4 0-15,0-7 0 0,-4-4 0 0,8-4 0 16,-1-4 0-16,-6-3 0 0,3-3 0 0,-4-2 0 0,1 1 0 16,-4 0 0-16,-3-4 0 0,-4 2 0 0,0 2 0 15,-10 2 0-15,-4 4 0 0,4 2 0 0,0 7 0 0,-7 0 0 16,-7 5 0-16,0 6 0 0,7 7 0 0,-3 4 0 16,-11 6 0-16,4 1 0 0,6 5 0 0,-9 3 0 0,2 5 0 15,8 4 0-15,-11 4 0 0,4 2 0 0,3 2 0 16,-4 3 0-16,8 2 0 0,-11 5 0 0,11 1 0 0,-4 4 0 15,7-1 0-15,0 2 0 0,0 3 0 0,-4 2 0 16,4-3 0-16,4 5 0 0,-4-6 0 0,0 1 0 0,10-4 0 16,-3-2 0-16,0-2 0 0,3-6 0 0,1-5 0 15,-1-2 0-15,7-5 0 0,0-5 0 0,1-2 0 0,-1-5-120 16,0-5-208-16,-3-1-16 0,0-3 8 0,-1-1-8 16,1-4 32-16,0 1-1 0,0-3 66 0,-4 2 39 15,1-3 16-15,-1 2 56 0,4 3 31 0,-11 0 74 0,-3 0 62 16,10 3 82-16,-10 1 87 0,0 3 96 0,7 3 39 15,-7 1-22-15,0 2-41 0,-7 1-40 0,7 2-9 0,-3 3-23 16,-4 2-23-16,4 0-9 0,3 4-16 0,-7-1-16 16,0 1-16-16,7 3-72 0,0-2-48 0,-4 3 0 15,8 1 0-15,-4-3 0 0,14 1 0 0,-11-1 0 0,7 0 0 16,4-3 0-16,0 0 0 0,3-3 0 0,7-1 0 16,4-4 0-16,-1-1 0 0,1-4 0 0,6-3 0 0,-6-3 0 15,3-4 0-15,3-2 0 0,1 0 0 0,-8-6 0 0,1 0 0 16,0 1 0-16,-1-4 0 0,-10 1 0 15,4 0 0-15,-11-1 0 0,4 3 0 0,-10-1 0 0,-4 4 0 16,-4 0 0-16,-3 1 0 0,-3 3 0 0,-7 1 0 0,-1 5 0 16,1 0 0-16,3 6-48 0,-10-1-288 0,7 2-64 15,-4 2-88-15,11 1-56 0,-7 3-57 0,0-3-86 0,6 3-81 16,4-2 64-16,1-3 55 0,2-1 98 0,4 1 62 16,0-1 57-16,4 1 24 0,9-2 73 0,5-2 22 15,-5 2 42-15</inkml:trace>
  <inkml:trace contextRef="#ctx0" brushRef="#br1" timeOffset="15842.85">28888 11029 383 0,'0'-10'703'0,"7"2"57"0,-7-1 57 0,0 1-81 15,0 1-73-15,3 0-110 0,-6 1-58 0,3 1-62 0,0 2-41 16,-7 2-48-16,7 0-41 0,-3-1-39 0,-4 4-32 16,0 0-32-16,-4 6-23 0,8 2-1 0,-11 0-9 0,4 1-22 15,-7 3-34-15,13 2-7 0,-10 2-71 0,11 2-33 0,-4-2 0 16,4 1 0-16,-4 2 0 0,0-1 0 16,7-1 0-16,0 1 0 0,7-2 0 0,0 0 0 0,-4-2 0 15,7 0 0-15,4-3 0 0,3-1 0 0,-6-3 0 0,9-3 0 16,5-2 0-16,-12-1 0 0,18-6 0 0,-10 0-112 15,0-3-201-15,10-4-54 0,-18-2-65 0,15-2-56 0,-4-2-32 16,-3-2-24-16,3-3-16 0,-3-1 0 0,3 0 39 16,-10-2 50-16,3 0 63 0,-3 0 48 0,-1 2 120 15,5 1 71-15,-8 3 122 0,4 1 103 0,-14 2 95 0,3 5 58 16,-3 1 87-16,0 3 47 0,7 2 98 0,-7 4 70 16,0 0 26-16,-7 2-57 0,4 1-56 0,3 2-48 0,-7 1-32 15,0 1-48-15,3 2-32 0,-2 0-24 16,2 2-33-16,-10 2-14 0,11 1-33 0,-4-1-17 0,7 4-14 15,-3-3-9-15,3 2-25 0,0 0 2 0,0 1-97 0,3-1 0 16,-3-1 0-16,10-2 0 0,-3 1 0 0,4 0 0 16,-5-4 0-16,12-2 0 0,-15 1 0 0,21-7 0 0,-13 2 0 15,-1-4 0-15,14-2 0 0,-14-4 0 0,8-1 0 16,-1-2 0-16,-7-3 0 0,7-2 0 0,-6-1 0 16,-1 0 0-16,0-2 0 0,-3-2 0 0,0 2 0 0,-7 0 0 15,0-1 0-15,0 3 0 0,-7 0 0 0,0 1 0 16,4 1 0-16,-11 2 0 0,4 4 0 0,6 0 0 0,-9 0 0 15,2 4 0-15,8 3 0 0,-11 0 0 0,4 3 0 16,3 2 0-16,3 2-256 0,-3-1-72 0,7 2-80 0,-3-2-65 16,3 0-94-16,0 1-81 0,0-4-104 0,3 0 0 15,8-1 80-15,-4-1 80 0,3-1 64 0,4 0 64 0,0 0 55 16,3-1 50-16,7-2 23 0,-7-1 32 0,11 0 31 16</inkml:trace>
  <inkml:trace contextRef="#ctx0" brushRef="#br1" timeOffset="16155.52">29677 11041 167 0,'10'7'648'0,"4"3"56"15,-10 0 56-15,-4 2-8 0,6 4-40 0,1-2-128 0,-7-1-64 16,0 1-72-16,0-2-32 0,0 0-56 0,0 2-40 16,0-4-41-16,0 2-23 0,0-3-39 0,0 2-25 0,0-4-16 15,0-1-32-15,0 0-16 0,0 0-17 0,0-2-6 16,0-3-17-16,4-1-8 0,3-5-56 0,-7 2-24 0,3-3 0 16,4-1 0-16,0-1 0 0,-4-2 0 0,4-4 0 15,4 2 0-15,-5-3 0 0,-2 0 0 0,6-3 0 16,4 3 0-16,-4-1 0 0,1-2 0 0,-1 0 0 0,4 1 0 15,0 2 0-15,-1 0 0 0,-2 5 0 0,6-1 0 16,-14 6 0-16,11 3 0 0,-4-1 0 0,-6 7 0 16,10 2 0-16,-14 0 0 0,3 5 0 0,4 2 0 0,-7 1 0 15,3 1 0-15,-3 1 0 0,0 2 0 0,0 0 0 16,0 3 0-16,7-1 0 0,-7-1 0 0,7 1 0 0,-7-2 0 16,4-2 0-16,-4-1 0 0,0-3 0 0,13 1-304 0,-9-8-144 15,3-1-81-15,-7-2-63 0,3-4-71 16,11-3-41-16,-11-5-57 0,8-1 66 0,-4-6 54 0,3-2 106 15,4-2 62-15,-4-3 50 0,-6-3 54 0,13 2 50 0,-7-3 30 16,7-2 10-16</inkml:trace>
  <inkml:trace contextRef="#ctx0" brushRef="#br1" timeOffset="16931.98">30177 10923 246 0,'13'-21'489'0,"-2"-1"86"0,-8 4 50 15,11 4 62-15,-14 3 66 0,3 4-121 0,-3 5-80 16,0 4-64-16,0 4-56 0,0 1-40 0,0 8-48 16,0 0-32-16,0 5-48 0,0 4-40 0,0 1-8 0,0 2-33 15,0 2-15-15,0 1-31 0,0 0-17 0,0 4-16 16,0-3-16-16,0 1-17 0,0 1 2 0,0-3-57 0,7-2-16 15,-3-3 0-15,-4-2-137 0,0-1-94 0,0-9-73 16,7-1-104-16,-7-3-89 0,6-4-6 0,-6-2-65 0,0-3-72 16,0-5-40-16,0-4-24 0,-6 0 71 0,12-3 97 15,-12-1 57-15,6-3 55 0,0 0 24 0,0-2 71 16,0 0 41-16,0 0 49 0,0 0 103 0,0 3 104 0,6 0 191 16,-6 0 146-16,0 2 95 0,4-1 72 0,-4 5 56 15,7-1 64-15,-7 0 48 0,7 3 8 0,-4 1-64 16,-3-1-80-16,7 2-56 0,-4 1-57 0,4-1-39 0,0 1-47 15,-3-1-33-15,6 1-16 0,4-1-48 0,3-1-24 16,-7-1-32-16,8 2-8 0,-5-1-16 0,5-1-40 0,6 1 16 16,-7-2-48-16,-3 1 16 0,3 0-33 0,-7 2 9 0,7 0 0 15,-3 2-7-15,-3 2-41 0,-8-1 0 0,-3 0 0 16,7 1 0-16,0 2 0 0,-7 3 0 0,0 0 0 16,-7-1 0-16,0 3 0 0,4-1 0 0,3 1 0 0,-7 0 0 15,3 1 0-15,-10 5 0 0,11-3 0 0,-4 1 0 16,0 4 0-16,-3 0 0 0,6 1 0 0,-2-1 0 0,-1 4 0 15,3 1 0-15,4 0 0 0,-7-1 0 0,7 0 0 16,-3 0 0-16,6-3 0 0,-3 1 0 0,7-4 0 16,-3-1 0-16,9 0 0 0,-9-4 0 0,3-2 0 0,3-3 0 15,0 0 0-15,4-4 0 0,-3-1 0 0,6-4 0 16,-14-1 0-16,8-3 0 0,6-1 0 0,-7-2 0 0,4 1 0 16,3-5 0-16,-7 1 0 0,-6-1 0 0,10 3 0 15,-4 0 0-15,0 2 0 0,-3-1 0 0,-3 2 0 0,3 4 0 16,-4-2 0-16,-3 4 0 0,7 2 0 0,-7 2 0 15,0 1 0-15,0 1 0 0,0 3 0 0,0 2 0 16,-7 1 0-16,7 3 0 0,-3 0 0 0,3 2 0 0,0-1 0 16,-7 3 0-16,7 0 0 0,0-1 0 0,0 0 0 15,0-1 0-15,0-2 0 0,0 1 0 0,7-2 0 16,-4-1 0-16,-3-2 0 0,0 0 0 0,14 0 0 0,-14-2 0 16,3-1 0-16,11-1-168 0,-10-1-232 0,-4 0-56 15,10-1-64-15,-3-4-33 0,0 0-54 0,-4 0-33 0,7-3-9 16,4-2 10-16,-10 0 46 0,9-1 42 0,-2-3 62 0,6-1 65 15,-7 1 72-15,8 1 112 0,-5 0 65 0,5 0 95 16,-5 0 80-16,1 4 87 0,3 2 81 0,-6 0 57 16,6 5 46-16,-3-3 57 0,-11 4 73 0,7 2 55 0,-3 1 40 15,0 3 48-15,-3 2 40 0,-4 0-56 0,7 1-65 16,-7 0-46-16,0 1-49 0,3 2-65 0,-3 1-15 0,0 1-39 16,0 1-41-16,0-3-8 0,0 0-32 0,7-1-8 15,-7 2-32-15,7-6-16 0,-7 4-72 0,0-4-72 0,0-4-88 16,0 2-72-16,3-3-112 0,-3 1-64 0,0-5-80 15,0-1-48-15,0 1-32 0,0-2-16 0,0-2-73 16,7-1 10-16,-3-1-25 0,-4 0 88 0,13-1 64 0,-9-3 47 16,10 3 58-16,-11 1 14 0,7-1 74 0,4 0 7 15</inkml:trace>
  <inkml:trace contextRef="#ctx0" brushRef="#br1" timeOffset="17243.16">31145 11091 70 0,'7'1'417'0,"-4"3"63"0,4 1 47 0,-4-1 49 15,4 3 33-15,0 0 15 0,-3 0 0 0,2 4-64 0,-2 0-64 16,-4 1-56-16,0 0-48 0,7 0-40 0,-7 1-48 15,0-2-32-15,0 2-33 0,7-3-31 0,-7 1-24 0,0 0-15 16,0-2-33-16,0 0-17 0,3-2-15 0,-3-4-16 0,0 0-7 16,0-3-9-16,7-3-24 0,-7-2-48 0,0-2 0 15,0-2 0-15,7-2 0 0,-7-2 0 0,0-2 0 16,3 0 0-16,4 0 0 0,-3 0 0 0,3 0 0 0,-1 2 0 16,-2-1 0-16,6 3 0 0,-3 2 0 0,3-2 0 15,-3 5 0-15,4 0 0 0,-1 2 0 0,4 2 0 0,-4 0 0 16,-6 6 0-16,9 0 0 0,-2 4 0 0,-1 1 0 15,0 4 0-15,4 0 0 0,-4 2 0 0,-6 2 0 16,3 1 0-16,3 3 0 0,-3-5 0 0,-4 2 0 0,-3-2 0 16,0-2 0-16,7-2 0 0,-7-1 0 0,0-4 0 15,0-2 0-15,0-4 0 0,-7-2-168 0,4-4-297 16,-4-2-118-16,4-4-98 0,-4 1-158 0,-4-6-26 0,1-2 98 16,-4-2 119-16,-3-3 72 0,3-1 64 0,1-2 63 15,-1-2 50-15,-3-3 47 0,-1-6 40 0,8-1 24 0,-4-1 32 16</inkml:trace>
  <inkml:trace contextRef="#ctx0" brushRef="#br1" timeOffset="17387.29">31265 10573 575 0,'0'-3'767'0,"7"0"17"0,0 2-48 15,-14 2-32-15,0 1-63 0,7 1-113 0,0 0-96 0,-3 0-80 16,-4 1-97-16,7-1-70 0,0 2-98 0,-4-1-111 16,4 3-135-16,-6-2-74 0,-1 1-118 0,7 1-89 0,-4 2-104 15,-6 2-113-15,-4 1 10 0,11 3 94 0,-11 0 34 0,0 3 86 16,-3 3 42-16,0 2 31 0,-4 1 55 0,-10 1 34 15</inkml:trace>
  <inkml:trace contextRef="#ctx0" brushRef="#br1" timeOffset="17783.24">29529 11772 406 0,'3'-12'888'0,"4"0"-7"0,0 0-90 0,-4 2-78 15,4 1-73-15,-7 1-104 0,4 2-65 0,-4 2-39 0,0 3-55 16,0 0-33-16,0 2-56 0,0 4-48 0,0 1-8 16,0 4-41-16,7 4-22 0,0 2-9 0,-7 5-8 0,3 0-32 15,-3 4-8-15,10 6-64 0,-10 0-48 0,14 3 0 0,-14 2 0 16,4-4 0-16,3 4 0 0,-7-1 0 16,3 1 0-16,-3-3 0 0,0 0 0 0,0-3 0 0,7-3 0 15,0-2 0-15,-7-4-152 0,3-1-288 0,-3-4-152 0,7 1-113 16,-7-7-174-16,0 1 15 0,7-4 128 0,-7-1 80 15,0-1 63-15,0-3 81 0,0 3 49 0,0 1 46 0,-7 0 50 16,14 0 39-16,-7 3 48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57:43.316"/>
    </inkml:context>
    <inkml:brush xml:id="br0">
      <inkml:brushProperty name="width" value="0.05292" units="cm"/>
      <inkml:brushProperty name="height" value="0.05292" units="cm"/>
      <inkml:brushProperty name="color" value="#FF0000"/>
    </inkml:brush>
  </inkml:definitions>
  <inkml:trace contextRef="#ctx0" brushRef="#br0">18704 481 430 0,'0'-7'656'0,"0"4"24"0,7-3 64 16,-7 4 8-16,-7-1-71 0,7 3-121 0,-3-4-56 16,-4 7-64-16,3 1-48 0,-10 0-41 0,4 3-38 0,-7 0-34 15,0 7-38-15,3-1-33 0,-10 3-16 0,3 7-24 16,-3 1 0-16,-4 1-48 0,1 3 16 0,-4 5-33 0,7 0-30 16,-11-3-73-16,15 0 0 0,-5-2 0 0,12-3 0 15,-5 0 0-15,8-4 0 0,-4-3 0 0,11-2 0 16,-4-5 0-16,14-1 0 0,-4-1 0 0,4-1 0 0,4-1 0 15,6-2 0-15,-7 1 0 0,14-3 0 0,-3-3 0 16,3 4 0-16,4-3 0 0,-1 1 0 0,4-2 0 16,-3 3 0-16,6 0 0 0,-6 2 0 0,10-1 0 0,-7 2 0 15,0 4 0-15,-4 0 0 0,1 3 0 0,-4-1 0 16,-3 6 0-16,3-1 0 0,-7 1 0 0,-3 3 0 0,-1 0 0 16,-9 0 0-16,-4 1 0 0,0 1 0 0,0 1 0 0,-4-2 0 15,-9-2 0-15,2 3 0 0,-6-3 0 0,0 2 0 16,3-6 0-16,-10 0 0 0,7-1 0 0,-11-5 0 15,11 0 0-15,-11-3 0 0,15-3 0 0,-11 0 0 0,6-3 0 16,1 1 0-16,3-2 0 0,-3-3 0 0,7-2 0 16,-4 1 0-16,11-2 0 0,-4 0-297 0,0-2-230 15,7 1-129-15,0-4-137 0,0 1-87 0,7-4 89 0,0 3 87 16,-7 0 80-16,3-3 72 0,11 2 40 0,-11-1 80 0,8 1 40 16,6 0 32-16,-7 0 64 0,14 0 32 0</inkml:trace>
  <inkml:trace contextRef="#ctx0" brushRef="#br0" timeOffset="383.48">19121 937 223 0,'14'-3'808'0,"-11"2"71"0,4 1-54 0,-4 1-97 0,4 4-72 16,0 1-120-16,-7 4-48 0,0 2-64 0,4-1-40 15,-4 3-49-15,0 3-39 0,0 4-32 0,0 0-32 16,0 2-15-16,0 4-33 0,-4-2-17 0,4 1-22 0,0-1-10 15,4 1-30-15,-4-5-2 0,-4 4-46 0,4-5-57 16,0-1 0-16,0-4 0 0,0-3 0 0,0-3 0 0,0-3 0 16,4-1 0-16,-4-7 0 0,7-3 0 0,-1-2 0 0,-2-6 0 15,6-3 0-15,-3-2 0 0,3-3 0 0,1-1 0 16,6-2 0-16,0-5 0 0,-6 3 0 0,6 2 0 16,7-2 0-16,-14 4 0 0,7 1 0 0,1 3 0 0,-5 3 0 15,5 3 0-15,-8 3 0 0,7 4 0 0,-6 2 0 16,6 5 0-16,-3 2 0 0,-11 3 0 0,7 4 0 0,4 3 0 15,-10 2 0-15,3 1 0 0,-4 4 0 0,4 0 0 16,0 0 0-16,-7 3 0 0,0-2 0 0,3 2 0 0,-3-1 0 16,0-1 0-16,0-1 0 0,0 0 0 0,0-2 0 15,0-5-217-15,-3 0-334 0,3-4-153 0,0-4-168 16,3-1-16-16,-3-2 79 0,-3-2 113 0,3-4 57 0,3-1 79 16,4-4 71-16,-3-2 65 0,9-2 41 0,-2-3 47 15,-1 3 39-15,14-4 18 0</inkml:trace>
  <inkml:trace contextRef="#ctx0" brushRef="#br0" timeOffset="2215.16">19896 1338 191 0,'0'7'967'0,"0"1"-63"0,3-1-95 0,-3 2-73 0,0 0-88 15,0-2-88-15,-3 0-64 0,3 3-56 0,0 0-56 16,-14-5-40-16,14-1-41 0,0 0-38 0,0-1-34 0,-3 0-22 16,3-4-26-16,3-4-23 0,-3-1-16 0,14-6-16 0,-11-3-39 15,8-5-89-15,6-2 0 0,-7-5 0 0,8-5 0 16,-1-2 0-16,7-5 0 0,-3-3 0 0,-1-2 0 15,-2 2 0-15,-1 0 0 0,7 1 0 0,-10 0 0 0,3 2 0 16,0 1 0-16,-7 4 0 0,8 0 0 0,-8 5 0 16,4 2 0-16,-11 3 0 0,4 3 0 0,-3 3 0 0,-4 5 0 15,6 2 0-15,-6 3 0 0,7 4 0 0,-7 4 0 16,0 3 0-16,0 6 0 0,-7 7 0 0,7 4 0 0,0 2 0 16,7 4 0-16,-14 4 0 0,7 4 0 0,0 4 0 15,0 1 0-15,0 3 0 0,0-3 0 0,0 0 0 16,0-5 0-16,7 1 0 0,-7-1 0 0,4-5 0 0,3-4 0 15,3-4 0-15,-3-4 0 0,10-5 0 0,-13-7 0 16,20-1 0-16,-14-8 0 0,7-7 0 0,0 0 0 16,-3-7 0-16,0-3 0 0,0-4 0 0,3-7 0 0,-3 0 0 15,0-3 0-15,-1-5 0 0,-2 0 0 0,-1-2 0 16,0 0 0-16,1 0 0 0,2 0 0 0,-13 2 0 0,4 1 0 16,10 0 0-16,-14 4 0 0,0 3 0 0,0 6 0 15,3 2 0-15,-3 6 0 0,0 3 0 0,-3 2 0 0,3 8 0 16,0 3 0-16,-14 8 0 0,14 3 0 0,-4 3-24 15,-9 5-328-15,9 3-73 0,-3 5-46 0,-3 3-106 0,0 4-71 16,3 4-119-16,-4-3-33 0,5 0 112 0,-5-1 64 16,8 0 55-16,3-1 97 0,0-2 32 0,-7-3 73 0,7-2 15 15,7-3 48-15,-7-5 56 0</inkml:trace>
  <inkml:trace contextRef="#ctx0" brushRef="#br0" timeOffset="2975.65">21005 741 255 0,'7'-20'680'15,"-3"2"79"-15,3 2 42 0,-4 0-42 0,4 3-62 16,0 2-105-16,-7 3-88 0,-7 2-64 0,0 1-32 0,7 5-33 16,-3 0-46-16,-8 3-34 0,-3 5-30 0,4 2-34 15,0 4-39-15,-7 7-31 0,-1 2 7 0,8 3-25 0,-7 4-6 16,0 3-137-16,3 6 0 0,-3 2 0 0,-1 1 0 16,8 2 0-16,-4 1 0 0,4-2 0 0,6-1 0 15,4-2 0-15,0-2 0 0,0-2 0 0,4-5 0 0,6-4 0 16,4-6 0-16,3-3 0 0,4-4 0 0,0-7 0 0,-4-4 0 15,10-4 0-15,1-5 0 0,-1-6 0 16,-2-4 0-16,-5-3 0 0,8-5 0 0,-4-4 0 0,-3-5 0 0,-4-2 0 16,0-1 0-16,-7-3 0 0,-3-3 0 0,-3 0 0 15,3-3 0-15,-14 0 0 0,7 3 0 0,-11 1 0 16,1 3 0-16,-7 5 0 0,0 1 0 0,-1 4 0 0,5 4 0 16,-11 5 0-16,3 12 0 0,-3 0 0 0,3 5 0 15,-3 4 0-15,3 4 0 0,-3 4 0 0,10 4 0 16,-10 2 0-16,7 4 0 0,7 2 0 0,-8-2 0 0,15 4 0 15,3 0 0-15,-7 1 0 0,7 1 0 0,7-4 0 16,-4-1-192-16,11-1-336 0,-3-2-81 0,-1-6-134 0,0 1-97 16,7-2 16-16,4-1 96 0,-4-7 79 0,1 0 66 15,6 0 62-15,-4-3 81 0,1-2 41 0,3-1 55 16,-3-1 32-16,6-3 15 0</inkml:trace>
  <inkml:trace contextRef="#ctx0" brushRef="#br0" timeOffset="3405.54">21402 789 727 0,'0'3'943'15,"0"4"-78"-15,3 4-105 0,-3 0-72 0,-3 7-72 0,3-2-96 16,-7 3-56-16,0 2-72 0,3 2-49 0,-9 1-38 16,13-2-9-16,0 4-32 0,-4-1-33 0,-3 1-54 15,7-1 6-15,7 1-22 0,-3-4-17 0,9-1-32 0,-2 1-112 16,-1-6 0-16,0-3 0 0,8-3 0 0,6 0 0 0,3-4 0 16,-10-6 0-16,11-3 0 0,0-5 0 0,-8-4 0 15,15-4 0-15,-8-5 0 0,1-3 0 0,-7-3 0 0,6-5 0 16,-10-1 0-16,7-3 0 0,-6 0 0 0,-5 0 0 15,1 0 0-15,-10 2-112 0,3 2-120 0,-4 3-40 16,-3 1-56-16,7 4-16 0,-7 2-49 0,0 4 2 0,0 2-17 16,-7 1 0-16,7 3-40 0,0 2 15 0,0 0-38 15,0 1-17-15,0 0-9 0,0 2 2 0,0 0-2 0,0 0 73 16,0-2 16-16,7 0 57 0,-7-2 71 0,7 1 40 16,-7-1 71-16,3-2 105 0,11 2 145 0,-11-1 151 15,4 5 80-15,-3-4 120 0,10 7 119 0,-14 1 89 0,3-2 113 16,4 5-89-16,-4 3-64 0,-3 2-72 0,0 3-56 15,0 3-48-15,0 1-32 0,0 3-48 0,0 3-40 16,0 1-32-16,0 9-33 0,0 0-54 0,7 5 7 0,0 2-32 16,-3-1-8-16,2 4-17 0,5 1-46 0,-1 0-89 15,4-2 0-15,-11 1 0 0,15-3 0 0,-8-3 0 0,0-5 0 16,7 0 0-16,-3-3 0 0,-3-4-312 0,-1-2-240 16,0-8-200-16,-10-2-184 0,7-4 72 0,-3-4 80 0,-4-4 96 15,0-4 88-15,0-5 64 0,-11-2 56 0,8-3 48 16,-11-3 64-16,4-4 40 0,-1 2 32 0</inkml:trace>
  <inkml:trace contextRef="#ctx0" brushRef="#br0" timeOffset="3563.13">21867 792 471 0,'0'4'928'15,"0"3"-56"-15,0 0-96 0,0-4-80 0,7 0-81 0,-4-2-102 16,7 2-73-16,4-4-32 0,-4 3-128 0,8 1 39 16,-1-3-47-16,10 0-23 0,-6 4-41 0,7-3-56 15,-1 1-56-15,1-1-137 0,-1 4-102 0,1-3-106 0,0-1-103 16,3 0-112-16,-11 2-127 0,1 0-121 0,-4 0-40 15,7 5 48-15,-7-1 111 0,-6 2 58 0,-1-1 46 0,-3 2 65 16,-4 2 49-16,-3 2 39 0,7 2 47 0</inkml:trace>
  <inkml:trace contextRef="#ctx0" brushRef="#br0" timeOffset="5265.63">18728 3096 271 0,'28'-14'671'0,"-8"2"33"0,4 2 17 16,-6 0 7-16,-1 3-32 0,-14 1-112 0,4 3-72 15,-3 0-48-15,-4 3-57 0,0-1-39 0,0 2-39 0,-4 4-25 16,-3-2-40-16,4 3-48 0,-4 1-16 0,-3 2-8 16,-4 0-25-16,0 3-15 0,-10 2-15 0,3 6-33 15,-3-3-104-15,-3 4 0 0,-1 0 0 0,1 2 0 0,-1 2 0 16,-6 1 0-16,6 2 0 0,0-1 0 0,1 5 0 15,-1-2 0-15,8 0 0 0,-5-5 0 0,5 4 0 0,3-4 0 16,6-2 0-16,-3 1 0 0,4-7 0 0,10 0 0 16,0-4 0-16,0 0 0 0,10-3 0 0,4-1 0 15,3-1 0-15,-3-4 0 0,14-1 0 0,3-1 0 0,-10-1 0 16,13 1 0-16,-6-2 0 0,3 1 0 0,3 2 0 16,-6-1 0-16,-1 2 0 0,1 2 0 0,-4 3 0 0,-7 0 0 15,-3 3 0-15,0 2 0 0,-11 1 0 0,4 3 0 0,-14-2 0 16,7 2 0-16,-10 3 0 0,-1-1 0 15,-6 1 0-15,0 0 0 0,-4-1 0 0,-3 0 0 0,-3 0 0 16,6 0 0-16,-7-2 0 0,1-2 0 0,-4-3 0 0,3-1 0 16,1-1 0-16,6-2 0 0,-3-3 0 0,10-2 0 15,0-2 0-15,4-1 0 0,6-2-352 0,-9-2-128 16,13-2-128-16,-4 1-97 0,8-4-142 0,3-1 39 0,3 0 88 16,0 0 80-16,7-1 56 0,-6-4 96 0,13 4 39 15,-3-4 41-15,6 2 72 0,8-3 41 0,-8 2 6 0</inkml:trace>
  <inkml:trace contextRef="#ctx0" brushRef="#br0" timeOffset="5658.08">19055 3777 294 0,'18'12'760'0,"-8"3"24"0,0 3 41 15,4 0-89-15,-10 3-73 0,2 3-110 0,-6 2-58 0,0 0-62 16,-6 3-41-16,2 1-57 0,-3 3-30 0,-3 1-41 16,-4-2-25-16,4-1-31 0,6 0-15 0,-9-3-26 0,2-2-6 15,-6-5-18-15,7-1-14 0,6-8-26 0,-10-3-94 16,11-4-9-16,-4-5 0 0,0-5 0 0,-3-5 0 15,10-7 0-15,-4 0 0 0,4-5 0 0,0-3 0 0,0-5 0 16,0 0 0-16,4-6 0 0,6 0 0 0,4-2 0 16,-4 1 0-16,1-2 0 0,13-2 0 0,-10 2 0 0,13 0 0 15,-3 3 0-15,-3 0 0 0,6 3 0 0,4 3 0 0,-3 3 0 16,-7 4 0-16,-1 3 0 0,4 3 0 0,-3 7 0 16,-4 2 0-16,-6 2 0 0,6 6 0 0,-3 2 0 15,-11 2 0-15,7 4 0 0,-10-1 0 0,7 7 0 0,0-1 0 16,-7 0 0-16,-7 3 0 0,7 0 0 0,-7 2 0 15,4 0 0-15,-7 0 0 0,3-1 0 0,-4 1 0 0,-2-3 0 16,2-1 0-16,-6 0 0 0,7-2 0 0,-7 0 0 16,-1-4 0-16,5-1 0 0,-12 1 0 0,15-5 0 15,-7 1 0-15,0-3 0 0,6 1 0 0,-6 0 0 0,14-4 0 16,-11 0 0-16,10 1 0 0,-2-3-352 0,6 1-248 16,0-5-112-16,-4 4-137 0,4-2-14 0,4-2 87 0,-4 1 80 15,10-4 96-15,4 7 72 0,-11-5 55 0,7 2 58 16,4 0 39-16,3-1 40 0,-3 1 40 0,3 6 32 0</inkml:trace>
  <inkml:trace contextRef="#ctx0" brushRef="#br0" timeOffset="18702.2">19796 3214 151 0,'4'-14'664'0,"2"1"63"0,-2 1 17 0,3 1 33 16,0 0-66-16,-4 2-127 0,4 0-71 0,-7 1-49 15,3 2-64-15,-3 2-32 0,0-1-33 0,7 2-62 16,-7 3-17-16,7 0-40 0,-3 7-16 0,-4 1-32 0,10 3 0 16,4 5-24-16,-14 5-17 0,10 5-6 0,-3 1-41 15,-4 9-80-15,-3 1 0 0,7 7 0 0,-3 1 0 0,-4 0 0 16,0 1 0-16,0 1 0 0,-4-3 0 16,-3 0 0-16,7-3 0 0,0-7 0 0,0-1 0 0,0-8 0 0,0-3 0 15,0-6 0-15,0-4 0 0,-3-4 0 0,3-4 0 16,0-5 0-16,-7-7 0 0,0-4 0 0,7-4 0 15,-3-4 0-15,3-4 0 0,0-7 0 0,-7-2 0 0,0-5 0 16,7-5 0-16,0-2 0 0,0-2 0 0,0 0 0 16,0 0 0-16,0 0 0 0,0 4 0 0,0-1 0 0,0 4 0 15,0 4 0-15,0 4 0 0,14 5 0 0,-14 3 0 0,3 6 0 16,11 0 0-16,0 6 0 0,0 2 0 0,-1 5 0 16,5 1 0-16,-1 2 0 0,7 4 0 0,-10-2 0 15,3 4 0-15,7-1 0 0,-7 4 0 0,4 0 0 0,-4 3 0 16,0-1 0-16,-3 3 0 0,3 0 0 0,-3 4 0 15,-3-4 0-15,-8 4 0 0,11 2 0 0,-14-2 0 0,3 1 0 16,-3-1 0-16,-3 1 0 0,-4 1 0 0,0-3 0 16,-3 1 0-16,-8-2 0 0,8-1 0 0,-7-1 0 15,0 0 0-15,-4-1 0 0,0-2 0 0,-3 0 0 0,4-6 0 16,-8 0 0-16,4-2 0 0,7 1 0 16,-4-1 0-16,4-1 0 0,-1 2 0 0,1-4 0 0,14 1 0 0,-11-1 0 15,11 4 0-15,-4-2 0 0,7 0 0 0,0-3 0 16,0 0 0-16,0-3-73 0,0 1-406 0,0-1-129 15,0-1-160-15,7-1-113 0,-4 1 26 0,11-2 126 0,-11 0 58 16,11 2 87-16,-11 2 80 0,22-2 32 0,-12 1 55 16,5-1 74-16,-1 6 38 0,7-5 26 0</inkml:trace>
  <inkml:trace contextRef="#ctx0" brushRef="#br0" timeOffset="19115.12">20309 3168 135 0,'0'3'1032'16,"0"0"-104"-16,0-2-89 0,0 1-94 0,0-4-90 0,0 5-127 15,0-1-55-15,7 2-50 0,0 1-62 0,-3-1-33 0,13 1-40 16,-7 1-33-16,14-5-31 0,4 5-15 0,-1-3-41 16,8-1-16-16,-4 1-32 0,3-2-9 0,1-4-6 0,3-1-26 15,-4-2-46-15,-3-3-33 0,-3 3 0 0,-1-5 0 16,1 4 0-16,-11-3 0 0,0-1 0 0,-10 1 0 15,-3-1-137-15,3 2-38 0,-7 0-25 0,-7 0-32 0,3 0 7 16,-3 1 18-16,4 2 15 0,-11-1 16 0,4-1 24 16,3 4 16-16,3 1 31 0,-6 0 10 0,3 1 55 0,0 1 24 15,4 1 24-15,-4 0 64 0,4 3 31 0,-11 0 74 16,14 1 30-16,-11-1 10 0,8 2 7 0,-4 1-33 16,0 1-22-16,-3 1-9 0,3 0-25 0,-3 5-22 0,6 0-2 15,-10 1-7-15,14 2-23 0,-10 4-65 0,10 2-16 16,-3 4 0-16,-4-1 0 0,7 7 0 0,-7 0 0 0,7 2 0 15,0-1 0-15,0 3 0 0,0-2 0 0,7 1 0 16,-7-3 0-16,0-1 0 0,0-3-192 0,0-2-152 16,0-2-128-16,0-5-64 0,0-1-56 0,0-4-104 0,-7-3-73 15,7-1 41-15,-4-6 49 0,-9-1 103 0,9 0 39 16,-3-1 89-16,-3-7 40 0,0 2 57 0,-1-1 39 0,-2 1 32 16,9 0 40-16</inkml:trace>
  <inkml:trace contextRef="#ctx0" brushRef="#br0" timeOffset="19282.18">20489 3685 70 0,'-7'0'585'16,"7"2"119"-16,0-1 80 0,0 0 7 0,0-1-78 0,0 2-113 0,0 0-64 15,7-2-56-15,-14 0-56 0,14 1-49 0,-1 1-38 16,-6-2-33-16,4 0-32 0,10-2-33 0,-4 4-39 16,7-5-32-16,-3-2-7 0,0 2-17 0,7-1-41 0,3-1-6 15,-4 1-26-15,1-2-38 0,10 0-33 0,-10 0 0 16,6-3-89-16,-6 3-150 0,3-1-129 0,-3 2-112 16,-4-3-120-16,0 2-88 0,-7-1-104 0,8-3 7 0,-8 2 66 15,4-3 87-15,-11-2 72 0,8 0 72 0,2 1 55 16,-9-2 74-16,6 0 39 0,4-1 16 0,-11 3 56 0</inkml:trace>
  <inkml:trace contextRef="#ctx0" brushRef="#br0" timeOffset="19553.46">20998 3446 78 0,'0'8'737'0,"7"1"94"0,0-1 26 15,-7 1-89-15,0 1-88 0,4 2-113 0,-4 2-62 16,10 2-49-16,-10-5-56 0,0 2-48 0,0-1-40 0,0 2-16 16,7-4-57-16,-7 2-7 0,7 0-23 0,-14-1-41 15,7-2-16-15,0-2-17 0,0 0-15 0,0-3-23 16,0-1-97-16,7 0 0 0,-7-5 0 0,3-1 0 0,-3-4 0 15,7-1 0-15,0-1 0 0,-3-3 0 0,6-1 0 16,4-1 0-16,-4-1 0 0,0-1 0 0,1 1 0 0,2 1 0 16,-2 4 0-16,6-1 0 0,-7 2 0 0,8 0 0 0,-5 6 0 15,1 0 0-15,3 2 0 0,-3 4 0 16,0 1 0-16,0 3 0 0,-1 4 0 0,5 3 0 0,-15 2 0 16,7 4 0-16,4-3 0 0,-10 6 0 0,-4 1 0 0,0 0-176 15,7-1-360-15,-4-4-152 0,-3-1-185 0,0-3-15 16,0-3 88-16,0-6 97 0,-3 0 62 0,3-1 90 0,-7-8 54 15,7-2 50-15,-4-4 54 0,4-2 42 0,-14-2 39 16,11-3 32-16</inkml:trace>
  <inkml:trace contextRef="#ctx0" brushRef="#br0" timeOffset="20659.54">18463 1714 366 0,'0'0'409'0,"3"0"15"15,-3 0 7-15,0 0 26 0,0 0-1 0,0 0-48 16,0 0 16-16,0 0-8 0,0 0-9 0,0 0 18 15,7 0-18-15,-3 0 10 0,3 0-34 0,-1 0-39 0,-2 0-47 16,6 0-25-16,7 0-48 0,-6 0-24 0,6 0-24 16,-3 0-16-16,0 0-17 0,3 0-23 0,7 0 1 0,-10 0-25 15,10 0 0-15,-4 0-17 0,8 0-46 0,3 0-33 0,0-4 0 16,-3 4 0-16,13-3 0 0,-10-2 0 0,10-1 0 16,-10 2 0-16,7-2 0 0,4-3 0 0,-11 3 0 15,10-3 0-15,-3 3 0 0,-4-2 0 0,4 2 0 0,-3 3 0 16,-4 2 0-16,3-4 0 0,0 2 0 0,-6 3 0 15,0-2 0-15,-1 1 0 0,-6 1 0 0,6 0 0 0,-9 3 0 16,6-6 0-16,-10 3 0 0,3 5 0 0,-3-5 0 16,-11 3 0-16,7-3 0 0,-3 1 0 0,0-1 0 15,-7 2 0-15,0-2 0 0,0 4 0 0,0-2 0 0,0-4 0 16,0 2 0-16,0-1 0 0,-7 2 0 0,14-1-289 16,-14 0-183-16,0 2-143 0,-3-1-113 0,10-7-136 0,-3 3 24 15,-11 0 120-15,10 2 71 0,-3-1 66 0,7-3 87 16,-6 3 39-16,6 0 58 0,0-1 55 0,6 2 39 15,-6 1 34-15</inkml:trace>
  <inkml:trace contextRef="#ctx0" brushRef="#br0" timeOffset="23066.17">19982 1617 671 0,'0'0'776'16,"7"1"32"-16,0-1-24 0,-4 5-96 0,4-3-64 16,-3-1-113-16,13 3-54 0,-7-2-49 0,8-1-48 0,-1 1-48 15,7-1-32-15,-10 1-25 0,3 1-39 0,7-5-23 16,-3 4-17-16,3-4-33 0,-4 2-7 0,-2 0-40 16,2 2 0-16,-2-4-15 0,-8 2-18 0,7 0-6 0,-7 0-57 15,8 0 0-15,-5 0-120 0,-9 0-121 0,3 0-126 16,-7 0-114-16,3 0-110 0,-3 0-145 0,0 0-113 0,0 0 57 15,0 0 121-15,0 0 47 0,0 0 96 0,0-4 48 16,7 1 56-16,0-2 55 0,-4-1 50 0,-3 5 31 0,11-5 15 16</inkml:trace>
  <inkml:trace contextRef="#ctx0" brushRef="#br0" timeOffset="24391.65">20816 1610 78 0,'0'0'385'16,"0"4"39"-16,7-4-9 0,-4 0 42 0,11 0 39 0,-11 1-32 16,11-1 56-16,0 2-1 0,0-2 26 0,0 0-33 15,10 0-64-15,-4-2-41 0,-2 2-46 0,9 0-41 0,-3 0-40 16,4 0-32-16,3-3-16 0,3 3-41 0,1-4-6 16,-4 4-33-16,14-5-8 0,-4 1-25 0,4-3-6 15,-7 0-10-15,6 2-30 0,1-5-73 0,3 5 0 0,4-3 0 16,-7 2 0-16,-4-3 0 0,4 1 0 0,0 5 0 15,0 0 0-15,-1 0 0 0,-6 0 0 0,4 3 0 16,-5-1 0-16,-2 1 0 0,-8 0 0 0,4 0 0 0,-6 1 0 16,2-2 0-16,-6 1 0 0,3 3 0 0,-7 0 0 15,-3 0 0-15,0-2 0 0,0 4 0 0,-1-2-16 0,-13 3-464 16,4 0-152-16,-4 0-208 0,7 0-104 0,0-5 120 16,-7-1 72-16,0 3 104 0,-7 0 64 0,7-2 72 0,-7-1 47 15,14 0 73-15,-7-1 32 0,0 0 41 0,0 1 47 16</inkml:trace>
  <inkml:trace contextRef="#ctx0" brushRef="#br0" timeOffset="30065.07">18521 4441 151 0,'0'0'232'0,"0"0"0"0,0 0-24 0,0 0-9 16,0 0 10-16,0 0-58 0,0 0-31 0,0 2 16 0,0-2 8 15,0 0 9-15,0 0-26 0,0 0 26 0,7 0 23 0,-3 0 16 16,-4 0 24-16,14 0-1 0,-14 0 42 0,3 0-9 16,4 0 0-16,3 0 24 0,-3 0-8 0,-3 0 23 15,9 0 10-15,-2 0-1 0,-1 0 0 0,0 0 23 0,1 0-14 16,6 0-9-16,-3 0-40 0,-1 0-8 0,5 0-24 15,6 0-41-15,-7 0-22 0,-3 0-17 0,13 0-16 0,-3-2-16 16,4-1-17-16,0 0-6 0,-1 0-10 0,1-1-6 16,10-1-73-16,-4-1 0 0,1-1 0 0,-4-1 0 15,10-2 0-15,-10 2 0 0,10-1 0 0,-13 2 0 0,3-1 0 16,3 2 0-16,-6 2 0 0,-1 0 0 0,1 3 0 16,-1-1 0-16,-2 1 0 0,-5 1 0 0,4 0 0 0,-6 0 0 15,2 1 0-15,-9 1 0 0,6-4 0 0,-7 2 0 16,7-1 0-16,-6 1 0 0,-4 0 0 0,0 0 0 0,-4 0 0 15,-3 0 0-15,10 0 0 0,-3 0 0 0,-7 0 0 16,0 0 0-16,0 0 0 0,0 0 0 0,0 0 0 16,7 0 0-16,-7 0 0 0,0 0 0 0,0 0 0 0,0 3 0 15,4-3 0-15,-4 3 0 0,0 1 0 0,0 0 0 0,6-1 0 16,-6 1 0-16,4 1 0 0,-4-2 0 16,0-2 0-16,0 1 0 0,0-1 0 0,0-1 0 0,0 0-176 15,0 0-80-15,0 0-64 0,0 0-32 0,0-1-48 0,0 1-64 16,0 0-48-16,0 1-16 0,0-1-56 0,0 0-32 15,0 0-32-15,0-1 40 0,0 1 88 0,0 0 39 0,0 0 65 16,0 0 41-16,0 0 39 0,0 0 63 0,0 0 34 16</inkml:trace>
  <inkml:trace contextRef="#ctx0" brushRef="#br0" timeOffset="31590.53">19800 4242 223 0,'0'0'360'16,"0"0"-1"-16,0 0 1 0,0 0-8 0,0 0 0 15,0 0-63-15,0 0 7 0,0 0 16 0,0 0-16 16,0 0-16-16,0 0 8 0,0 0-16 0,0 0 16 0,0 0 0 16,0 0 0-16,0 0-1 0,0 0-6 0,0 0-25 15,0 0 16-15,0 0-1 0,0 0-6 0,0 0-18 0,6 0-30 16,-2 0-33-16,3 0-8 0,-7 0-16 0,7 0-17 15,-4 0-22-15,7 0-17 0,4 0-1 0,-10 0-14 16,3 0-25-16,3 0-16 0,-3 0-48 0,-4 0 0 0,14 0 0 16,-10 0 0-16,4 0 0 0,-1 0 0 0,0 0 0 15,4 0 0-15,-10 0 0 0,9 0 0 0,-2 0 0 0,-1 0 0 16,-3 0 0-16,3 0 0 0,1 0 0 0,-4 0 0 16,3 0 0-16,0 0 0 0,-3 0 0 0,-3 0 0 15,9 0 0-15,-13 0 0 0,0 0 0 0,4 0 0 0,3 0 0 16,-4 0 0-16,-3 0 0 0,0 0 0 0,0 0-185 15,0 0-111-15,0 0-71 0,14 0-50 0,-11 0-71 0,-3 0-71 16,0 0-106-16,7 0-46 0,-3 0-41 0,9 0 112 16,-9 0 72-16,3 0 64 0,-4 0 64 0,4 0 23 15,0 0 50-15,-4 0 47 0,11 0 32 0</inkml:trace>
  <inkml:trace contextRef="#ctx0" brushRef="#br0" timeOffset="33217.75">20688 4149 63 0,'0'0'488'0,"0"0"32"0,7 0-17 0,-7 0 42 16,-7-5 30-16,7 1-22 0,0-1 23 0,0 1-8 0,0-1-56 15,0 2-64-15,7-3-48 0,-3 3-57 0,-4-3-22 16,14 3-49-16,-11-2-25 0,7 3-31 0,4-1-15 0,-10 0-33 15,13 1-32-15,0-4 0 0,-7 3-16 0,8 1-16 16,-1-3-8-16,0 2-16 0,4 0-80 0,3 1 0 0,-10 0 0 16,10 2 0-16,-4-2 0 0,4 2 0 15,-3-1 0-15,7-3 0 0,-4 6 0 0,3-4 0 0,-6 4 0 16,7-4 0-16,-4 6 0 0,-4-8 0 0,8 3 0 0,-4 1 0 16,-3-3 0-16,3 0 0 0,-10 1 0 0,3 0 0 15,-3 1 0-15,-4 1 0 0,7-3 0 0,-17 6 0 0,4-6 0 16,6 3 0-16,-10 0 0 0,0 3 0 0,0-3 0 15,0-2 0-15,0-2-120 0,0 4-272 0,0 0-128 16,0 0-104-16,0 0-137 0,0-1-94 0,0 1 79 0,0 0 80 16,0-2 64-16,0 2 96 0,0 2 56 0,0-2 55 15,0 0 58-15,0 0 39 0,0 0 15 0,0 0 49 16</inkml:trace>
  <inkml:trace contextRef="#ctx0" brushRef="#br0" timeOffset="38113.08">23417 1414 223 0,'-7'-2'519'0,"14"-3"-15"0,-7 1 16 0,-7 3-23 16,7-2 31-16,0 1-57 0,0-3 2 0,0 3-1 0,7-3 16 15,3 3-32-15,-3-1-48 0,4-3-49 0,-1 3-39 16,0-5-31-16,7 4-41 0,-6-4-24 0,13 2-24 0,-7 0-16 16,4 0-24-16,3 0-16 0,-3-1-16 0,3 2-17 15,3 0-14-15,-6 2-18 0,3-1-6 0,4 3-57 16,-1-1-16-16,1 2 0 0,-8 0 0 0,5 2 0 0,-12 3 0 16,11-2 0-16,-3 4 0 0,-4 0 0 0,1 1 0 15,-8 2 0-15,7 2 0 0,-7 3 0 0,4 1 0 0,-10 0 0 16,3 2 0-16,-4 1 0 0,-3 1 0 0,0 4 0 15,0 0 0-15,0-2 0 0,0 7 0 0,0-4 0 16,0 3 0-16,0 4 0 0,0 0 0 0,0 1 0 0,0 1 0 16,0 1 0-16,-3 2 0 0,-4 2 0 0,7-2 0 15,0 4 0-15,-4 1 0 0,4-4 0 0,0 4 0 0,-7-2 0 16,7-2 0-16,0-1 0 0,0-2 0 0,0-1 0 16,7-2 0-16,-7-1 0 0,4-4 0 0,-4 0 0 15,10 0 0-15,-3-4 0 0,0 1 0 0,7-2 0 0,-1-2 0 16,5-1 0-16,-5-2 0 0,1-1 0 0,0-4 0 15,3-1 0-15,7-1 0 0,-6-2 0 0,-8-1 0 0,0-4 0 16,1 3 0-16,-1-4 0 0,4-1 0 0,-14-1 0 16,0 3 0-16,3 3 0 0,-3-1 0 0,0 2 0 15,-3-1 0-15,-4 6 0 0,0-1 0 0,-3 4 0 0,6 1 0 16,-13 0 0-16,7 2 0 0,-4-1 0 0,-3 2 0 0,3 1 0 16,-3-1 0-16,6 1 0 0,-3-2 0 0,4 1 0 15,7 1 0-15,-4 3 0 0,7-2 0 0,7 3 0 16,-4 1 0-16,4 1 0 0,3 1 0 0,1 1 0 0,13 4 0 15,-10 1 0-15,10 3 0 0,-4 0 0 0,8 3 0 16,-1-2 0-16,4 1 0 0,-3 0 0 0,0 0 0 0,-1 0 0 16,4-1 0-16,-3 0 0 0,3-3 0 0,-4-1 0 15,-6 1 0-15,3 0 0 0,-3 0 0 0,-4-1 0 0,0 0 0 16,-7 0 0-16,1-1 0 0,-4 0 0 0,-4-2 0 16,-6-2 0-16,3 3 0 0,-14-7 0 0,4 1 0 15,-8-2 0-15,-2-4 0 0,-1-2 0 0,-3-4 0 0,3-2 0 16,-13-1 0-16,-1-5 0 0,8-2 0 0,6 0 0 15,-6-2 0-15,-8-2 0 0,14-2 0 0,-10-2 0 0,11 1 0 16,-1 2 0-16,-3-2 0 0,7-1-16 0,6 4-424 16,-6-5-152-16,14 0-136 0,-11 0-168 0,4 0 24 15,6 0 111-15,4 0 97 0,0-6 73 0,0 3 63 0,0-3 63 16,0-5 41-16,0 3 57 0,11-2 38 0,-1 0 34 16</inkml:trace>
  <inkml:trace contextRef="#ctx0" brushRef="#br0" timeOffset="38903.22">25450 2287 47 0,'-7'-13'480'0,"7"1"-16"16,0 0 23-16,0 1 18 0,0 0 15 0,0 1 8 0,0-1 24 15,0 4 24-15,0 0-40 0,0-1-64 0,0 3-32 16,0 0-64-16,0-1-41 0,0 2-47 0,0 2-24 16,0-1-31-16,-4 3-26 0,4-2-30 0,0 2-9 0,0-1-32 15,0 1-8-15,0 0-24 0,0 0 0 0,4 0-40 16,-4 3-64-16,0-3 0 0,14 5 0 0,-11 0 0 16,11 1 0-16,-4 0 0 0,7 1 0 0,4 4 0 0,3-1 0 15,4 1 0-15,-1-2 0 0,4-1 0 0,4-1 0 16,-1-2 0-16,4-2 0 0,-3-2 0 0,2-2 0 0,-2-2 0 15,-4-3 0-15,3 0 0 0,1-2 0 0,-8-1 0 0,1 0 0 16,-7 0 0-16,-4 0 0 0,0-3 0 16,0 3 0-16,-13-1 0 0,10-1 0 0,-14 1 0 0,3-1 0 15,-3 2 0-15,0 0 0 0,0 0 0 0,0 0-97 0,0 0-190 16,0 1-73-16,0 3-48 0,-3 0-88 0,3 4-25 16,-14-2-54-16,14 1-73 0,-4 0-65 0,-10 2 9 0,11 0 105 15,-4 0 55-15,-3 0 47 0,3 4 65 0,-3 0 64 16,-1 1 41-16,4-1 23 0,-3 4 56 0</inkml:trace>
  <inkml:trace contextRef="#ctx0" brushRef="#br0" timeOffset="39217.91">25760 2278 383 0,'7'0'608'0,"-7"0"55"0,7 0 33 0,-7 0 25 15,0 0-34-15,3 0-111 0,4 0-63 0,-7 3-57 16,3-3-48-16,-3 0-48 0,0 5-40 0,0-2-41 0,7 3-23 16,-7 3-32-16,0 0-15 0,0 6-34 0,0 1-14 15,0 4-26-15,0 5-15 0,0 0-16 0,0 4 0 16,0 4-71-16,-7 3-33 0,7-2 0 0,-3 7 0 0,-4-3 0 16,4 3 0-16,-4-6 0 0,0 3 0 0,3-4 0 0,-3-2 0 15,4-1 0-15,3-5 0 0,0-4 0 0,0-4 0 16,-7-3 0-16,7-1 0 0,0-7 0 0,7-1 0 0,-7-1 0 15,3-6-73-15,-3-4-318 0,7-1-122 0,-3-3-95 16,3-2-111-16,0-2-89 0,-4-1 16 0,7-2 80 16,-3-1 88-16,0-1 64 0,3 2 64 0,8-2 72 0,-15 1 24 15,14 0 71-15,1 3 17 0,-1-3 56 0</inkml:trace>
  <inkml:trace contextRef="#ctx0" brushRef="#br0" timeOffset="39569.99">26073 2599 391 0,'0'-3'719'0,"4"0"106"16,-4 2-1-16,0 1-97 0,0-2-70 0,0 5-105 0,0 3-64 15,0 0-64-15,0 2-40 0,0-1-57 0,-4 1-22 16,4 1-49-16,0 3-24 0,-7 1-33 0,0 2-14 0,7-1-25 16,0 2-17-16,0-1-6 0,0 2-33 0,0-2-9 15,14 2-38-15,-10 0-57 0,3-4 0 0,3 4 0 16,-3-3 0-16,3-3 0 0,1-3 0 0,-1 0 0 0,4-4 0 16,-4-1 0-16,7-1 0 0,-13-2 0 0,13-5 0 15,-7 1 0-15,4-5 0 0,-4-2 0 0,1-3 0 0,-1-1 0 16,-3-1 0-16,0-3 0 0,-4-4 0 0,-3 1 0 15,7-1 0-15,-7 2 0 0,-7-1 0 0,4 1 0 16,-4 1 0-16,-3 4 0 0,-4 1 0 0,10 3 0 0,-6 1 0 16,-4 2 0-16,4 5 0 0,-7-1 0 0,13 4 0 0,-13-3 0 15,7 4 0-15,-4 0 0 0,4 0 0 0,6 0 0 16,-3 7 0-16,0-3 0 0,4-1 0 0,-4 0 0 0,7 2 0 16,0 1 0-16,0 0 0 0,0 3 0 0,0-2 0 15,7 1 0-15,-4-7-232 0,4 1-88 0,0 1-80 16,-3-3-64-16,6 3-32 0,4-3-80 0,-1 0-72 0,5 0-40 15,-1-3 0-15,0 3 64 0,0-3 64 0,1 0 64 16,2-2 64-16,-3 1 47 0,4-4 18 0,-4-1 47 0,7 0 55 16,-6 0 90-16</inkml:trace>
  <inkml:trace contextRef="#ctx0" brushRef="#br0" timeOffset="39859.25">26411 2518 174 0,'10'-11'353'0,"-10"7"71"0,14 1 48 16,-14 2 55-16,0-2 58 0,3 1 55 0,-3 2 8 0,0-1-73 16,0 2-62-16,0 1-57 0,-3 2-56 0,3-1-41 15,-14 1-38-15,11 5-42 0,3 1-30 0,-14 0-34 0,11 4-22 16,-4-1-25-16,-4 5 8 0,4 0-48 0,7 0-9 15,-3 0-14-15,-4-2-9 0,7 3-80 0,7-4-16 16,-4 1 0-16,-3-1 0 0,14-3 0 0,-10-1 0 0,6-1 0 16,4-2 0-16,-11-2 0 0,14-2 0 0,-6-2 0 15,3-2 0-15,-1-2 0 0,1-2 0 0,0-4 0 0,0-2 0 16,-4-3 0-16,0 2 0 0,1-4 0 0,-11-2 0 16,7-1 0-16,-1 0 0 0,-6 2 0 0,0-1 0 15,0 2 0-15,0 2 0 0,-6-1 0 0,-1 4 0 0,3-2 0 16,-3 2 0-16,4 2 0 0,-4-2 0 0,0 5 0 15,-3-2 0-15,3 3 0 0,-3 2 0 0,6-1 0 0,4 1 0 16,-14 2 0-16,11-2-160 0,-4 4-296 0,4-2-80 16,-11 0-112-16,10 1-88 0,-3-1-88 0,7-1 55 0,-3 1 89 15,-4 0 81-15,0 0 46 0,7 2 82 0,7 3 46 16,0-1 58-16,3 0 23 0,-6 2 56 0,10-2 16 0</inkml:trace>
  <inkml:trace contextRef="#ctx0" brushRef="#br0" timeOffset="40621.22">27779 2158 102 0,'10'-13'649'0,"0"0"14"0,1 3 34 0,2-2 63 16,-9 3-40-16,3 0-136 0,-4 2-48 0,-3-1-57 15,0 2-39-15,0 2-64 0,0 1-23 0,0 1-65 0,0 0-32 16,0 2-16-16,-3 0-16 0,-4 0-48 0,3 4-24 16,-9 0 8-16,2 3-41 0,8 0-14 0,-14 2-2 15,6 1-94-15,-6 2-9 0,3 3 0 0,1 3 0 0,-1 0 0 16,0-1 0-16,0 1 0 0,4 0 0 16,3-2 0-16,-3 1 0 0,6-3 0 0,4 2 0 0,0-3 0 0,0 1 0 15,0-4 0-15,4 1 0 0,6 2 0 0,4-5 0 16,-4 0 0-16,0 3 0 0,15-3 0 0,-12 1 0 15,5-3 0-15,6-2 0 0,-4 1 0 0,4 1 0 0,-3-2 0 16,-4 4 0-16,4 1 0 0,-4 0 0 0,-6-2 0 16,6 4 0-16,-3-1 0 0,-11 7 0 0,4-2 0 0,-7-1 0 15,3 2 0-15,-3-1 0 0,-3-2 0 0,3 1 0 16,-10 0 0-16,3-3 0 0,-4 0 0 0,-6-1 0 0,7-3 0 16,-7 0 0-16,-8-3 0 0,8-3 0 0,-3 3 0 15,-1-3 0-15,-7-2 0 0,4-3 0 0,4 3 0 0,-5-3 0 16,5-1 0-16,-4-1 0 0,6 6 0 0,5-4 0 15,-1 1 0-15,10 0 0 0,-2 1 0 0,2 2 0 0,4-1 0 16,0 1 0-16,0 0 0 0,10 1 0 0,-6-5 0 16,3 2 0-16,3-4-448 0,-3 2-168 0,3-4-104 15,1 1-120-15,6-3-8 0,0 3 96 0,-7-4 63 0,15 0 105 16,-12 1 41-16,5-1 79 0,6-1 47 0,-7 1 50 16,4 1 47-16,-1 0 31 0,4-1 33 0</inkml:trace>
  <inkml:trace contextRef="#ctx0" brushRef="#br0" timeOffset="40835.67">28199 2373 375 0,'14'-2'839'0,"-4"2"66"0,-6 4-105 0,-4-1-81 0,6 2-78 15,1 1-105-15,-7 1-65 0,0 1-54 0,0 2-49 16,0 3-48-16,0 0-41 0,0 1-23 0,0-4-39 0,0 2-25 16,0-1-24-16,0-2-25 0,0 0-15 0,0-4-23 15,0 1-49-15,0-5-89 0,0 0-22 0,0-2-97 16,0-2-56-16,0-5-32 0,-7 1-49 0,1-3-30 0,2-1-50 15,-3 0-30-15,4-4-34 0,-11-1-22 0,11-2-33 0,-11 0-24 16,3-4-32-16,8 3-24 0,-4-2 24 0,0 0 72 16,7 2 23-16,0 1 82 0,-3 1 38 0,3 2 42 15,0 0 7-15</inkml:trace>
  <inkml:trace contextRef="#ctx0" brushRef="#br0" timeOffset="41366.28">28385 2313 359 0,'10'8'504'0,"-6"3"-8"16,-4 0 55-16,7-1 18 0,0 1-17 0,-7 0-32 0,0-3-40 15,0 0-8-15,0 1-16 0,0-3-64 0,0-2-16 16,-7-1-48-16,14-2-16 0,-4 3-48 0,-3-4-33 16,7 0-6-16,-4-6-58 0,11 1-7 0,-10-2-7 0,2 0-17 15,5-3-16-15,-1 2-32 0,-3-5 0 0,3 0 0 16,1-3-25-16,2 3-22 0,-9 0-41 0,6 1 0 15,4-1 0-15,3 3 0 0,-6 1 0 0,-8 0 0 0,11 3 0 16,-11 2 0-16,4-1 0 0,-3 2 0 0,3 2 0 16,-1 2 0-16,-2 1 0 0,-4 3 0 0,0-2 0 0,0 4 0 15,0 0 0-15,0 2 0 0,0 0 0 0,0 2 0 16,0 2 0-16,0-1 0 0,0 0 0 0,0 1 0 0,0 0 0 16,0 0 0-16,0-1 0 0,0 0 0 0,0-1 0 0,0-1 0 15,0-1 0-15,0 0 0 0,0-3 0 0,0-1 0 16,0-2 0-16,0 0 0 0,0-2 0 0,0-4 0 15,0 0 0-15,7-3 0 0,-7 0 0 0,3-1 0 0,-3-4 0 16,7 2 0-16,0-3 0 0,-4 1 0 0,4-3 0 16,0 2 0-16,4-2 0 0,-8 4 0 0,11-4 0 0,-11 5 0 15,14-1 0-15,-6 2 0 0,-4 1 0 0,3 1 0 16,0 1 0-16,-3 2 0 0,4 0 0 0,-5 0 0 16,5 3 0-16,-4 0 0 0,-4 3 0 0,4 0 0 0,-4 2 0 15,11 2 0-15,-14 1 0 0,4-1 0 0,-4 5 0 16,0-2 0-16,0 3 0 0,0-2 0 0,0 2 0 0,0 0 0 15,0-2 0-15,0-1 0 0,0 0 0 0,0 1 0 16,0-5 0-16,0 2-73 0,0-5-279 0,0 1-47 16,0-4-74-16,0 3-54 0,0-6-66 0,0-1-30 0,0-4-57 15,0-1 0-15,0 0 40 0,7-1 40 0,-1 0 88 16,-2-1 72-16,6-3 23 0,-3 0 74 0,3 3 31 0,1 3 56 16,3-2 55-16</inkml:trace>
  <inkml:trace contextRef="#ctx0" brushRef="#br0" timeOffset="41758.25">28940 2286 182 0,'3'-4'393'0,"4"6"39"0,3 0 47 16,-10 1 41-16,11 1 41 0,-4 4-1 0,-1-1 40 15,-2 2-24-15,3 0-56 0,-7 2-57 0,7 4-62 16,-7 0-50-16,3 1-30 0,-3 1-41 0,0 1-32 0,0 0-24 16,0 0-25-16,0-1-30 0,0 3-9 0,0-1-25 0,7-1-15 15,-14 0-15-15,7-1-10 0,-3 1-7 0,3-3-79 16,0-1-9-16,0-1 0 0,0-3 0 0,0-5 0 0,-7 0 0 16,0 0 0-16,7-7 0 0,-4-1 0 0,4-5 0 15,-6-2 0-15,-1-2 0 0,-4-2 0 0,11-3 0 16,-3 1 0-16,3-4 0 0,-7-3 0 0,7-1 0 0,-7 0 0 15,14-2 0-15,3-2 0 0,-3 0 0 0,4-1 0 16,-5-2 0-16,12 2 0 0,-5-1 0 0,1 4 0 0,7 1 0 16,-4 0 0-16,4 3 0 0,-4 3 0 0,-7 2 0 15,8 5 0-15,6 5 0 0,-21 0 0 0,14 5 0 16,-6 0 0-16,-4 5 0 0,0 3 0 0,-4 2 0 0,-3 1 0 16,0 3 0-16,0-2 0 0,7 3 0 0,-7 1 0 15,-7 1 0-15,7 0 0 0,-3-2 0 0,-4 3 0 0,0-3 0 16,3 2 0-16,-3-3 0 0,1 2 0 0,-5-2 0 15,1-2 0-15,0 1 0 0,3-3 0 0,-4 1 0 16,1-7 0-16,0 1 0 0,-4-1 0 0,3-4 0 0,1-1 0 16,0-1 0-16,-4-4 0 0,11-2-104 0,-4 1-233 15,3-3-86-15,-3 0-65 0,7-3-65 0,-7-1-63 0,7-2-103 16,7 0-34-16,0 0 26 0,-3-4 118 0,6 1 42 16,4 0 95-16,-11-1 55 0,14-1 33 0,-6 2 57 15,13 0 15-15,-7 0 64 0</inkml:trace>
  <inkml:trace contextRef="#ctx0" brushRef="#br0" timeOffset="41969.74">29274 1898 87 0,'10'-9'608'0,"-6"5"71"16,3 1 73-16,-1-1 49 0,-2 2-90 0,6 1-111 0,-3 1-71 16,0 1-73-16,-4 1-32 0,-3 1-49 0,11 1-46 15,-11 0-33-15,14 3-33 0,-14 2-30 0,3 0-25 16,4 4-25-16,0 2-14 0,-4 2-17 0,-3 1-24 0,7 4-17 16,-7 0-14-16,0 6-97 0,4-1 0 0,-4 3 0 15,0 0 0-15,0-1 0 0,-4 4 0 0,4-5 0 0,0 2 0 16,0-5 0-16,0-1 0 0,0-3 0 0,0-3 0 15,0-6 0-15,0-1-289 0,0-3-118 0,0-6-65 16,0-2-72-16,4-4-56 0,-4-2-73 0,13-4-30 0,-13 2-42 16,4-4 74-16,6 1 79 0,4-2 88 0,-4 2 72 15,1-2 15-15,-1 1 57 0,4-1 33 0,-4 5 71 16</inkml:trace>
  <inkml:trace contextRef="#ctx0" brushRef="#br0" timeOffset="42192.16">29674 2086 255 0,'3'-4'608'0,"-3"-1"23"0,10 4 42 0,-10 0 39 0,0-3-8 16,0 4-104-16,0 0-64 0,0 4-65 0,7-1-46 16,-14 1-74-16,7 2-23 0,0-2-40 0,0 4-31 0,0-1-33 15,0 4-25-15,0-1-22 0,-3 2-25 0,3-1-16 16,0 1-16-16,-7-2-17 0,7 0-14 0,-3 3-1 0,3-4-24 16,0 1-64-16,-7 0 0 0,7-3-9 0,-7 0-86 15,7 0-73-15,-4 1-105 0,4-3-55 0,0 0-87 0,-7-1-25 16,7-1-57-16,0-2 2 0,0 1-57 0,0-2-24 15,0 0-32-15,0-3-8 0,-3-2 24 0,3-1 96 16,3 2 32-16,-3-2 79 0,7-1 34 0,-3 0 22 0,3-2 66 16</inkml:trace>
  <inkml:trace contextRef="#ctx0" brushRef="#br0" timeOffset="42591.11">29829 2005 375 0,'10'-13'472'0,"0"2"48"0,-3 2 8 0,-3 0 64 16,9 3 32-16,-13 0-24 0,0 3-8 0,4 0-168 15,-4 3 39-15,0-3-38 0,0 3-57 0,0 0-57 16,0 3-6-16,0-2-49 0,0 3-24 0,0-1-33 0,0 0-14 16,0 1-10-16,0 2-38 0,0 0-1 0,-4 2-24 15,4 1-9-15,-7 0-46 0,1 1-57 0,2-1 0 0,-3 4 0 16,7-4 0-16,-3 4 0 0,3-1 0 0,-14 0 0 16,14-2 0-16,0 2 0 0,-3-1 0 0,3-1 0 0,0 1 0 15,0-2 0-15,0-2 0 0,0 2 0 0,0-1 0 0,3-2 0 16,4 0 0-16,0 0 0 0,-4-4 0 0,4 3 0 15,-3-4 0-15,9 3 0 0,-2-1 0 0,-4-3 0 16,3 3 0-16,-7-3 0 0,4 0 0 0,0 1 0 0,-3 2 0 16,6-1 0-16,-10 2 0 0,7 1 0 0,0-1 0 15,-7 1 0-15,3 0 0 0,-3 2 0 0,0 2 0 0,0-3 0 16,0 1 0-16,0 2 0 0,0 0 0 0,0 2 0 16,-3-2 0-16,-11 3 0 0,10-2 0 0,-2 1 0 15,-5 0 0-15,1-1 0 0,0 0 0 0,-8-1 0 0,5-6 0 16,2 2 0-16,-6-3 0 0,7 0 0 0,-1-4 0 15,1-5-265-15,-4-2-190 0,11-3-106 0,-4-1-55 0,3-3-104 16,4 0-71-16,0-2 31 0,0-3 88 0,4-2 56 16,3-2 88-16,3 5 40 0,0-3 79 0,4 0 41 15,0-1 56-15,3 2 33 0,0 1 30 0</inkml:trace>
  <inkml:trace contextRef="#ctx0" brushRef="#br0" timeOffset="42752.68">30004 1956 207 0,'14'0'640'0,"-14"1"80"0,10 5 40 0,-6 2 16 0,3-1-81 16,-7 7-118-16,7-1-57 0,-7 2-64 0,3 0-56 0,-3 5-48 15,0-2-32-15,7 1-40 0,0 2-41 0,-7 2-31 16,3-1-23-16,4 2-17 0,-3 0-32 0,-4-2-25 16,6 1-87-16,1-2-79 0,-7-1-121 0,0 1-128 0,0-6-89 15,0-5-102-15,0 1-82 0,0-5-102 0,0-4-82 16,0-2 26-16,0-2 111 0,0-4 55 0,0-5 73 0,0 1 57 16,0-4 47-16,0-1 48 0,0 0 39 0,0 2 34 15</inkml:trace>
  <inkml:trace contextRef="#ctx0" brushRef="#br0" timeOffset="43087.8">30073 2134 375 0,'0'-6'720'0,"0"2"88"16,0 2 24-16,-7-1-96 0,7 0-80 0,0 0-112 16,7 2-56-16,-14-1-64 0,7-1-56 0,7-1-40 15,-7 1-32-15,4-2-40 0,2-1-40 0,5 2-24 0,-4-3-24 16,3 4-32-16,0-2 0 0,1 3-49 0,3 1-103 16,-4-2-39-16,7 3-106 0,-13-2-63 0,9 4-15 0,-2-1-50 15,-8 2-62-15,11-3-2 0,-11 3-47 0,8-3-31 16,2 2-57-16,-13-2-41 0,4 2 2 0,10-1-57 15,-14-1 0-15,3-1 88 0,7 1 48 0,-3 0 48 0,0 0 48 16,4 0 48-16,-8 0 71 0,11 0 98 0,-11 1 87 16,4 1 120-16,3 5 135 0,-3-3 81 0,-3 3 73 0,3 3 111 15,0-3 55-15,-7 4 66 0,3-3 39 0,-3 5-1 16,0-3-78-16,0 0-65 0,0 1-41 0,0-2-55 16,0 0-39-16,0 0-41 0,0-2-48 0,0 1-25 0,0 0-46 15,0-2-26-15,7-3-38 0,-7-2-41 0,0 2-81 16,0-3-70-16,0 0-49 0,3 0-97 0,-3 0-22 0,7 0-57 15,-7-1-49-15,7-1-46 0,-7-1-57 0,4 0-32 0,-4 0-32 16,10-1-40-16,-3-1-25 0,0-3 18 0,-4 3 31 16,4-2 24-16,0-3 63 0,3 3 73 0,-6-1 40 0,9-1 33 15,-2 0 31-15</inkml:trace>
  <inkml:trace contextRef="#ctx0" brushRef="#br0" timeOffset="43309.21">30607 2031 527 0,'0'1'687'0,"0"0"58"0,0 3 39 0,0-2-48 15,-7 3-80-15,0 0-112 0,7 1-56 0,0-1-56 0,-3 2-48 16,3 1-49-16,0-1-22 0,-7 0-50 0,0 2-38 16,7 0-17-16,0 2-32 0,0-1-24 0,-3 2-16 15,6 0-8-15,4-1-8 0,0 2-25 0,-4-1-38 0,-3 0-57 16,14-2 0-16,-4 3 0 0,-6-4 0 0,10-2 0 0,-4 0 0 16,0 0 0-16,-3-3 0 0,4-2 0 0,-8-4 0 15,11 1 0-15,-11-4-344 0,-3-3-152 0,7-3-136 16,0 0-128-16,-14-3-112 0,7 0 72 0,0-3 96 0,0-1 72 15,0 0 64-15,-7-1 80 0,7 1 48 0,-3-3 32 16,-4 1 71-16,0-3 33 0,4 1 33 0</inkml:trace>
  <inkml:trace contextRef="#ctx0" brushRef="#br0" timeOffset="43468.3">30635 1773 831 0,'0'2'951'0,"0"-2"-102"15,-7 0-89-15,0 3-73 0,7 1-70 0,-4 0-129 16,-2-1-56-16,2 0-56 0,-3 3-40 0,0-1-57 15,4-2-39-15,-11 4-96 0,11-4-144 0,-4 2-208 0,3-2-207 16,-9-2-201-16,2 1-200 0,8-2 24 0,-14 1 72 16,-1-1 88-16,1 2 71 0,-4-4 90 0,4 2 39 0,-7-1 40 15,-3 1 48-15,-1-3 40 0,7-2 32 0</inkml:trace>
  <inkml:trace contextRef="#ctx0" brushRef="#br0" timeOffset="43665.77">29474 1500 70 0,'-18'-8'984'0,"-6"1"-72"15,14-1-87-15,-7 2-97 0,0 2-81 0,3-1-118 16,0 3-41-16,11 0-80 0,-11 1-64 0,3-3-48 0,8 4-136 16,-4 0-128-16,0 0-161 0,7 0-159 0,0 0-159 15,0 0-161-15,0 0-168 0,0 0 80 0,0-1 71 0,0 2 66 16,7-1 71-16,0 4 63 0,-7-2 41 0,3 3 25 0,4 2 63 15,-3 0 16-15</inkml:trace>
  <inkml:trace contextRef="#ctx0" brushRef="#br0" timeOffset="55545.37">19049 402 351 0,'0'-2'472'0,"0"1"-40"0,0 1-8 16,0 0-41-16,6-2-30 0,-12 2-82 0,12 0 9 0,1-1 16 16,-7 4 8-16,4-2 9 0,6 7 31 0,4 1-24 15,-4 1 16-15,1 2-25 0,13 3 26 0,-11 3-41 0,5 4-8 16,9 3-24-16,-3 2-16 0,-3 1-9 0,7 7-38 0,6 1-17 16,0 0-24-16,-3 3-16 0,11 1-8 0,-4 2-16 15,0 5-8-15,6-2-25 0,-6 3-14 0,7-1-9 16,7 0-16-16,-4 2-48 0,-3 5 0 0,10-1 0 0,-3 1 0 15,-4 3 0-15,10 2 0 0,-2 4 0 0,-8-3 0 16,7 4 0-16,0 1 0 0,7 1 0 0,-7 2 0 16,0 0 0-16,7 3 0 0,0 1 0 0,0 1 0 0,-3-2 0 15,3 4 0-15,0 0 0 0,0-2 0 0,-4 1 0 16,-2-1 0-16,2 0 0 0,-3-2 0 0,0-3 0 0,-6-1 0 16,6-2 0-16,3-2 0 0,-9 0 0 0,2-2 0 15,-3-2 0-15,4-2 0 0,-7 0 0 0,10-2 0 16,-7 1 0-16,4 1 0 0,-4-2 0 0,-3 2 0 0,0-1 0 15,3-1 0-15,-3 1 0 0,-4-1 0 0,-3 0 0 16,-4-2 0-16,-3-2 0 0,4-3 0 0,-1-2 0 0,-6-3 0 16,-7-4 0-16,3-1 0 0,-10-4 0 0,3-7 0 15,-3 0 0-15,-4-8 0 0,-7-1 0 0,4-3 0 0,-7-4 0 16,7-1 0-16,-7-2 0 0,0-5 0 0,-7-2 0 16,0-1 0-16,-3-1-224 0,0-2-168 0,-1-7-72 15,-2 2-89-15,-1-3-94 0,-10-4-138 0,3-1-22 0,-7-2 87 16,1-2 63-16,-1-3 106 0,-3 3 38 0,0-3 82 15,-3 2 38-15,-1-1 49 0,-3 2 40 0,1 1 25 0</inkml:trace>
  <inkml:trace contextRef="#ctx0" brushRef="#br0" timeOffset="56797.59">18318 4522 63 0,'-7'12'328'0,"0"1"-9"0,-3 0-7 0,7-3 25 0,-4 1 6 16,0-1-14-16,7-1-25 0,-4-1-8 0,4-4-24 15,0 1 24-15,0-3-32 0,-7 2-8 0,7-3 0 0,0 0-16 16,0-1-16-16,7-2-16 0,-7-2 32 0,0-1-32 16,-7 2 8-16,7-5-8 0,0 2 0 0,7-3 0 0,-7-1-1 15,4-4 2-15,3-1-41 0,0 0 8 0,-4-1-9 16,7-2-14-16,4-2-18 0,-4-1-7 0,8-2-7 15,-5 0 23-15,1-1-41 0,3-6 25 0,-3 1-47 0,10-5 7 16,-3 1-16-16,3-8-16 0,4-2 23 0,-1-2-38 16,1-3-41-16,6-3 0 0,4-5 0 0,0 1 0 0,0-8 0 15,3-2 0-15,4 1 0 0,0-7 0 0,-4-2 0 16,11-5 0-16,-4-2 0 0,4-2 0 0,-4-2 0 0,4-2 0 16,-1-1 0-16,5-1 0 0,-8-1 0 0,3 0 0 15,-2 3 0-15,6-3 0 0,0 2 0 0,-3 2 0 0,3 0 0 16,-4 0 0-16,5 5 0 0,-8-2 0 0,7 3 0 15,-3 1 0-15,-4-1 0 0,10 0 0 0,-16 3 0 0,3-1 0 16,6 4 0-16,-6-1 0 0,3 1 0 0,-6 5 0 16,-1-1 0-16,0 5 0 0,-3 3 0 0,-3 6 0 15,2 3 0-15,-2 4 0 0,-8-1 0 0,-6 4 0 0,7 5 0 16,-4 0 0-16,-10 5 0 0,3 2 0 0,0 8 0 16,-7-3 0-16,4 3 0 0,-10 3 0 0,6 2 0 0,-3 4 0 15,0 2 0-15,-4 0 0 0,-3 3 0 0,0 2 0 16,0 0 0-16,7 3 0 0,-7 0 0 0,0 3 0 15,0 0 0-15,0 1 0 0,0 1 0 0,0 1 0 0,0 0 0 16,0 0 0-16,0 0 0 0,0 0 0 0,0 1 0 16,0 1 0-16,-7 2 0 0,7-1 0 0,0 2 0 0,0 1 0 15,0 0 0-15,0-1 0 0,-3 2 0 0,3 3 0 16,0-2 0-16,-7-5-120 0,7 3-40 0,-7-4-41 16,7 2-14-16,0-3-33 0,0-1-57 0,0 2-38 0,0-2-41 15,0 0-33-15,0-2-86 0,0 4-89 0,0-4-128 16,0 2 24-16,0-3 95 0,0 3 58 0,0-3 70 0,0 2 49 15,0-4 57-15,-3 3 31 0,3 0 48 0,0 0 40 16</inkml:trace>
</inkml:ink>
</file>

<file path=ppt/ink/ink6.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15:07.519"/>
    </inkml:context>
    <inkml:brush xml:id="br0">
      <inkml:brushProperty name="width" value="0.05292" units="cm"/>
      <inkml:brushProperty name="height" value="0.05292" units="cm"/>
      <inkml:brushProperty name="color" value="#FF0000"/>
    </inkml:brush>
    <inkml:context xml:id="ctx1">
      <inkml:inkSource xml:id="inkSrc41">
        <inkml:traceFormat>
          <inkml:channel name="X" type="integer" max="27388" units="cm"/>
          <inkml:channel name="Y" type="integer" max="18258" units="cm"/>
          <inkml:channel name="T" type="integer" max="2.14748E9" units="dev"/>
        </inkml:traceFormat>
        <inkml:channelProperties>
          <inkml:channelProperty channel="X" name="resolution" value="1000.29218" units="1/cm"/>
          <inkml:channelProperty channel="Y" name="resolution" value="1000.43835" units="1/cm"/>
          <inkml:channelProperty channel="T" name="resolution" value="1" units="1/dev"/>
        </inkml:channelProperties>
      </inkml:inkSource>
      <inkml:timestamp xml:id="ts1" timeString="2022-04-27T21:16:46.048"/>
    </inkml:context>
  </inkml:definitions>
  <inkml:trace contextRef="#ctx0" brushRef="#br0">30872 5040 25791 0,'-12'-4'2304'0,"4"2"-1856"0,8 2-448 0,0 0 0 32,0 0 1536-32,-11 2 192 0,11-2 64 0,-20 4 0 15,5-4 272-15,-3 0 64 0,7 4 16 0,11-4 0 16,-14 8-1296-16,14-8-256 0,0 0-48 0,0 0-16 15,0 0-208-15,0 0-64 0,0 0 0 0,74 25 0 0,-74-25-64 0,0 0 0 16,85 2-16-16,-85-2 0 0,68-2-176 0,-68 2 160 16,70-6-160-16,-70 6 160 0,79-6-160 0,-79 6 0 15,89-13 0-15,-89 13 0 0,86-12 0 0,-86 12 0 16,77-10 0-16,-77 10 0 0,70-5 0 0,-70 5 0 16,64-4 0-16,-64 4 0 0,0 0 0 0,74 4 0 15,-74-4 0-15,0 0 0 0,0 0 0 0,70 17 0 16,-70-17 0-16,0 0 0 0,0 0 0 0,0 0 0 15,46 62 0-15,-46-62 0 0,0 0 0 0,24 70 0 16,-24-70 0-16,9 50 0 0,-9-50 0 0,10 68 0 0,-10-68 0 0,10 82 0 16,-10-82 0-16,9 95 0 0,-3-41 0 0,-4 8 0 15,6-2 0-15,-8 4 0 0,6 0 0 16,-2-2 0-16,-2 0 0 0,1-2 0 16,1-3 0-16,-2 5 0 0,4 8 0 0,2-1 0 0,-2-1 0 0,-2 4 0 15,1 4 0-15,1-1 0 0,-2 5 0 0,0-12 0 16,-4-6 128-16,2 8-128 0,-2 5 0 0,0 9 128 15,0-1 32-15,4-2 0 0,-4-1 0 0,0-3 0 16,2 1 96-16,0-6 32 0,3-2 0 0,1-6 0 16,-2-6-96-16,2-2-32 0,4 12 0 0,-6-2 0 0,3 2-32 0,1-4 0 15,-2 5 0-15,4 3 0 16,-5 6-128-16,-1-4 0 0,0-9 144 0,2-1-144 16,-6 2 0-16,2 2 0 0,2 2 0 0,0 0 128 15,-2-2-128-15,1-2 0 0,1 2 0 0,-4-8 0 0,6 4 0 0,-6-10 0 16,4 2 0-16,2 2 0 0,-2-3 0 15,-4 1 0-15,6-4 0 0,-3-1 128 0,3-3-128 0,0 3 0 16,-2-1 0-16,-4-1 128 0,6-1-128 0,-6-1 0 16,4-5 0-16,-4-42 0 0,9 76 0 0,-9-76 0 15,10 70 0-15,-10-70 0 0,12 60 0 0,-12-60 0 0,6 48 0 0,-6-48 0 16,0 0 0-16,3 49 0 16,-3-49 0-16,0 0 0 0,0 0 0 0,0 0 0 15,-13 40 0-15,13-40 0 0,0 0 0 0,-27 0 144 16,27 0-144-16,0 0 0 0,-39 0 0 0,39 0 0 15,-33 2 0-15,33-2 0 0,-37 8 0 0,37-8 0 0,-39 2 0 16,39-2 0-16,-39 4 128 0,18 0-128 0,-2-4 0 16,2-4 0-16,-5 4 0 0,3-4 0 15,2 2-128-15,-5-2 128 0,-3 0-416 0,4 2 16 0,2 2 0 0,2 0 0 32,21 0-304-32,-39 10-64 0,39-10-16 0,-35 18-18720 0</inkml:trace>
  <inkml:trace contextRef="#ctx0" brushRef="#br0" timeOffset="4391.5">20378 6396 23039 0,'4'-12'2048'0,"-4"-3"-1648"0,-4 5-400 0,2 4 0 16,-2 2 1456-16,0-6 208 15,-2-9 32-15,-3-12 16 0,-7-8 272 0,-9-11 48 16,-8-4 16-16,-4-1 0 0,-8 7-720 0,-7 3-144 0,-4 6-32 0,-8 4 0 16,-10 4-512-16,-5 6-128 15,-7 6 0-15,-7 3-16 0,-6 3-160 0,-6 9-16 0,-9 8-16 0,0 2 0 16,-1 3-304-16,3 1 160 16,1 4-160-16,2-1 128 0,-5 12-128 0,0 4 0 15,5 8 0-15,6 2 0 0,8-2 0 0,8 6 0 16,5-5 0-16,3 3 0 0,9 8 0 0,0 1 0 15,12-2 0-15,9 3 0 0,13-5-128 0,12-3 128 16,11 2 0-16,13-45 0 0,8 75-128 0,-8-75 128 16,0 0-160-16,98 84 160 0,-98-84-240 0,125 38 48 0,-40-22 16 15,14-2 0-15,9 1 176 0,11-5-128 0,15-8 128 0,15-6-128 16,10-2 128-16,6-6 0 0,2-1 0 0,1-3-128 16,-5-9 128-16,-4 2 0 0,-7 3 0 0,-11-1 0 15,-11-2 0-15,-7-2 0 0,-7-3 0 0,-7-1 0 16,-7 0 0-16,-7 4 0 0,-11 0 0 0,-12-2-128 0,-8 3 128 15,-10 1-192-15,-6 0 192 0,-9 2-192 16,-8-1 64-16,-9-1 0 0,-5 2 0 0,-7-3 0 16,-8 5 128-16,-4-2-128 0,-8 1 128 0,-4-3-128 0,-7 2 128 15,-8 1-208-15,-6-1 80 0,-4 2 128 16,-11-1-272-16,-4-3 64 0,-5 2 16 0,-1 1 0 16,-4 1-544-16,-2 3-96 0,-4 7-32 0,-1 1-16096 15</inkml:trace>
  <inkml:trace contextRef="#ctx0" brushRef="#br0" timeOffset="7327.14">4492 8965 12895 0,'-10'-2'1152'0,"4"2"-928"0,2 0-224 0,4-2 0 0,0 2 1296 0,-3 0 224 31,1-3 32-31,-6 1 16 0,2-2 800 0,0-2 144 16,6 2 48-16,6-2 0 0,4 2-736 0,9 0-144 15,2 2-16-15,-21 2-16 0,70-7-432 0,-70 7-64 16,107 0-32-16,-45 4 0 0,12 5-288 0,5-5-48 15,5 4-16-15,9 0 0 0,6-6-368 0,11 2-80 16,9-1 0-16,-1 1-16 0,-4 2-32 0,-3-6 0 16,11-6 0-16,-2 2 0 0,4-1-96 0,-5 3-32 0,-5 2 0 15,-5 2 0-15,-10-2-16 0,-14 0 0 16,-1-2 0-16,-15 0 0 0,-8 4 48 0,-61-2 0 16,98 7 0-16,-98-7 0 0,0 0-176 0,90 26 192 0,-90-26-192 0,0 0 192 15,0 0-192-15,0 0 0 0,0 0 0 0,0 0 0 16,0 0 0-16,0 0 0 0,19 69 0 0,-29-63 0 15,1 2-384 1,-1-2-48-16,-2 4-16 0,3-7 0 16,-5 5-1024-16,0 0-224 0</inkml:trace>
  <inkml:trace contextRef="#ctx0" brushRef="#br0" timeOffset="17388.36">19325 12411 9215 0,'0'0'816'0,"0"0"-656"0,-14 2-160 0,14-2 0 16,0 0 1664-16,0 0 320 0,0 0 48 0,-23 4 16 16,11-4 448-16,-3 0 80 0,-3 2 32 0,3-2 0 15,3 0-416-15,-2 0-80 0,14 0 0 0,-15 0-16 16,15 0-384-16,-16 2-80 0,16-2-16 0,0 0 0 16,-13 6-720-16,13-6-128 0,0 0-48 0,0 0 0 15,0 0-256-15,0 0-48 0,0 0-16 0,0 0 0 0,0 0-112 0,0 0-32 16,0 0 0-16,0 0 0 15,0 0-48-15,0 0-16 0,0 0 0 0,64 45 0 0,-64-45 0 0,0 0 0 16,0 0 0-16,0 0 0 0,64 0 0 0,-64 0-16 16,0 0 0-16,50-10 0 0,-50 10 16 0,0 0 0 15,55-10 0-15,-55 10 0 0,48-6-192 0,-48 6 192 16,60-9-192-16,-60 9 192 0,60-10-64 0,-60 10-128 16,64-14 192-16,-64 14-64 0,60-5-128 0,-60 5 128 15,64-10-128-15,-64 10 128 0,61-6-128 0,-61 6 128 16,0 0-128-16,67-6 128 0,-67 6-128 0,0 0 192 15,61 0-192-15,-61 0 192 0,0 0-32 0,0 0 0 16,66 12 0-16,-66-12 0 0,0 0-32 0,0 0-128 16,0 0 192-16,67 11-64 0,-67-11-128 0,0 0 192 15,0 0-192-15,57 8 192 0,-57-8-192 0,0 0 160 0,54-4-160 0,-54 4 160 16,0 0-160-16,54-2 0 0,-54 2 144 16,0 0-144-16,64-2 0 0,-64 2 128 0,0 0-128 0,76-1 0 15,-76 1 0-15,54 0 0 0,-54 0 0 0,62 0 0 16,-62 0 0-16,0 0 0 0,76 0 0 0,-76 0 128 15,0 0-128-15,64 0 0 0,-64 0 0 0,0 0 0 16,64 0 0-16,-64 0 144 0,0 0-144 0,54 0 0 16,-54 0 128-16,0 0-128 0,0 0 0 0,62 3 0 15,-62-3 128-15,0 0-128 0,0 0 0 0,68 0 0 16,-68 0 128-16,0 0-128 0,0 0 0 0,66-3 0 16,-66 3 0-16,0 0 0 0,72-12 0 0,-72 12 0 15,50-10 0-15,-50 10 0 0,55-8 0 0,-55 8 0 16,56-5 144-16,-56 5-144 0,58-6 0 0,-58 6 144 0,54-4-144 0,-54 4 160 15,51-6-160-15,-51 6 160 16,48-6-160-16,-48 6 0 0,51-4 0 0,-51 4 128 0,0 0-128 0,68-13 0 16,-68 13 0-16,46-6 128 0,-46 6-128 0,49-10 128 15,-49 10-128-15,50-13 128 0,-50 13 0 0,51-10-128 0,-51 10 192 0,52-12-64 16,-52 12 0-16,54-9-128 16,-54 9 192-16,47-6-64 0,-47 6 16 0,54-4 0 15,-54 4 0-15,55-4 0 0,-55 4-144 0,54 0 160 0,-54 0-160 16,58 0 160-16,-58 0-160 0,52 2 0 15,-52-2 144-15,0 0-144 0,78 6 0 0,-78-6 144 16,0 0-144-16,76-4 0 0,-76 4 240 0,58-4-64 16,-58 4-16-16,54-6 0 0,-54 6 80 0,54-6 16 0,-54 6 0 15,55-5 0-15,-55 5-112 0,0 0-16 0,75 0 0 0,-75 0 0 16,0 0-128-16,74 2 0 0,-74-2 0 0,0 0 128 16,66 7-128-16,-66-7 0 15,0 0 0-15,70 8 0 0,-70-8 0 0,0 0 0 0,79 8 128 0,-79-8-128 16,59 2 0-16,-59-2 0 0,58 0 0 0,-58 0 0 15,54-2 0-15,-54 2 0 0,51-8 0 0,-51 8 0 0,0 0 0 0,64-6 0 16,-64 6 0-16,0 0 0 16,0 0 0-16,54 0 0 0,-54 0 0 0,0 0 0 15,0 0 0-15,0 0-224 0,0 0 80 0,0 0 16 16,0 0-816-16,0 0-144 16,0 0-48-16,0 0 0 15,0 0-416-15,0 0-96 0,41 49-16 0</inkml:trace>
  <inkml:trace contextRef="#ctx0" brushRef="#br0" timeOffset="28344.4">7458 11302 17503 0,'-16'0'1552'0,"2"4"-1232"0,5-4-320 0,5 0 0 16,4 0 1376-16,-8 0 224 0,-5 0 32 0,-7 0 16 15,-1 2-48-15,1-2 0 0,7 0 0 0,7-2 0 16,6 2-304-16,0 0-64 0,0 0-16 0,0 0 0 0,83-17-176 0,-83 17-32 16,90-16-16-16,-90 16 0 15,114-19-144-15,-44 11-16 0,9 4-16 0,11-4 0 0,3 6-336 0,2-2-64 16,-4 1-16-16,2 1 0 16,-4-4-80-16,10 0-32 0,2 2 0 0,-2-4 0 15,0 6-16-15,-2-1 0 0,-2 1 0 0,-4-2 0 16,2 0 32-16,-7 0 0 0,1 2 0 0,2-4 0 0,10 0 16 15,-4 4 0-15,0 0 0 0,0 2 0 0,-2 0-96 0,-3 2-16 16,-1 0 0-16,0-2 0 0,6 0-48 0,-6-2-16 16,-1 2 0-16,-9 0 0 0,-5-2-144 0,-2 2 0 15,1-3 0-15,-5 1 0 0,-2 0 0 0,-6 0 0 16,-60 2 0-16,119-8 0 0,-119 8 0 0,98-2 0 16,-98 2 0-16,80 0 0 0,-80 0 0 0,0 0 0 15,83 10 0-15,-83-10 0 0,0 0 0 0,0 0 0 16,0 0 0-16,70 25 0 0,-70-25 0 0,0 0-144 15,0 0 144-15,0 0-208 0,0 0-160 0,0 0-16 16,0 0-16-16,0 0 0 16,0 0-176-16,0 0-48 0,0 0 0 0,6 54 0 15,-6-54-1136-15,0 0-224 0</inkml:trace>
  <inkml:trace contextRef="#ctx0" brushRef="#br0" timeOffset="30134.37">3892 13369 35007 0,'0'-5'3120'0,"0"-3"-2496"16,0 8-496-16,0 0-128 0,0 0 1520 0,0-2 272 16,-3-4 64-16,1 2 16 15,2 0-784-15,0 4-144 0,-8 0-48 0,8 0 0 16,-12 20-256-16,12-20-64 0,-9 40-16 0,-1-10 0 0,0 2-208 0,-2 9-32 15,3 6-16-15,-5 1 0 16,-1 1-128-16,5-5-32 0,-4 3 0 0,3 1 0 0,1 7-144 0,0-5 0 16,1-5 0-16,3-3 0 15,2-5 0-15,4-37-192 0,0 58 64 0,0-58 128 16,0 0 0-16,0 0 208 0,0 0 0 0,0 0 0 16,0 0-1792-16,74 29-352 15,-74-29-80-15,37-42-17696 0</inkml:trace>
  <inkml:trace contextRef="#ctx0" brushRef="#br0" timeOffset="30462.58">4304 13360 9215 0,'0'0'816'0,"-4"-6"-656"0,4 6-160 0,0 0 0 15,0 0 4208-15,-10 12 800 16,10-12 176-16,-15 23 16 0,-5-4-1104 0,1 12-208 16,-3 8-48-16,-3 2-16 0,0 7-2352 0,2-1-480 0,1 1-96 0,3 1 0 15,2 1-128-15,1-1 0 0,4 1-16 0,3-5 0 16,-1 3-96-16,6-5-16 0,4-43 0 0,6 73 0 15,-6-73-128-15,27 59-48 0,-27-59 0 0,0 0 0 16,76 44-336-16,-76-44-128 0,0 0 0 0,93-6 144 16,-93 6-144-16,79-34 0 0,-34 8 0 0,0-5 0 0,-5-2-192 0,1-4 48 15,-2-3 0-15,-4-5 0 16,-2 1-208-16,-2-1-32 0,-8 0-16 0,-2-1 0 31,-5 1-80-31,-8 3-16 0,-3 5 0 0,-10 4 0 0,-5 2 112 0,-4 4 0 0,-7 1 16 0,-2 5 0 16,-2 2 224-16,-5 3 144 0,1 3-192 0,-2 3 192 15,0 4-192-15,-2 0 192 0,-2 2-192 0,0 4 192 16,3 4-240-16,0-2 64 0,7 2 16 0,0 2 0 16,6 2-560-16,-3 1-112 15</inkml:trace>
  <inkml:trace contextRef="#ctx0" brushRef="#br0" timeOffset="31047.9">5349 13614 33167 0,'0'0'2944'15,"0"0"-2352"-15,0 0-464 0,0 0-128 16,0 0 1760-16,0 0 336 0,6 58 64 0,-6-58 16 16,-4 60-1200-16,0-19-224 0,2 3-48 0,-4 1-16 0,-1-2-224 0,1 1-32 15,-4 1-16-15,4-10 0 16,-1-2 32-16,1-2 16 0,6-31 0 0,-6 35 0 16,6-35-144-16,0 0-48 0,0 0 0 0,0 0 0 0,0 0-272 0,0 0 0 15,0 0 0-15,29-26 0 0,-19 7 0 0,5-6 0 0,-5 0 0 0,5-3 0 16,5 1-128-16,-5-6 128 15,9 2-208-15,-3 2 80 0,-21 29 128 0,39-46 0 0,-39 46 0 0,35-33-128 16,-35 33 128-16,0 0 0 0,54-31 0 16,-54 31 0-16,0 0 0 0,0 0 176 15,0 0-48-15,0 0 0 0,72 31 128 0,-72-31 0 16,0 0 16-16,19 48 0 0,-19-48-112 0,8 47-32 16,-8-47 0-16,6 44 0 0,-6-44-128 0,9 55 0 15,-9-55 0-15,4 52 0 0,-4-52-240 0,8 47-80 0,-8-47 0 16,0 0-16-1,18 60-768-15,-18-60-160 0</inkml:trace>
  <inkml:trace contextRef="#ctx0" brushRef="#br0" timeOffset="31717.06">6053 13951 17503 0,'0'0'1552'0,"-13"22"-1232"0,13-22-320 0,0 0 0 16,0 0 5056-16,0 0 944 0,0 0 192 0,-6 25 32 0,6-25-3856 0,0 0-784 15,0 0-160-15,0 0-16 0,0 0-768 0,0 0-160 16,0 0-32-16,75-14 0 16,-75 14-256-16,35-33-64 0,-35 33-128 0,35-41 192 15,-35 41-192-15,29-46 0 0,-29 46 0 0,20-43 0 16,-14 22 0-16,-2 2 0 0,-4-1 0 0,-4 5 0 0,-2-3 0 0,-4 5 0 16,0 1 0-16,-3 0 0 0,1 6 0 0,-3 3 0 15,-5-1 0-15,3 8 0 0,1-1 0 0,-1 7 0 16,-1 6 0-16,3-1 0 0,-1 1 0 15,1 3 176-15,1 6-176 0,-1 6 160 0,-1 6-160 0,3-2 128 16,3 2-128-16,4 2 128 0,0 0-128 0,2-3 0 16,4-36 0-16,4 64 0 0,-4-64 0 0,10 61 0 0,-10-61 0 0,0 0 0 15,41 63-256-15,-41-63-96 16,0 0-16-16,0 0 0 0,89 18-400 16,-89-18-96-16,54-19-16 0,-54 19 0 15,64-39-464-15,-64 39-80 0,66-49-32 0,-66 49 0 16,68-60-2192-16,-37 29-448 0,-2 0-96 0,-7 2-16 15,-22 29 1312-15,42-54 256 0,-42 54 48 0,31-49 16 16,-31 49 1664-16,24-31 336 0,-24 31 64 0,0 0 0 0,21-33 1920 0,-21 33 368 0,0 0 80 0,0 0 0 16,0 0 1584-16,0 0 304 0,0 0 64 0,0 0 16 15,0 0-992-15,-14 35-192 0,14-35-32 0,-7 39-16 16,7-39-1520-16,-4 33-304 0,4-33-64 0,-4 41-16 16,4-41-224-16,0 38-32 0,0-38-16 0,8 43 0 15,-8-43-208-15,5 43-32 0,-5-43-16 0,0 0 0 16,20 54-160-16,-20-54 0 0,0 0 0 0,0 0 0 15,0 0 0-15,66 41 0 0,-66-41 0 0,0 0 0 16,0 0 0-16,77-6 0 0,-77 6 0 0,0 0 0 16,66-25-128-16,-66 25 128 0,0 0 0 0,68-29 0 15,-68 29 0-15,0 0 0 0,62-26 0 0,-62 26 128 0,0 0 128 0,0 0 0 16,72-25 16-16,-72 25 0 16,0 0-64-16,0 0-16 0,72-23 0 0,-72 23 0 15,0 0-64-15,0 0-128 0,58-31 176 0,-58 31-176 0,0 0 0 0,29-43 0 16,-29 43 0-16,6-31 0 0,-6 31 0 0,4-33-304 15,-4 16 48-15,0-3 0 16,-4 3-400-16,4 17-80 0,0-35-16 0,0 35 0 16,4-33-96-16,-4 33-32 0,8-29 0 0,-8 29-17952 0</inkml:trace>
  <inkml:trace contextRef="#ctx0" brushRef="#br0" timeOffset="32363.6">8387 13825 14735 0,'0'0'1312'0,"0"0"-1056"0,23-29-256 0,-23 29 0 0,0 0 2960 0,0 0 544 16,0 0 96-16,10-23 32 15,-10 23 16-15,0 0 0 0,9-27 0 0,-9 27 0 16,-4-14-2496-16,4 14-480 0,-5 4-96 0,-5 6-32 16,0-1-224-16,-3 7-64 0,1 3 0 0,-7 6 0 15,5 1-64-15,-3 5 0 0,-1 2-16 0,-1 5 0 16,1-1 32-16,1 0 16 0,1-2 0 0,5-4 0 15,1 0 80-15,6-2 16 0,4-29 0 0,-4 49 0 16,4-49-128-16,0 0 0 0,18 56-16 0,-18-56 0 16,0 0-176-16,0 0 0 0,75 35 0 0,-75-35 0 15,0 0-496-15,93-12-128 16,-93 12-16-16,76-31-12912 0,-76 31-2576 0</inkml:trace>
  <inkml:trace contextRef="#ctx0" brushRef="#br0" timeOffset="32733.8">9021 13722 26719 0,'0'0'1184'0,"-12"8"240"0,12-8-1136 0,0 0-288 16,-13 12 0-16,13-12 0 0,0 0 2368 0,-16 15 432 15,16-15 80-15,-25 35 0 0,11-10-1408 0,-1 3-272 16,-1 6-64-16,3-4-16 0,-3 4-560 0,7-3-112 16,-1 2-32-16,-4 4 0 0,7-2-32 0,-1 0 0 15,2 0 0-15,6-35 0 0,-4 58-64 0,4-58-32 0,4 45 0 0,-4-45 0 16,0 0-160-16,0 0-128 0,0 0 144 0,56 39-144 15,-56-39 0-15,0 0 0 16,53-30 0-16,-53 30 0 0,31-34-320 0,-31 34 64 0,29-45 0 0,-29 45 0 16,29-54 32-16,-19 25 16 0,-1-2 0 15,1-2 0-15,0 2 208 0,-3 0 0 0,1 7 0 0,-6-1-144 0,-2 25 144 0,8-35 0 16,-8 35 160-16,0 0-160 16,0-25 384-16,0 25-32 0,0 0 0 0,-10-4 0 15,10 4 160-15,-13 12 48 0,13-12 0 0,-12 27 0 16,12-27-48-16,-14 27 0 0,14-27 0 0,-13 45 0 15,13-45-256-15,-10 52-64 0,10-52-16 0,-6 54 0 16,6-54-176-16,0 55 0 0,0-55 0 0,6 50 0 31,-6-50-416-31,0 0-64 0,29 50-16 0,-29-50 0 16,0 0-592-16,0 0-128 0,74 26-32 0,-74-26-18656 0</inkml:trace>
  <inkml:trace contextRef="#ctx0" brushRef="#br0" timeOffset="33300.43">9576 13775 35007 0,'-14'9'1552'0,"14"-9"320"0,-17 16-1488 0,17-16-384 15,-10 10 0-15,10-10 0 0,0 0 1728 0,-17 21 288 16,5-2 48-16,-4 3 16 0,3 5-976 0,-3 0-192 0,7 6-32 0,-1-4-16 16,10-29-384-16,-6 54-80 15,6-54-16-15,6 47 0 0,-6-47-128 0,0 0-16 0,25 58-16 0,-25-58 0 16,0 0-224-16,0 0 0 0,58 60 0 0,-58-60 0 15,0 0 0-15,0 0 0 16,57 45 0-16,-57-45 0 0,0 0 144 0,0 0-144 16,0 0 128-16,33 54-128 0,-33-54 240 0,0 0-48 15,-14 35 0-15,14-35 0 0,-25 19 0 0,9-9 0 0,-3 0 0 0,-6-4 0 16,1-4-192-16,3-1 176 0,-4-1-176 0,1 0 160 16,3-3-160-16,-2-1 0 0,3 2 0 0,5-6 0 15,-1 0-256-15,3 4-64 0,7-5-32 0,6 9 0 16,-6-16 352-16,6 16 0 0,0 0 0 0,0 0 0 31,0 0-1824-31,47-29-240 0,-47 29-48 0,0 0-16 0,60-25-1104 0,-60 25-224 16,54-25-32-16,-54 25-16 15,58-28-1280-15,-58 28-256 0,74-31-48 0,-74 31-16 0,76-34 2128 16,-76 34 416-16,70-33 96 0,-70 33 16 0,67-33 2832 0,-67 33 560 0,64-33 112 0,-64 33 32 16,63-45 2016-16,-63 45 416 0,67-50 64 0,-37 21 32 0,-30 29-288 0,50-51-64 0,-50 51-16 15,39-52 0 1,-39 52-736-16,25-37-144 0,-25 37-16 0,6-29-16 0,-6 29-1008 0,-6-20-208 0,0 17-32 15,-4 1-16 1,10 2-256-16,-25 9-48 0,8-3-16 0,-1 4 0 0,5 1-32 0,-7 7 0 16,-1-3 0-16,2 5 0 0,-1-1-192 0,1 3-32 15,-1 3-16-15,5 0 0 0,-1 4-224 0,7-4-32 16,9-25-16-16,-14 45 0 0,14-45-208 0,-2 43 0 16,2-43 0-16,0 0 0 0,16 56 0 0,-16-56-256 15,0 0 16-15,0 0 16 0,70 35 224 0,-70-35 0 16,0 0 0-16,85-2 0 15,-85 2-2192-15,77-18-352 0</inkml:trace>
  <inkml:trace contextRef="#ctx0" brushRef="#br0" timeOffset="33519.15">10681 13618 20271 0,'0'0'1792'0,"-23"15"-1424"0,23-15-368 0,0 0 0 15,-17 18 4256-15,17-18 784 0,-28 25 144 0,1 0 48 0,-6 6-3232 0,2 8-640 16,-2-4-128-16,8 0-16 15,6 3-688-15,7-3-128 0,12-35-16 0,-8 59-16 0,8-59-192 0,10 56-48 16,-10-56 0-16,0 0 0 16,39 70-128-16,-39-70 0 0,0 0-192 0,54 66 192 31,-54-66-528-31,0 0 16 0,54 65 0 0,-54-65 0 0,0 0 16 0,39 61 16 0,-39-61 0 0,0 0 0 31,12 54-704-31,-12-54-144 0,0 0-16 0,-25 41-10080 0,25-41-2016 0</inkml:trace>
  <inkml:trace contextRef="#ctx0" brushRef="#br0" timeOffset="35396.64">4377 15615 19343 0,'-9'-12'1728'0,"-1"3"-1392"0,6 1-336 0,0 4 0 0,4 4 3680 0,-2-2 672 0,2 2 128 0,0 0 16 15,-9-6-1888-15,3 6-384 16,-4 6-80-16,0 4-16 0,-3 3-1088 0,3 9-208 0,-2 7-64 0,-3 2 0 0,1 10-432 0,-1 3-80 16,1 5-32-16,-1 1 0 0,-1 4-96 0,1-3-128 15,1-3 176-15,1-3-176 16,1-2 0-16,2-3 0 0,4-1 0 0,-1-8 0 0,5-2-208 0,2-29-160 16,5 37-16-16,-5-37-13360 15,0 0-2656-15</inkml:trace>
  <inkml:trace contextRef="#ctx0" brushRef="#br0" timeOffset="35785.43">4467 15753 35007 0,'-14'15'1552'0,"8"-9"320"0,-4 4-1488 0,7-6-384 15,3-4 0-15,0 0 0 0,0 0 1536 0,0 0 224 16,0 0 48-16,0 0 16 0,0 0-1056 0,0 0-192 15,0 0-64-15,0 0 0 0,0 0-288 0,77 25-64 16,-77-25-16-16,0 0 0 0,0 0-144 0,62-19 0 0,-62 19 0 0,0 0 128 16,0 0-128-16,0 0 0 15,0 0 0-15,0 0 0 0,0 0 0 0,0 0 0 0,72 13 0 0,-72-13 0 16,0 0 0-16,-8 43 0 16,2-26 0-16,1 5 0 0,-5 1 0 0,0-2 0 0,1 4 0 0,3-1 0 15,-2 1 0-15,2-2 0 16,0 4 0-16,-3 0 0 0,3-1 0 0,2-1 0 15,-2 0 0-15,2-4 0 0,0 5 224 0,4-26-32 16,-2 46-16-16,2-46 0 0,2 41 80 0,-2-41 0 0,0 0 16 0,14 48 0 16,-14-48-16-16,0 0-16 0,0 0 0 0,0 0 0 15,64 33-240-15,-64-33 0 0,0 0 128 0,0 0-128 16,79-17 0-16,-79 17 0 0,0 0 0 0,64-20 0 31,-64 20-384-31,0 0-32 0,70-19 0 0,-70 19 0 0,0 0-416 0,70-23-96 0,-70 23-16 16,0 0-18160-16</inkml:trace>
  <inkml:trace contextRef="#ctx0" brushRef="#br0" timeOffset="36155.28">5330 15825 20271 0,'0'0'1792'0,"-8"13"-1424"15,8-13-368-15,0 0 0 0,-10 16 3200 0,1 3 576 16,1 2 128-16,-10 12 0 0,1 8-1488 0,-2 8-304 0,5-5-64 0,0 1-16 16,7-10-1216-16,3-2-240 15,4-2-64-15,0-31 0 0,6 50-192 0,-6-50-32 16,0 0-16-16,34 50 0 0,-34-50-80 0,0 0-32 16,0 0 0-16,94 16 0 0,-94-16-160 0,64-17 0 15,-64 17 0-15,66-33 0 0,-66 33-240 0,64-45-16 0,-64 45-16 0,50-60 0 31,-27 25-160-31,-9 0-16 0,1-4-16 0,-5 0 0 0,-4 3 272 0,-2 1 192 0,-4-4-208 16,-4 4 80-16,-2 10 128 0,-4-4 0 0,-3 7 0 16,1 3 0-16,2 5 128 0,-3 3 0 0,-1 7 0 0,3-2 0 15,-3 2 144-15,2 4 48 0,-3 0 0 0,1 4 0 0,-1 2-320 16,5-2 0-16,-3 4 0 0,1 1 0 16,4 5-144-16,0 1-144 0,8-15-32 0,-7 33 0 15,7-33-1216-15,0 0-240 16</inkml:trace>
  <inkml:trace contextRef="#ctx0" brushRef="#br0" timeOffset="36507.71">6020 15683 31327 0,'-19'12'1392'0,"7"-3"272"0,-1 3-1328 0,1-2-336 16,12-10 0-16,-14 13 0 0,14-13 2304 0,-23 31 400 15,6 2 80-15,-12 4 16 0,0 10-1600 0,5-3-320 16,7 1-64-16,7-4-16 0,0-7-320 0,10 5-64 16,0-4-16-16,0-35 0 0,10 62-128 0,-10-62-16 0,25 56-16 0,-25-56 0 15,0 0-240-15,70 53 176 16,-70-53-176-16,0 0 160 0,99 17-160 0,-99-17 0 0,74-13 0 0,-74 13 0 16,79-29-256-16,-79 29 64 15,72-47 0-15,-72 47 16 0,68-62-80 0,-39 25-32 16,-4-4 0-16,-5 3 0 0,-1-1 288 0,-9-2-160 15,-2 2 160-15,-7-1-128 0,-2 5 128 0,-5 2 0 0,-4 8-144 16,-2-1 144-16,-5 3 0 0,-1 4-144 0,-1 3 144 16,0 4 0-16,-1-1-192 0,-1 3 192 0,-2 4-192 0,1-1 192 15,3 5-224-15,0-2 64 0,3 4 16 0,-1-2 0 32,5 4-368-32,-2-2-64 0,8 4 0 0,-3-4-11984 0,9 0-2400 0</inkml:trace>
  <inkml:trace contextRef="#ctx0" brushRef="#br0" timeOffset="37489.25">7397 15799 24879 0,'0'0'2208'0,"0"0"-1760"16,0 0-448-16,0 0 0 0,0 0 2560 0,0 0 448 15,0 0 64-15,0 0 32 0,35-31-1024 0,-35 31-208 16,0 0-32-16,0 0-16 0,0 0-672 0,35 47-144 16,-35-47-32-16,0 48 0 0,0-48-320 0,-4 57-64 15,4-57-16-15,-5 58 0 0,-1-29-192 0,6-29-32 16,-4 46-16-16,4-46 0 0,-4 33-80 0,4-33-32 16,0 0 0-16,0 0 0 0,0 0-80 0,0 0-16 0,0 0 0 0,0 0 0 0,0 0-128 0,0 0 0 31,68-35 0-31,-68 35 0 0,27-44-256 0,-27 44 0 0,37-54 16 0,-37 54 0 31,41-55-176-31,-41 55-32 0,40-54-16 0,-40 54 0 0,39-49 176 0,-39 49 32 16,39-40 16-16,-39 40 0 0,31-35 240 0,-31 35-192 15,0 0 192-15,0 0-192 0,0 0 192 0,0 0 0 0,0 0 0 0,74 10 0 16,-74-10 0-16,4 38-192 0,-4-38 192 0,0 51-192 16,0-51 192-16,-4 58 0 0,-2-29 0 0,2 2-144 15,4-31 144-15,-10 47 176 0,10-47-48 0,-6 44 0 16,6-44 176-16,-3 35 16 0,3-35 16 0,0 0 0 15,0 39-96-15,0-39-32 0,0 0 0 0,0 0 0 0,0 0-208 0,0 0 128 16,0 0-128-16,50-37 0 16,-50 37 0-16,29-43 0 0,-29 43 0 0,39-58 0 0,-18 25 0 0,3-2 0 15,1 2 0-15,0 2 0 16,-2-2 0-16,-23 33 0 0,51-50 0 0,-51 50 0 0,46-43 0 0,-46 43 0 16,0 0 0-16,62-31 0 15,-62 31 0-15,0 0 176 0,0 0-176 0,0 0 160 0,0 0 80 0,0 0 16 16,60 39 0-16,-60-39 0 0,0 0 32 0,4 56 16 15,-4-56 0-15,0 53 0 0,0-53-304 0,0 50 160 16,0-50-160-16,0 48 128 0,0-48-128 0,0 0-144 16,8 53 144-16,-8-53-208 15,0 0-624-15,0 0-112 0,0 0-16 0,0 0-16 16,0 0-480-16,72 27-80 0</inkml:trace>
  <inkml:trace contextRef="#ctx0" brushRef="#br0" timeOffset="37774.67">8643 15733 16575 0,'0'0'736'0,"0"0"160"0,0 0-720 0,0 0-176 16,0 0 0-16,0 0 0 0,-10 22 4288 0,10-22 832 0,-14 23 176 0,5 2 16 16,-1 6-2384-16,4-2-496 15,-3 2-80-15,5-2-32 0,4-29-1184 0,0 59-240 0,0-59-64 0,7 50 0 16,-7-50-400-16,16 45-96 0,-16-45-16 0,0 0 0 16,0 0-192-16,58 48-128 0,-58-48 128 0,0 0-128 0,0 0 0 0,89-15 0 15,-89 15 0-15,41-29 0 16,-41 29-192-16,39-43-48 0,-39 43-16 0,31-56 0 0,-21 23-112 0,-5 2-16 15,-1-2-16-15,-10 0 0 0,3 6 272 16,-7-3 128-16,-4 5-128 0,-1 4 128 16,-1-2 0-16,1 5 0 0,-1 5 0 0,-1 3 0 0,-1 6 0 15,5 2 0-15,-3 2 0 0,1 2 128 16,1 2-128-16,-1 6 0 0,1-1 0 0,2 1 0 16,3-4-688-1,-1 4-48-15,10-10-16 0,0 0 0 0,-6 25-1504 0,6-25-304 0</inkml:trace>
  <inkml:trace contextRef="#ctx0" brushRef="#br0" timeOffset="38067.48">9015 15813 11055 0,'0'0'976'0,"0"0"-784"16,0 0-192-16,0 0 0 0,0 0 4112 0,-6 31 784 0,6-31 160 0,-4 35 16 16,4-35-1488-16,-9 48-288 15,9-48-64-15,0 0-16 0,0 0-2000 0,0 0-416 16,0 0-80-16,0 0-16 0,0 0-320 0,0 0-64 15,23-35 0-15,-23 35-16 0,17-44-48 0,-17 44-16 0,24-45 0 0,-24 45 0 0,21-44-32 0,-21 44 0 16,33-49 0-16,-33 49 0 16,35-48-208-16,-35 48 128 0,39-37-128 0,-39 37 0 15,0 0 144-15,60-35-144 0,-60 35 128 0,0 0-128 16,0 0 176-16,0 0-48 0,0 0-128 0,70 31 192 16,-70-31 144-16,0 0 32 0,19 64 0 0,-19-64 0 15,6 58-192-15,-6-58-48 0,-4 64 0 0,4-64 0 16,0 62-1152-16,0-62-256 15,0 54-32-15,0-54-16 0,10 43 976 0,-10-43 192 0,0 0 160 0,0 0-19552 16</inkml:trace>
  <inkml:trace contextRef="#ctx0" brushRef="#br0" timeOffset="38256.51">9744 15406 20271 0,'0'0'896'0,"0"0"192"0,0 0-880 0,0 0-208 0,0 0 0 0,0 0 0 0,-15 25 3616 0,15-25 672 15,-10 37 144-15,4-4 32 0,-1 11-2400 0,1 1-464 16,-4 5-112-16,4-1-16 0,1-5-896 0,-3 1-192 16,6 0-48-16,-2-7 0 0,-2 3-96 0,6-41-32 15,-4 56 0-15,4-56 0 0,0 0-208 0,0 45 0 16,0-45 0-16,0 0-160 16,0 0-640-16,0 0-128 0,0 0-32 0</inkml:trace>
  <inkml:trace contextRef="#ctx0" brushRef="#br0" timeOffset="38645.33">9560 15536 9215 0,'0'0'816'16,"0"0"-656"-16,2-24-160 0,-2 24 0 0,0 0 3360 0,0 0 640 0,0 0 128 0,0 0 32 15,20-42-16-15,-20 42 0 16,19-33 0-16,-19 33 0 0,0 0-2480 0,41-39-512 0,-41 39-80 0,0 0-32 0,0 0-336 0,62-12-80 16,-62 12-16-16,0 0 0 15,0 0 16-15,0 0 0 0,72 29 0 0,-72-29 0 0,0 0-112 0,42 53-32 16,-42-53 0-16,25 48 0 15,-25-48-144-15,16 58-16 0,-16-58-16 0,13 55 0 16,-13-55 96-16,16 54 32 0,-16-54 0 0,12 52 0 16,-12-52-192-16,0 0-48 0,17 59 0 0,-17-59 0 15,0 0-192-15,0 0 0 0,0 0 0 0,0 0 0 16,0 0 0-16,0 0 0 0,0 0 0 0,60 25 0 16,-60-25-224-16,0 0 16 0,0 0 0 0,39-35 0 0,-39 35-48 0,0 0-16 15,45-35 0-15,-45 35 0 0,0 0 272 0,46-35 0 16,-46 35 0-16,0 0 0 0,53-33 0 0,-53 33 0 15,0 0 0-15,0 0 144 0,71-8 80 0,-71 8 16 16,0 0 0-16,0 0 0 0,51 45-64 0,-51-45-16 16,0 0 0-16,23 56 0 0,-23-56-160 0,0 0 0 15,16 60 0-15,-16-60 0 0,0 0-208 0,0 0-80 0,23 53-16 0,-23-53 0 32,0 0-592-32,0 0-128 0,0 0-32 0,0 0 0 15,56-20-352-15,-56 20-80 0</inkml:trace>
  <inkml:trace contextRef="#ctx0" brushRef="#br0" timeOffset="38855.83">10780 15392 35935 0,'0'0'1600'0,"-25"14"320"0,25-14-1536 0,-19 15-384 16,19-15 0-16,0 0 0 0,0 0 1712 0,-26 35 272 0,7-8 48 0,-10 10 16 16,-2 10-1040-16,8 1-208 0,-3 1-32 0,7-5-16 15,5-1-320-15,7-4-64 0,3-1-16 0,4-38 0 16,0 74-80-16,0-74-16 0,19 56 0 0,-19-56 0 15,0 0-80-15,35 60-32 0,-35-60 0 0,0 0 0 16,45 43-144-16,-45-43 0 0,0 0 0 0,0 0 0 31,0 0-624-31,0 0-48 0,0 0-16 0,0 0 0 0,0 0-464 16,0 0-80-16,-16 29-32 0</inkml:trace>
  <inkml:trace contextRef="#ctx0" brushRef="#br0" timeOffset="41078.42">12124 14609 17503 0,'0'0'1552'0,"-9"3"-1232"16,9-3-320-16,0 0 0 0,0 0 3232 0,-10 2 592 0,10-2 112 0,-14 6 32 15,5 2-784-15,-1-6-160 16,2 2-16-16,8-4-16 0,0 0-1456 0,0 0-272 16,0 0-64-16,0 0-16 0,0 0-176 0,0 0-48 0,0 0 0 15,80 15 0-15,-80-15-320 0,0 0-80 0,81-2-16 0,-81 2 0 16,0 0-400-16,103-3-144 0,-103 3 0 0,74-6 144 31,-74 6-592-31,0 0-112 0,95 7-16 0,-95-7-16 16,0 0-1008-16,0 0-208 0</inkml:trace>
  <inkml:trace contextRef="#ctx0" brushRef="#br0" timeOffset="41251.44">12295 15090 29487 0,'0'0'2624'0,"-8"3"-2112"0,8-3-512 0,0 0 0 16,0 0 2768-16,0 0 448 0,0 0 96 0,0 0 16 0,0 0-1984 0,0 0-384 16,0 0-64-16,82-7-32 0,-82 7-656 0,0 0-208 15,79-12 128-15,-79 12-128 16,64-17-384 0,-64 17-144-16,78-18-32 0,-78 18-18768 0</inkml:trace>
  <inkml:trace contextRef="#ctx0" brushRef="#br0" timeOffset="42956.94">3956 14564 23951 0,'0'0'2128'0,"0"0"-1696"16,0 0-432-16,0 0 0 0,0 0 832 0,0 0 96 15,0 0 16-15,0 0 0 0,0 0-496 0,0 0-112 0,64-4-16 0,-64 4 0 16,0 0-112-16,0 0-16 0,86 20-16 0,-86-20 0 16,0 0-176-16,79 19 0 0,-79-19 144 0,64 10-144 15,-64-10 1264-15,74 9 176 0,-74-9 32 0,85 10 16 0,-85-10-1056 0,99 10-224 16,-99-10-32-16,111 11-16 16,-49-3 688-16,2 0 144 0,6 2 32 0,-4-3 0 15,4-1-336-15,3-4-64 0,-3 0-16 0,8-2 0 16,1 0-384-16,7-2-80 0,-1 0-16 0,2 2 0 15,-1-4-128-15,3 2 0 0,0-4 0 0,4-1 0 0,-2 1 0 16,2-2 0-16,6 2 0 0,6 2 0 16,4 3 0-16,-1-3 0 0,-1-2-176 0,0 0 176 15,-3 2-160-15,-3 0 160 0,2 4-192 0,-2 2 192 16,-2 4 0-16,-2-2 0 0,-2 2 0 0,-2-6 0 16,-2 6 0-16,-2-5 0 0,1 7 0 0,-1 2 0 0,4-4 0 0,-4 1 176 15,2 1-48-15,2-4-128 16,-9 0 160-16,5-2-160 0,6 2 128 0,0-4-128 0,2 0 0 15,-2 0 0-15,-2-6 128 0,-2 2-128 0,-5-6 0 0,7-1 0 16,0 1 0-16,2 0 0 0,-12 3 128 0,7-1-128 16,5 4 0-16,-2-6 128 0,-8 3-128 0,-1-1 192 0,-5 0-192 0,1 0 192 15,-1 4-48-15,1-1 0 16,-5 3 0-16,-1 2 0 0,-10 0 32 0,-4 0 0 0,-60 0 0 16,103-2 0-16,-103 2-176 0,91-10 160 15,-91 10-160-15,89-10 160 0,-89 10-160 0,78-6 0 16,-78 6 0-16,66-9 0 0,-66 9 0 0,54-8 0 0,-54 8 0 15,0 0 0-15,55-8-192 0,-55 8-128 16,0 0-32-16,0 0 0 16,0 0-1184-16,19-23-224 0</inkml:trace>
  <inkml:trace contextRef="#ctx0" brushRef="#br0" timeOffset="44013.71">13587 14688 17503 0,'2'-10'1552'0,"2"5"-1232"0,-4-3-320 0,0 6 0 0,0-2 1984 0,0 0 320 16,0-4 80-16,-4-1 16 15,2-9 736-15,-8 3 160 0,3 3 32 0,-5 2 0 16,-4 10-1728-16,3 0-352 0,-9 10-64 0,-1 6-16 15,2 9-608-15,-8 6-128 0,0 6-32 0,0 7 0 0,-1 7-160 0,3-1-48 16,2 8 0-16,6-1 0 16,-1-3 0-16,11-2-16 0,3-1 0 0,2-7 0 0,4-5-176 0,6-6 192 15,-6-33-192-15,25 54 192 16,-25-54-192-16,0 0 128 0,79 47-128 0,-79-47 128 16,0 0-128-16,117 0 0 0,-117 0 0 0,95-29 0 15,-95 29 0-15,91-53 0 0,-44 18 0 0,-5-3 0 16,-3-7 0-16,-6 4 0 0,-8 3 0 0,-5 1 0 0,-5-2 0 15,-9-2 192-15,0 0-192 0,-8 3 192 0,-6-1-192 16,-4 4 128-16,-1 2-128 0,-5 6 128 0,-1 2-128 0,-6 5 0 16,2 5 0-16,-3 3 0 0,1 2 0 0,-4 5 0 15,4-1 0-15,0 2 0 0,1 2 0 0,3 2-144 16,7-4 0-16,-1 4 0 16,5 4-432-16,1 0-64 0,5 4-32 0,2 5-12496 15,2-13-2496-15</inkml:trace>
  <inkml:trace contextRef="#ctx0" brushRef="#br0" timeOffset="44194.04">14342 15148 41471 0,'-6'11'1840'0,"2"-5"368"0,0 2-1760 0,4-8-448 0,-2 6 0 0,2-6 0 15,-8 0 640-15,6 0 64 0,-5 2 0 0,-1-4 0 16,0 2-288-16,2-6-48 0,2-2-16 0,4 8 0 15,4-15-656 1,-4 15-128-16,0 0-16 0,0 0-19216 0</inkml:trace>
  <inkml:trace contextRef="#ctx0" brushRef="#br0" timeOffset="44703.98">15106 14506 27647 0,'-4'-10'1216'0,"2"2"256"0,2 4-1168 0,-6-1-304 0,4 3 0 0,0 2 0 15,2-2 2560-15,-6 2 448 0,-1 0 80 0,-5 0 32 16,2 2-1616-16,-5 7-320 0,-3 9-64 0,-1-1-16 16,2 10-576-16,-3 3-112 0,1 4-32 0,-1 3 0 15,5 6-80-15,-1 2-32 16,3 5 0-16,3-2 0 0,4-5-16 0,2 2 0 16,4-1 0-16,4-1 0 0,2-4-64 0,-6-39 0 0,19 70-16 0,-19-70 0 15,35 50-176-15,-35-50 128 0,0 0-128 0,80 49 128 16,-80-49-128-16,74 11-176 0,-74-11 48 0,85-6 0 31,-85 6-240-31,83-31-32 0,-83 31-16 0,80-52 0 0,-80 52 128 0,64-60 32 0,-64 60 0 0,44-58 0 0,-28 31 256 0,-2-3 224 16,-5-3-32-16,-7 6-16 15,-2 4 160-15,-2-2 48 0,-11-4 0 0,-3-2 0 0,-3-2 128 16,-1 2 16-16,-5-2 16 0,2 6 0 16,5 7 16-16,-1 5 0 0,5 1 0 0,3 8 0 15,1-1-288-15,0 5-48 0,1 2-16 0,-5 0 0 16,4 2-208-16,5-1-288 0,-1 1 64 0,2 2 16 15,0 6-496-15,4-10-80 16,0 0-32-16,0 0 0 0,10 35-320 0,-10-35-64 0,0 0-16 0,0 0-18528 16</inkml:trace>
  <inkml:trace contextRef="#ctx0" brushRef="#br0" timeOffset="45073">16126 14558 32255 0,'-4'2'1424'0,"-2"2"304"0,2-4-1392 0,-1 2-336 16,1 0 0-16,0 4 0 0,-2-2 2256 0,-4 5 384 0,-5 13 80 0,-6 1 16 15,-3 8-1328-15,-1 4-256 16,0 9-48-16,0 1-16 0,1 5-192 0,3 3-32 0,4 1-16 0,5-3 0 16,2-7-272-16,4-3-64 0,6-2-16 0,0-39 0 15,20 62-288-15,-20-62-48 0,0 0-16 0,56 56 0 16,-56-56-144-16,0 0 0 0,85 25 0 0,-85-25 0 15,0 0 0-15,109-13 0 0,-109 13 0 0,80-26 0 16,-80 26-192-16,87-44 192 0,-87 44-192 0,72-55 192 16,-72 55-256-16,64-64 64 0,-39 33 0 0,-6-3 16 15,-3 1 176-15,-7 3 0 0,-5 5-144 0,-4 0 144 16,-4 0 0-16,-3 2 0 0,-3 5 0 0,-4-1 0 16,-1 3 0-16,-1 3 0 0,-3-1 0 0,1 2 0 15,1 3 0-15,0-5 0 0,5 4 0 0,-2-1 0 16,3 1 0-16,1-3 0 0,0 1-192 0,4-4 192 15,6 7-896 1,-3-1-48-16,6 0-16 0,-3 10 0 0,6-15-352 0,-6 15-80 0</inkml:trace>
  <inkml:trace contextRef="#ctx0" brushRef="#br0" timeOffset="45681.16">17294 14484 6447 0,'-2'-7'576'0,"2"-1"-576"0,-4 4 0 0,4 4 0 15,0 0 5184-15,-4-6 912 0,4 6 192 0,-6-6 48 16,0 3-2176-16,-3-1-416 0,-5 4-96 0,2 0 0 16,-3 6-2160-16,1 3-416 0,-5 5-96 0,0 1-16 15,-3 5-320-15,-1 3-80 0,-4 2-16 0,0 4 0 16,0 2-160-16,1-2-48 0,3 2 0 0,4-5 0 0,7-1 48 0,-2 0 0 16,9-2 0-16,5 1 0 15,0-24-128-15,9 40-32 0,-9-40 0 0,0 0 0 0,45 55-224 0,-45-55 0 16,0 0 0-16,91 44 0 0,-91-44 0 0,83 29-128 15,-83-29 128-15,99 31-160 16,-99-31-112-16,105 29-32 0,-105-29 0 0,103 35 0 0,-103-35-16 16,79 35-16-16,-79-35 0 0,55 41 0 15,-55-41-80-15,0 0-16 0,44 64 0 0,-44-64 0 0,6 41 112 0,-12-18 0 16,-3-4 16-16,-5 1 0 0,-1-5 304 0,-5-5-160 16,-3 0 160-16,2-8-128 0,-5-4 128 0,1-4 0 15,-4-2 0-15,4-7 0 0,2-1 0 0,1-7 0 16,7-4 0-16,1-2 0 0,1-8 176 0,5-6-48 0,0-9 0 0,6-1 0 15,-2 5 112-15,8-10 16 16,6-2 0-16,-2-1 0 0,5 7-96 0,1 4-16 0,-3 5 0 16,3 6 0-16,-4 4 80 0,-1 10 16 15,-3 2 0-15,-2 2 0 0,-2 1-64 0,-4 5-16 0,2 5 0 16,-8-4 0-16,2 5 32 0,-3 3 16 16,-5-2 0-16,3 2 0 0,-5 4-208 0,1-2 128 0,1 4-128 15,-5 4 0-15,5-2-176 0,-2 4-128 0,5 2-16 16,-3-2-16-1,3 0-432-15,1 1-64 0,2 3-32 0,2-4-13072 0,0 3-2608 0</inkml:trace>
  <inkml:trace contextRef="#ctx0" brushRef="#br0" timeOffset="46196.47">19212 14711 26719 0,'0'0'2368'0,"0"-9"-1888"0,0 9-480 0,-4-4 0 15,4 4 2560-15,0 0 432 0,-2-4 80 16,-5 0 0-16,-1 2-1248 0,-2 2-256 0,-4 6-48 0,-5 4-16 16,0 5-624-16,-3 8-128 0,-7 1-32 0,-2 9 0 15,-4 3-224-15,-3 5-48 0,-3 8-16 0,2 1 0 0,-2-3-32 0,4 1 0 16,6 1 0-16,8-5 0 16,6-7 96-16,3-2 16 0,8-2 0 0,0-4 0 15,6-4-240-15,0-25-32 0,0 0-16 0,31 58 0 0,-31-58-224 0,0 0 0 16,66 31 0-16,-66-31 0 15,78 10-752 1,-78-10-32-16,99-4-16 0,-99 4 0 0,105-15-480 0,-105 15-80 16,110-31-32-16,-110 31-18752 0</inkml:trace>
  <inkml:trace contextRef="#ctx0" brushRef="#br0" timeOffset="46580.24">19786 14989 32255 0,'-13'6'1424'0,"3"-5"304"0,0 3-1392 0,4 0-336 0,1-2 0 0,-3 2 0 0,0 2 2048 0,-2 2 352 16,-9 7 64-16,-10 3 16 0,-2 9-1376 0,2-2-272 16,4 0-48-16,1 4-16 0,3-4-128 0,4 1-48 15,1 3 0-15,4-4 0 0,3 0-208 0,1-2-64 16,6 3 0-16,2-26 0 0,-4 35 0 0,4-35 0 0,0 0 0 0,0 0 0 16,0 0-192-16,64 36-128 0,-64-36 160 0,0 0-160 15,83-27 0-15,-83 27 0 16,76-39 0-16,-76 39 0 0,76-58 0 0,-37 29 0 0,3-4-160 0,-7 0 160 15,0 2-160-15,-8-4 160 0,0 6-192 0,-27 29 192 16,35-44 0-16,-35 44 0 0,22-35 0 0,-22 35 0 16,9-24 0-16,-9 24 0 0,0 0 192 0,0-11-48 15,-5 11 272-15,-5 6 48 0,0 3 16 0,0 3 0 16,-3 5 96-16,1 1 0 0,-1 3 16 0,1 4 0 16,2 6-400-16,1-5-192 0,-1-1 160 0,10-25-160 15,-4 48 0-15,4-48 0 0,4 39 0 0,-4-39 0 31,0 0-368-31,29 54-160 0,-29-54-48 0,0 0 0 16,0 0-560-16,85 41-112 0,-85-41-32 0,0 0 0 0,113-8-384 0,-113 8-64 0,99-27-32 16,-99 27-16880-16</inkml:trace>
  <inkml:trace contextRef="#ctx0" brushRef="#br0" timeOffset="47308.11">20684 15031 10127 0,'10'-35'448'0,"-10"35"96"16,0 0-544-16,0-15 0 0,0 15 0 0,0 0 0 0,-10-10 4704 0,1 4 832 15,-7-3 160-15,-7-3 48 0,1 8-1680 0,-1 4-336 16,2 2-64-16,1 6-16 0,5-2-1920 0,1 3-384 15,1 1-64-15,5 0-32 0,4 1-464 0,4-11-80 16,0 0-32-16,4 45 0 0,-4-45-384 0,0 0-80 16,25 58-16-16,-25-58 0 0,0 0-192 0,47 64 0 15,-47-64 0-15,0 0 0 0,58 74 0 0,-58-74 0 16,45 56 0-16,-45-56 0 0,40 56 208 0,-40-56-48 16,35 53-16-16,-35-53 0 0,0 0 160 0,39 64 16 15,-39-64 16-15,0 0 0 0,14 44-96 0,-14-44-32 0,0 0 0 0,-14 20 0 16,8-18-208-16,-3-2 128 15,-7-2-128-15,6-2 0 0,-5-2 0 0,1-4 0 0,-1-3 0 16,-5-3 0 0,7-3-896-16,1-1-64 0,2-1 0 0,1 2-16 15,9-1-320-15,0 20-64 0,11-31-16 0,-11 31 0 16,0 0 480-16,0 0 112 0,53-33 16 0,-53 33 0 0,0 0 448 0,0 0 80 0,0 0 32 0,85-13 0 0,-85 13 208 0,0 0 0 16,68-8 0-16,-68 8 0 15,0 0 0-15,85-23 160 0,-85 23 0 0,74-27 0 16,-74 27 112-16,81-33 32 0,-81 33 0 0,80-41 0 0,-80 41 0 15,70-45 0-15,-70 45 0 0,54-48 0 16,-54 48-112-16,39-47-32 0,-39 47 0 0,23-38 0 0,-23 38 0 16,6-26 0-16,-6 26 0 0,-14-11 0 0,9 9 160 15,-11 4 48-15,1 5 0 0,-5-1 0 0,1 8 192 16,-6 1 32-16,1 7 16 0,3 3 0 0,-2 2-288 0,3-2-48 16,3 4-16-16,-3 0 0 0,7-1-112 0,3-3-16 15,4-2-128-15,6-23 192 0,0 39-192 0,0-39 0 16,0 0-144-16,24 50 144 15,-24-50-816-15,0 0-64 0,0 0-16 0,95 29 0 16,-95-29-224-16,69-7-48 0,-69 7-16 0,90-26 0 16,-90 26-752-16,93-44-160 0,-43 15-16 0,-3-6-16 15,-3-2-944-15,-1-2-176 0,-8-2-32 0,-6 5-16 16,-4 1 592-16,-5 4 112 0,-11 5 32 0,-9 26 0 0,16-40 3264 0,-14 22 640 16,-2 18 144-16,-2-21 32 0,2 21 2752 0,-10-6 544 15,10 6 112-15,-8 2 32 0,3 2-2480 0,5-4-496 0,-10 13-112 0,4-1-16 16,0 0-704-16,6-12-160 15,-7 29-32-15,7-29 0 0,-2 33-368 0,2-33-80 0,5 39 0 0,-5-39-16 16,14 44-240-16,-14-44-32 0,21 47-16 16,-21-47 0-16,29 50-208 0,-29-50 0 0,26 49 128 0,-26-49-128 0,25 50 0 15,-25-50 0-15,19 49 0 0,-19-49 0 16,10 44 0-16,-10-44 0 0,-6 35 0 0,-4-21 0 16,1 1 0-16,-7 1 0 0,-3-7 0 0,-4 3 0 15,-3-2-160-15,1-1-32 0,-4-1 0 0,2-2 0 31,7-2-464-31,-5-4-112 0,6-4 0 0,-4-4-16 0,7 0-512 0,1-7-112 16</inkml:trace>
  <inkml:trace contextRef="#ctx0" brushRef="#br0" timeOffset="47661.77">23045 14219 28559 0,'0'-18'1264'0,"0"3"272"0,0 1-1232 0,0 14-304 15,0-9 0-15,0 9 0 0,0 0 2464 0,0 0 432 16,0 0 96-16,10-26 16 0,-10 26-1328 0,0 0-256 0,0 0-48 0,0 0-16 15,0 0-480-15,15 70-112 16,-15-35 0-16,-6 10-16 0,2 5-272 0,-5 4-48 16,-3 8-16-16,2 4 0 0,-3 4-64 0,-3 6-16 0,-3 7 0 0,-4 4 0 15,1 10-208-15,-7 0-128 0,4-2 128 0,4-9-128 0,-3-7 0 0,9-11-192 16,5-10 32-16,4-7 0 31,2-7-592-31,4-44-112 0,14 57-32 0,-14-57 0 0,0 0-320 0,0 0-64 0,0 0 0 16,0 0-17936-16</inkml:trace>
  <inkml:trace contextRef="#ctx0" brushRef="#br0" timeOffset="48179.51">23446 14801 20271 0,'-7'27'1792'0,"1"-4"-1424"0,4-4-368 0,-6-3 0 0,6-4 3200 0,2-12 576 16,-8 23 128-16,3 2 0 0,-7 14-1584 0,-2 15-320 15,-1 0-64-15,-3 1-16 0,7-9-1008 0,-5-5-208 16,7-6-32-16,3-8-16 0,2-8-272 0,4-19-48 16,0 22-16-16,0-22 0 0,0 0-320 0,0 0 0 0,0 0 0 0,35-51 0 15,-35 51-160-15,39-54-48 16,-18 15-16-16,8 0 0 0,-4 3 16 0,4-3 0 0,-3 4 0 0,3 0 0 16,-29 35 208-16,54-58 0 15,-54 58-160-15,56-53 160 0,-56 53-144 0,49-36 144 0,-49 36-192 16,0 0 192-16,0 0-160 0,70-20 160 15,-70 20-128-15,0 0 128 0,0 0 0 0,15 56 0 0,-17-28 0 16,-6 1 0-16,3-4 176 0,-5 6 64 0,-2 6 16 16,-1 4 0-16,-3-3 64 0,1-3 0 0,1-4 16 15,4-2 0-15,1-5 64 0,3-3 16 0,0-2 0 0,6-19 0 16,0 0-224-16,0 0-64 0,0 0 0 0,0 0 0 16,0 0-128-16,70-19 0 0,-70 19 0 0,46-54 0 15,-17 15 0-15,1-2 0 0,4-3 0 0,-3-1 0 16,2 0 0-16,2 1 0 0,0 1 0 0,0 6 0 15,4-4 128-15,-8 12 0 0,-31 29 0 0,58-44 0 16,-58 44 320-16,0 0 48 0,66-29 16 0,-66 29 0 0,0 0-192 0,0 0-48 16,0 0 0-16,60 58 0 15,-60-27 112-15,-6 2 0 0,1 2 16 0,-5 2 0 0,0-2-208 16,4-1-64-16,-3-1 0 0,1-3 0 16,6 1-128-16,-2-6 0 0,4-25-192 0,4 44 192 15,-4-44-1024-15,0 0-64 16,0 0-32-16,0 0 0 0,0 0-288 0,64 35-64 0,-64-35-16 0,0 0 0 15,54-37-2160-15,-54 37-416 0</inkml:trace>
  <inkml:trace contextRef="#ctx0" brushRef="#br0" timeOffset="48404.25">24529 14925 15663 0,'29'-39'688'0,"-29"39"144"0,0 0-656 0,0 0-176 15,0 0 0-15,0 0 0 0,0 0 3648 0,0 0 688 16,-6 19 144-16,-4 1 16 0,-3 7-1360 0,1 6-288 16,2-2-48-16,1 0-16 0,1 2-1440 0,2 0-304 15,4 0-48-15,0-4-16 0,2-29-192 0,8 54-32 0,-8-54-16 0,0 0 0 16,31 53-208-16,-31-53-32 0,0 0-16 0,0 0 0 15,70 23-288-15,-70-23-48 16,0 0-16-16,0 0 0 0,72-43-128 0,-72 43 0 16,27-48 144-16,-17 22-144 0,-3-8 0 0,-1 1 0 0,-6-2 0 0,0 0 128 0,-4 4-128 0,0 2 0 15,-1 3 0 1,-1 5-128-16,0 4-128 0,2 3-32 0,-6 2 0 0,4 7 0 31,-1-5-528-31,-1 6-96 0,-2 2-32 0,3 0 0 16,7 2-336-16,-12 2-64 0</inkml:trace>
  <inkml:trace contextRef="#ctx0" brushRef="#br0" timeOffset="48734.88">24919 15000 10127 0,'0'0'896'0,"0"0"-704"0,0 0-192 0,11 45 0 0,-11-45 4240 0,0 0 816 16,0 39 176-16,0-10 16 0,0 13-1536 0,-4 5-304 15,2-4-64-15,-5-6-16 0,1-6-2208 0,6-31-448 16,-10 31-96-16,10-31 0 0,0 0-304 0,-6-6-48 15,6-10-16-15,0-3 0 0,4-12-208 0,6-4 0 16,0-4 0-16,5-2 0 0,5-1 0 0,-3 1-192 0,6 6 192 0,-1-2-208 16,1 2 208-16,2 4-144 15,0 0 144-15,-25 31-128 0,49-44 128 0,-49 44 0 0,50-35 0 16,-50 35 0-16,0 0 256 0,0 0 48 16,74-4 0-16,-74 4 0 0,0 0 144 0,0 0 16 0,29 66 16 15,-29-66 0-15,0 52-32 0,0-52 0 16,-4 55 0-16,4-55 0 0,-6 60-192 0,2-31-64 15,4-29 0-15,-5 50 0 0,5-50-192 0,-6 39 0 0,6-39 0 0,0 0 0 32,0 0-560-32,0 0-96 0,0 0-32 0,0 0 0 15,0 0-304-15,0 0-64 0,27-49-16 0,-17 20 0 16,3-6-2128-16,-1-1-416 0</inkml:trace>
  <inkml:trace contextRef="#ctx0" brushRef="#br0" timeOffset="48880.78">25466 14752 10127 0,'48'-85'448'0,"-48"85"96"0,0 0-544 0,0 0 0 0,0 0 0 0,0 0 0 16,25-37 3328-16,-25 37 576 0,0 0 96 0,35-37 32 15,-35 37 320-15,0 0 80 0,0 0 16 0,0 0 0 0,25 60-2960 0,-25-60-592 16,4 74-112-16,-4-30-16 16,0 7-432-16,0-5-80 0,6 7 0 0,-2-5-16 0,-2-1-240 0,-2-47 0 15,10 75 0-15,-10-75 0 16,13 53-176-16,-13-53-128 0,0 0-16 0,0 0-12608 16,0 0-2496-16</inkml:trace>
  <inkml:trace contextRef="#ctx0" brushRef="#br0" timeOffset="49253">25479 14905 7359 0,'-13'-7'656'0,"13"7"-528"0,-16-12-128 0,16 12 0 0,0 0 4656 0,-8-16 896 15,8 16 176-15,0 0 32 0,0-25-1904 0,0 25-384 16,4-44-80-16,6 16 0 0,0-1-2176 0,3-2-416 16,-13 31-96-16,37-58 0 0,-37 58-224 0,45-56-32 15,-45 56-16-15,52-51 0 0,-52 51 32 0,54-32 16 16,-54 32 0-16,0 0 0 0,72-6-192 0,-72 6-32 0,0 0-16 0,0 0 0 15,53 64 16-15,-53-64 0 16,9 56 0-16,-9-56 0 0,6 68-128 0,-6-27 0 0,0 3-128 16,0 5 192-16,-4-5-192 0,2 5 0 15,2 1 128-15,-2-1-128 0,0-5 0 0,2-7 176 0,0-37-176 0,2 52 160 0,-2-52-160 0,0 0 128 16,0 0-128-16,0 0 128 16,0 0-128-16,0 0 0 0,74-21 144 0,-74 21-144 0,33-46 512 15,-33 46 48-15,45-51 0 0,-45 51 0 16,56-50 32-16,-56 50 16 0,60-39 0 0,-60 39 0 15,58-23-304-15,-58 23-64 0,0 0-16 0,76 7 0 16,-76-7-80-16,0 0-16 0,62 51 0 0,-62-51 0 16,31 60 160-16,-31-60 32 0,21 64 0 0,-21-64 0 0,20 70-144 15,-20-70-32-15,23 54 0 0,-23-54 0 32,0 0-464-32,45 60-112 0,-45-60-16 0,0 0-24080 0</inkml:trace>
  <inkml:trace contextRef="#ctx0" brushRef="#br0" timeOffset="78171.8">14223 16174 6447 0,'-31'-8'576'0,"2"2"-576"0,14 0 0 0,7 6 0 16,2 2 576-16,-6-2 16 16,-17-2 0-16,-19 0 0 0,-8 4 48 0,-8 4 16 15,3 0 0-15,3 4 0 0,10 5-368 0,3-1-80 16,8 1-16-16,2-1 0 0,6 1 528 0,4-1 112 16,2-1 0-16,3 5 16 0,5-7 176 0,-1 3 48 15,7-2 0-15,3-3 0 0,2-1-624 0,4 2-128 16,4-8-32-16,5 2 0 0,1-4-288 0,8 0 0 0,5 0 0 0,-2-6 0 15,3 2 0-15,10-2 0 16,7-4 0-16,12 1 0 0,-9-5 0 0,16-1 0 0,14-7 0 0,13-3 0 16,10 4-128-16,2-2 128 15,6 3 0-15,4-3-144 0,9-2 144 0,6 1 0 0,10 3 0 16,6 6 0-16,9 5 0 0,6-6 128 16,2-1-128-16,6 1 0 0,8 3 0 0,-2 1 128 0,-1 2-128 0,-11 1 0 0,-9-3 0 0,-3 8 0 15,-1 4 0-15,-10 0-192 16,-10 2-32-16,-12 0-16 0,-5-2 0 0,-8 6 0 15,-4 0 240-15,-2 3 0 0,-4 5 0 0,-5-4 0 0,-9 1 0 0,-7-1 0 16,-4 4 0-16,-9-7 0 16,-5 1 0-16,-9 2 0 0,-41-10 0 0,58 11 0 15,-58-11 0-15,0 0 0 0,0 0 0 0,0 0 0 16,0 0 192-16,0 0-64 0,0 0 0 0,0 0-128 16,-16 45 512-16,-17-37-16 0,-7 2 0 0,-15 1 0 15,-9 5 272-15,-9-1 64 0,-3 3 16 0,-11-5 0 0,-4-1-96 16,-3-2-32-16,11-5 0 0,-2 3 0 15,-1 2-112-15,-13-2-32 0,-9 1 0 0,-5-1 0 0,-3-2 64 16,-6 0 16-16,1-2 0 0,-7-1 0 0,-2 3 96 0,-3-6 16 16,-7-4 0-16,6 2 0 0,2-1-48 0,2-1 0 15,0 2 0-15,6-2 0 0,10 0-112 0,15 0-32 16,6-2 0-16,-2 0 0 0,2 1-192 0,3 1-32 0,5 2-16 16,2 0 0-16,9 4-336 0,4-2 0 15,4 0 0-15,-4-2 128 0,6 2-128 0,0 0 0 16,0 2 0-16,0 0 0 0,-2 4-128 0,4-1 0 0,8 3 0 15,7-2 0-15,12-2-112 0,6-2-16 16,0 0 0-16,8-2 0 0,5 0 256 0,7-2 0 16,9 0 0-16,6-4 0 0,3 2-128 0,11-2 128 0,-1 2 0 15,16-5-144-15,6 3 16 0,13-4 0 16,10 1 0-16,12-1 0 0,7 0 128 0,12 0-160 0,18 5 160 16,7-11-160-16,-2 1 160 0,18-9 0 0,15-5 0 15,14-2 0-15,14-4 0 0,3 0 0 16,-2-1 0-16,12 1-128 0,4 6 128 0,0-6 0 0,-2-2 0 0,-10-2 0 15,1 0 0-15,-13 4 0 0,-9-2 0 0,-13 5 128 16,-11 2-128-16,-7 3 0 0,-8-2 0 0,-19 8 128 16,-16 3-128-16,-5 3 0 0,-9 3 128 0,-5 3-128 15,-2 1 192-15,-8 2-16 0,-6 6-16 0,-9 0 0 0,-10 4-32 16,-10 2 0-16,-25-6 0 0,0 0 0 16,0 0-128-16,0 0 0 0,0 0 0 0,-15 81 0 15,-20-60 0-15,-14 3 0 0,-7 3 144 0,-18 2-144 0,-9 2 128 0,-16-2-128 16,-10 0 128-16,-7 2-128 15,-6-2 0-15,-2-2 0 0,-1-1 0 0,-8 1 0 0,-7 0 0 0,-2 0 0 16,3-2 0-16,-11 1 128 16,1 3-128-16,0 2 0 0,7 7 0 0,8-7 0 0,8-3 0 15,12-1 0-15,5 2 0 0,2 2 0 0,3 2 0 0,3-6 0 16,8 2 0-16,7-4-128 0,7-1 128 0,5-3-192 16,10 2 192-16,8-9-192 0,2-5-16 0,9-1-16 0,2-4 0 15,8 0 0-15,4-8 64 0,6 0 16 16,2-2 0-16,7-3 0 0,3 3 144 0,7-8 0 15,2 3 0-15,4-5-128 0,8 3 128 0,7-3 0 16,5-1 0-16,9 1 0 0,-4 1-160 0,10-1 160 16,10 1-192-16,5-5 192 0,10-3-224 0,8 3 64 0,4 3 16 15,5 2 0-15,3 3 144 0,3 0-160 16,3-3 160-16,3-1-160 0,0-1 160 0,4-1 0 0,2 5 0 0,4 3 0 16,6-2 0-16,0 3 0 0,3-3 0 0,-9-5 0 15,-6 1 0-15,-4-1 0 0,1 5 0 16,-11-4-128-16,-3 5 128 0,-12 1 0 0,-8 2 0 0,-7 1 0 15,-5-1 0-15,-13-2 0 0,-4 0 0 0,-11 3 0 16,-4-1 0-16,-9 0 0 0,-3 4 0 0,-11-1 0 16,-3 3 0-16,-11 0 144 0,-8 0-144 0,-8 4 0 15,-13 2 368-15,-6-1-48 0,-10 3 0 0,-9 0 0 16,-11 8-80-16,-7-5-32 0,-4 7 0 0,-11 3 0 16,1-5 16-16,-9 1 0 0,4-3 0 0,-8 2 0 15,-6 7 112-15,-4-4 32 0,0 3 0 0,4-11 0 16,6-7 16-16,8-2 0 0,15 4 0 0,2 2 0 0,-2 4-64 0,10-4-16 15,3 1 0-15,9-1 0 16,11-6-80-16,-6 2-16 0,8 0 0 0,-3 0 0 16,5 2-208-16,3-4 0 0,7 2 0 0,6 2 0 0,3-4 0 15,6 0 0-15,8 0 0 0,6 0 0 0,2 0 0 0,7 0 0 16,6-4 0-16,5 4 0 0,1 0-128 0,8 0-32 16,5 0 0-16,11-2 0 15,1 2-240-15,4-6-48 0,14 4-16 0,6 0 0 16,3-2-448-16,5 2-96 0,11 2-16 0,5 6-10496 15,9-2-2096-15</inkml:trace>
  <inkml:trace contextRef="#ctx1" brushRef="#br0">28482 6646 0,'0'0'0</inkml:trace>
  <inkml:trace contextRef="#ctx0" brushRef="#br0" timeOffset="99061.27">12637 2038 23951 0,'-6'8'2128'0,"-4"-2"-1696"16,4 0-432-16,-2 1 0 0,7-1 672 0,-9 6 48 16,-6 7 16-16,-7 16 0 0,-12 17 592 0,0 12 112 0,4 2 32 0,2 4 0 15,6 2-64-15,7 4-16 16,7-3 0-16,7-3 0 0,2-6-384 0,5-4-80 0,5-4-16 0,6-7 0 16,-16-49-464-16,48 77-112 15,-48-77-16-15,76 43 0 0,-76-43-320 0,83 8 128 16,-83-8-128-16,109-29 0 0,-53 4 0 0,2-6 0 0,-7-8 0 15,-1-4 0-15,-1-2 0 0,-5-1 0 16,-3-8 0-16,-2-1 0 0,-8 1 0 0,-6 0 0 0,-2 5 0 0,-9-1 0 16,-2 1 0-16,-3-3 0 15,-9-2 0-15,-4 1 0 0,-5 3 0 0,-7 3 0 16,-5 1 0-16,-12-1 0 0,-4 5 0 0,-2 5 0 16,-2 2 0-16,-1 6 0 0,1 5 0 0,2 7 0 0,2 5 0 15,-1 5 0-15,3 3 0 0,-4 0 0 0,-2 4 0 0,2 0 0 16,4 4 0-16,6-4 0 0,4 4 0 0,2-4 0 31,5 2-640-31,9-2-160 0,1 0-32 0</inkml:trace>
  <inkml:trace contextRef="#ctx0" brushRef="#br0" timeOffset="99249.97">13860 2432 32255 0,'0'6'2864'0,"0"-6"-2288"0,0 0-576 0,-3 5 0 31,3-5 368-31,-2 0-48 0,-2 4 0 0,0-2 0 0,-2 0-320 0,0 0-240 16,-3-4 48-16,3 2-14464 16</inkml:trace>
  <inkml:trace contextRef="#ctx0" brushRef="#br0" timeOffset="99752.93">14574 1933 23039 0,'-13'-9'1024'0,"7"7"192"0,6 2-960 0,-6-8-256 0,6 8 0 0,-4-2 0 16,4 2 1184-16,-9-4 192 0,3 4 32 0,-8 4 16 15,2 6 576-15,-1-1 112 0,-3 11 32 0,3-1 0 16,1 12-1184-16,-5 0-256 0,5 12-32 0,-3-2-16 0,5 7-224 0,0 3-48 15,4 3-16-15,6-4 0 16,0 3-80-16,6-1-16 0,4 0 0 0,0-5 0 16,5-2 96-16,-15-45 16 0,45 77 0 0,-45-77 0 15,54 54-160-15,-54-54-32 0,0 0 0 0,105 35 0 0,-105-35-192 16,79 0 0-16,-79 0 128 0,88-19-128 0,-88 19 0 0,85-35 0 16,-85 35 0-16,74-52 0 0,-74 52 128 0,54-62-128 15,-33 29 0-15,-7-4 144 0,-4-2-144 0,-5-2 192 16,-9-1-192-16,-1 1 192 0,-11 0-192 0,-1-1 128 15,-5 1-128-15,-11-4 128 0,-3 1-128 0,-3 5 0 0,0 4 144 16,2 0-144-16,2 10 0 0,-4-2 0 16,8 9 0-16,2 5 0 0,0 7 0 0,6-2 0 0,2 8 0 0,1 0 0 15,5 8-192-15,-1-2-48 16,6 3-16-16,7 5 0 16,3-14-944-16,-4 25-192 0</inkml:trace>
  <inkml:trace contextRef="#ctx0" brushRef="#br0" timeOffset="100150.87">15414 1891 1839 0,'0'0'160'0,"53"-27"-160"0,-53 27 0 0,0 0 0 0,0 0 2208 0,44-30 416 15,-44 30 64-15,0 0 32 16,0 0 1600-16,31-46 320 0,-31 46 64 0,6-31 16 0,-12 21-1600 0,-7 6-320 16,-3 8-64-16,-5 4-16 15,-3 9-1376-15,-5 3-256 0,-2 11-64 0,0 4-16 0,2 4-480 0,0-1-80 16,4 3-32-16,0 0 0 0,5 1-160 0,1 1-48 15,7 0 0-15,3 1 0 16,5-5 128-16,4 2 32 0,0-4 0 0,0-37 0 16,15 62-112-16,-15-62 0 0,0 0-16 0,49 46 0 0,-49-46-240 15,0 0 0-15,0 0 128 0,85-5-128 0,-85 5 0 16,80-39 0-16,-80 39 0 0,83-60 0 0,-42 25-176 0,-2-4 32 16,-1-4 0-16,-3 1 0 0,-6 1-80 0,-3-4-16 15,-7 6 0-15,-2 5 0 0,-3-1 64 0,-4 4 16 16,-5 7 0-16,1-1 0 0,-6 25 160 0,4-29 0 15,-4 29-144-15,0 0 144 0,0 0 0 0,0 0 0 16,0 0 0-16,-11 25 0 0,7-1-144 0,-2 3 144 0,-2 2 0 16,2 6 0-16,0 9 0 0,-3 9-128 15,-1 7 128-15,0 4 0 0,1 0 0 0,-3 2 0 0,2 2 0 16,1-2 0-16,5-2 0 0,-2-6 0 16,2-2-128-16,4-10 128 0,4-3-384 0,-4-43 0 15,15 56-16-15,-15-56-12400 0,0 0-2496 0</inkml:trace>
  <inkml:trace contextRef="#ctx0" brushRef="#br0" timeOffset="100548.2">16465 1445 27647 0,'0'0'1216'0,"-5"0"256"0,5 0-1168 0,-6 6-304 0,6-6 0 0,0 0 0 16,-6 3 2608-16,2 3 464 0,-6 6 80 0,1 7 32 16,-1 6-1760-16,-5 5-336 0,-1 8-80 0,2 3-16 15,-5 9-368-15,4 9-80 0,-1 1-16 0,2 8 0 16,3-4-80-16,-3 5 0 0,5 3-16 0,3 6 0 0,2-3-32 0,8-3 0 16,0-4 0-16,11-6 0 0,1-11 16 0,-16-51 0 15,48 77 0-15,-48-77 0 0,66 43-288 0,-66-43-128 0,74 13 128 0,-74-13-128 16,85-15 0-16,-85 15 0 15,93-29 0-15,-93 29 0 0,95-45-240 0,-95 45-16 16,74-54-16-16,-74 54 0 16,64-64-160-16,-43 27-16 0,3-2-16 0,-9 4 0 0,-5 0 192 0,-4 2 32 15,-2 4 16-15,-4 2 0 0,-8 8 32 0,0 5 0 16,-6 5 0-16,-1 7 0 0,-1 7 192 0,-3 1-176 16,-4 12 176-16,1 3-160 0,-3 2 160 0,2 4 0 0,2 3 0 0,-3 2 0 15,3 0 0-15,2-1 0 0,9-2-160 16,0-4 160-1,4-2-752-15,6-23-32 0</inkml:trace>
  <inkml:trace contextRef="#ctx0" brushRef="#br0" timeOffset="101137.71">18543 1800 24879 0,'0'0'2208'15,"0"0"-1760"-15,0 0-448 0,0 0 0 16,0 0 1712-16,0 0 256 0,13-37 48 0,-13 37 16 16,0-29 384-16,0 29 80 0,-13-20 0 0,1 20 16 15,3 6-1648-15,-11 8-336 0,1 7-64 0,-5 8-16 16,-1 10-96-16,0 2-32 0,0 1 0 0,0 3 0 0,1-2-192 0,3-1-128 15,2 3 128-15,3-6-128 16,3-5 0-16,3 1 0 0,4 0 0 0,6-6 128 0,0 0-128 0,0-29 128 16,16 47-128-16,-16-47 128 15,0 0-128-15,52 39 0 0,-52-39 0 0,0 0 0 16,85 2 0-16,-85-2-240 0,70-22 48 0,-70 22 0 16,80-44-544-16,-80 44-96 0,102-66-32 0,-47 23-17776 15</inkml:trace>
  <inkml:trace contextRef="#ctx0" brushRef="#br0" timeOffset="101478.33">19241 1613 15663 0,'-10'-3'688'0,"10"3"144"0,-9 0-656 0,9 0-176 0,-14 3 0 0,14-3 0 15,-11 12 3136-15,1 2 576 16,-10 5 128-16,-1 12 32 0,-6 4-1040 0,2 6-208 16,0 3-32-16,3 5-16 0,-1-5-1568 0,7 5-320 15,-3-3-64-15,5 3-16 0,7-5-208 0,-3 1-32 0,6-8-16 0,0 0 0 16,4-8 32-16,0-29 0 15,14 44 0-15,-14-44 0 0,0 0-240 0,0 0-144 0,0 0 192 0,79 18-192 16,-79-18 0-16,0 0 0 0,68-41 0 0,-68 41 0 16,56-56 0-16,-56 56-176 0,55-68 32 0,-30 33 0 0,-2-6-16 15,-3 3 0-15,1 3 0 0,-7 0 0 16,1 6 160-16,-5-2 0 0,-10 31 0 0,11-43-128 0,-11 43 128 0,0 0 0 16,10-31 0-16,-10 31 0 15,0 0 0-15,-10 12 144 0,5 1-144 0,-5 7 160 0,-2 5 16 16,3 4 0-16,-1 2 0 0,-4 8 0 15,5-4-176-15,-1 2 0 0,4-3 144 0,0 1-144 16,2 2 0-16,1-10-256 0,3-27 32 0,7 47 16 16,-7-47-336-16,0 0-64 0,0 0-16 15,66 33 0-15,-66-33-1408 0,0 0-272 16,89-31-64-16</inkml:trace>
  <inkml:trace contextRef="#ctx0" brushRef="#br0" timeOffset="102183.4">19916 1679 12895 0,'0'0'576'0,"-6"-15"112"15,6 15-560-15,0 0-128 0,-13-4 0 0,13 4 0 0,-12 10 3776 0,-1-1 704 16,-9 11 160-16,-7 5 32 0,-4 10-1184 0,-2 4-224 16,4-1-64-16,6-1 0 0,2-2-2048 0,7 0-432 15,3-2-80-15,5-4 0 0,4-2-240 0,4-1-32 0,0-26-16 0,12 52 0 16,-12-52-96-16,27 41-32 16,-27-41 0-16,0 0 0 0,54 58-224 0,-54-58 0 0,0 0 128 0,62 37-128 15,-62-37 0-15,0 0 0 0,0 0 0 0,0 0 0 16,62 35 0-16,-62-35 0 0,0 0 0 0,0 0 0 0,-13 7-288 0,-3-7-48 15,-3-4-16 1,-1 2 0 0,1-1-288-16,-2-1-48 0,-5 2-16 0,3-2 0 0,4 4-912 15,3-4-192-15,3 2-48 0,5 2 0 16,8 0-656-16,0 0-144 0,0 0-32 0,0 0 0 16,0 0 944-16,0 0 176 0,0 0 32 0,81-4 16 0,-81 4 1216 0,0 0 304 0,80-13 0 0,-80 13 0 15,64-18 704-15,-64 18 208 0,74-29 48 0,-74 29 0 16,79-45 448-16,-79 45 80 0,84-52 32 0,-84 52 0 15,85-56-256-15,-85 56-48 0,85-54-16 0,-85 54 0 0,80-55-176 0,-80 55-16 16,64-48-16-16,-64 48 0 16,39-37-384-16,-39 37-80 0,0 0-16 0,5-35 0 15,-5 35 16-15,-15-10 0 0,-1 10 0 0,-3 2 0 16,-4 6-48-16,1 0-16 0,-3 1 0 0,0 9 0 16,5-1-208-16,-5 7-32 0,6 5-16 0,-1 0 0 0,1 0-208 15,7 2 176-15,-1 0-176 0,-1 2 160 0,5 2-160 0,3 0 0 16,4 0 0-16,2-35 0 0,6 48 0 0,-6-48 0 15,0 0 0-15,0 0 0 16,69 37-352-16,-69-37-48 0,64-17-16 0,-64 17 0 16,80-37-1312-16,-80 37-256 0,99-60-48 0,-45 23-16 15,6-2-1664-15,-5-6-352 0,1 3-64 0,-4-3-16 16,-11 0 1232-16,-6 5 240 0,-6 5 48 0,-29 35 16 0,35-56 2160 0,-35 56 448 0,14-39 0 0,-14 39 0 16,0 0 2608-16,-2-23 416 15,2 23 96-15,-18 5 16 0,5 3 1008 0,-3 4 208 0,1 3 32 0,-3 3 16 16,1 3-2352-16,-3 2-480 0,5 4-96 15,1 6 0-15,4-3-704 0,1-3-144 16,5 0-32-16,4-27 0 0,8 50-160 0,-8-50-48 16,19 45 0-16,-19-45 0 0,0 0-192 0,54 54-64 0,-54-54 0 0,0 0 0 15,82 51-128-15,-82-51 0 0,68 33 0 0,-68-33 0 0,64 34 0 0,-64-34 0 16,0 0 0-16,75 43 0 16,-75-43 0-16,0 0 0 0,0 0 0 0,0 0 0 15,10 39-128-15,-25-33-16 0,-11-4 0 0,-9 0 0 31,-3 2-304-31,-7-4-48 0,-5-4-16 0,-9 2 0 0,-1-2-336 0,-4 0-80 0</inkml:trace>
  <inkml:trace contextRef="#ctx0" brushRef="#br0" timeOffset="102499.19">22032 1014 40543 0,'0'0'3600'0,"0"0"-2880"0,0 0-576 0,0 0-144 16,0 0 432-16,0 0 48 15,0 0 16-15,0 0 0 0,0 0 400 0,0 0 96 0,-9 29 16 0,-1-2 0 0,-4 8-560 0,3 8-96 16,-7 7-32-16,1 9 0 15,-1 10-320-15,-1 5 144 16,2 15-144-16,-7 8 0 0,3 8 0 0,-2 4 0 0,1-3 0 0,-1-5 0 16,2 2 0-16,-3-8 0 0,9-10 0 15,-1-7 0-15,7-8-208 0,-1-10-48 0,6-10-16 16,4-11 0 0,0-39-768-16,14 50-160 0,-14-50-16 0</inkml:trace>
  <inkml:trace contextRef="#ctx0" brushRef="#br0" timeOffset="102905.59">22283 1813 31327 0,'0'0'2784'0,"0"0"-2224"0,-6 21-560 0,6-21 0 16,0 0 1584-16,-6 28 208 0,2-3 32 0,-2 10 16 0,-3 9-496 0,-1 11-112 0,4-9-16 0,-2-1 0 15,6-6-576-15,8-4-128 16,-6-35-32-16,14 58 0 0,-14-58-80 0,0 0-16 15,60 48 0-15,-60-48 0 0,0 0-256 0,83 6-128 16,-83-6 0-16,70-19 128 0,-70 19-128 0,76-43-144 16,-76 43 144-16,73-52-208 15,-73 52-192-15,66-62-48 0,-66 62 0 0,53-70 0 16,-53 70 16-16,37-66 0 0,-37 66 0 0,23-60 0 0,-23 60 224 0,15-43 32 16,-15 43 16-16,0 0 0 0,0 0 160 0,6-31 0 15,-6 31 0-15,0 0 0 0,0 0 0 0,-2 25 144 16,2-25 0-16,0 45 0 0,0-16 32 0,0 2 0 15,0 8 0-15,0 5 0 0,2 3-32 0,2 11 0 16,0 8 0-16,-2 2 0 0,2 5-16 0,-4-3 0 16,-4 0 0-16,2-6 0 0,-2 0 80 0,-6-8 16 15,1-7 0-15,-3-5 0 0,-1-3 16 0,-1-2 0 0,-2-8 0 16,1-4 0-16,-1-2-112 0,-7-9 0 0,2-3-128 0,-4-7 192 16,-5-6-192-16,5-9-256 0,0-7 48 0,-4-13 16 31,10-6-960-31,-1-13-176 0</inkml:trace>
  <inkml:trace contextRef="#ctx0" brushRef="#br0" timeOffset="103672.28">23225 1941 37775 0,'0'0'1664'0,"0"0"368"15,0 0-1632-15,8 45-400 0,-8-45 0 0,0 0 0 16,0 0 1088-16,0 0 128 0,0 0 16 0,0 0 16 15,0 0-608-15,80 2-112 0,-80-2-16 0,0 0-16 0,66-41-272 0,-66 41-48 16,44-45-16-16,-44 45 0 0,39-50-160 0,-39 50-176 16,29-52 48-16,-29 52 0 0,16-47-160 0,-16 47-32 15,3-39 0-15,-3 39 0 0,-9-31 176 0,-1 22 144 0,0 5-208 0,-5 4 80 16,-5 5 128-16,-3 9 0 16,-2 5 0-16,0 7 0 0,-4 3 128 0,-2 6 16 0,1 9 0 0,-1 1 0 15,4-1-144-15,6-3 0 0,5 2 144 0,1 0-144 16,5-1 0-16,6-3 0 0,4 2 0 0,4-6 0 15,-4-35 0-15,22 50 0 0,-22-50-192 0,0 0 64 32,73 29-432-32,-73-29-80 0,66-10 0 0,-66 10-16 0,89-34-1904 15,-89 34-384-15,107-59-80 0,-47 22-16 16,4 3-1280-16,-2-5-256 0,6-4-48 0,-4 0-16 16,0-1 2032-16,-13 1 416 0,-7 4 80 0,-9 3 0 0,-35 36 2112 0,49-61 560 0,-49 61 32 0,25-48 16 15,-25 48 1760-15,6-33 336 0,-6 33 80 0,-16-14 16 16,16 14 1232-16,-23 0 256 0,23 0 64 0,-29 22 0 15,11-9-1648-15,-1 9-320 0,-4 1-64 0,1 8-16 16,-1 4-1280-16,2 0-272 0,-4 4-48 0,5-1-16 16,1-3-32-16,3-2 0 0,1 0 0 0,5-4 0 15,0-2-80-15,6 3 0 0,4 2-16 0,0-32 0 16,6 55-176-16,-6-55-16 0,0 0-16 0,33 44 0 16,-33-44-208-16,0 0-144 0,66 0 192 0,-66 0-192 15,53-29 0-15,-53 29 0 0,62-48 0 0,-62 48 0 16,64-66-320-16,-31 27 0 0,-2-6-16 0,-2 1 0 15,-4-1-144-15,-4 5-32 0,-1 1 0 0,-7 6 0 0,-13 33 256 16,20-56 32-16,-20 56 16 0,9-41 0 0,-9 41 208 0,-4-27 0 0,4 27 0 0,0 0 0 16,0 0 0-16,-15-2 0 15,15 2 0-15,-10 25 0 0,10-25 0 0,-6 39 128 16,6-39-128-16,6 44 0 0,-6-44 0 0,16 45 0 16,-16-45 0-16,29 45 0 0,-29-45 496 0,48 36 192 15,-48-36 32-15,66 37 16 16,-66-37-1840-16,80 33-368 0,-80-33-80 0,95 39-16 15,-95-39 880-15,87 33 176 0,-87-33 48 0,80 35 0 0,-80-35 240 0,60 27 48 16,-60-27 16-16,0 0 0 0,66 29 464 0,-66-29 80 0,0 0 32 0,0 0 0 16,0 0 400-16,0 0 80 15,19-60 0-15,-25 31 16 0,1-6 144 0,-3 0 32 16,2-2 0-16,0 2 0 0,0 2-256 0,-1 8-32 0,5 0-16 0,2 25 0 16,0-45-464-16,0 45-80 0,5-44-32 0,-5 44 0 31,14-39-512-31,-14 39-96 0,21-41-32 0,-21 41 0 15,29-54-208-15,-29 54-32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2:58:59.842"/>
    </inkml:context>
    <inkml:brush xml:id="br0">
      <inkml:brushProperty name="width" value="0.05292" units="cm"/>
      <inkml:brushProperty name="height" value="0.05292" units="cm"/>
      <inkml:brushProperty name="color" value="#FF0000"/>
    </inkml:brush>
  </inkml:definitions>
  <inkml:trace contextRef="#ctx0" brushRef="#br0">26239 6112 31 0,'-18'3'512'0,"1"0"31"0,3-1 34 0,-3 4 23 15,-7-2-9-15,7 2-14 0,7-3-25 0,-8 2-8 0,8-2-48 16,0-2-48-16,3 1-64 0,3-2-32 0,-10 3-49 16,14-3-31-16,-3 0-39 0,3 0-26 0,0-3-22 0,0 3-25 15,0 0-24-15,0 0-9 0,3 0-14 0,4 0-10 16,4 0-15-16,-4 0-31 0,3 0-57 0,14 0 0 15,-10 0 0-15,13 0 0 0,4 0 0 0,-3 0 0 0,3 0 0 16,10 0 0-16,1 0 0 0,2 0 0 0,1-2 0 16,7 1 0-16,-4-1 0 0,7-2 0 0,4 1 0 0,-4-2 0 15,4 2 0-15,-1-1 0 0,1 2 0 0,-4-2 0 0,3 1 0 16,-9 0 0-16,2 3 0 0,4-2 0 0,-10 2 0 16,-7 0 0-16,0 0 0 0,-4 0 0 0,1-1 0 15,-8 2 0-15,-6-1 0 0,-4 0 0 0,1 0 0 0,-8 0 0 16,0 0 0-16,-3 0 0 0,-3 0 0 0,2 0 0 15,1 0 0-15,-7 2 0 0,0-2 0 0,0 1 0 0,0 1 0 16,0 1 0-16,0-1 0 0,0 2 0 0,0-3 0 16,-7 2 0-16,1 2 0 0,6-4 0 0,-11 2 0 15,8-3 0-15,-4 3 0 0,-3 0 0 0,-4 0 0 0,0-1 0 16,-3 1 0-16,0-1 0 0,-1 0 0 0,-2-2 0 16,-4 2 0-16,3 0 0 0,-3-2 0 0,-4 0 0 0,1 0 0 15,6-1 0-15,-7 1 0 0,1-1 0 0,-8 2 0 16,8-1 0-16,-8 0 0 0,8-3 0 0,-8 1 0 0,8 2 0 15,-4-1 0-15,3 0 0 0,-6-2 0 0,-1 3 0 16,4-2 0-16,-3 2 0 0,-1-1 0 0,4 1 0 16,-10 1 0-16,10-2 0 0,-3 2 0 0,-1-2 0 0,4 2 0 15,-10-2 0-15,13 1 0 0,-3 0 0 0,4 0 0 16,-8 0 0-16,11 0 0 0,-3 0 0 0,6 0 0 0,-3 0 0 16,10 0 0-16,-3 0 0 0,6 0 0 0,-6 0 0 15,17 0 0-15,-14 0 0 0,14 0 0 0,-3 0 0 16,3 0 0-16,-7 0 0 0,14 0 0 0,-4 0 0 0,-3 0 0 15,14 0 0-15,-10 0 0 0,13 0 0 0,0 0 0 0,4-2 0 16,10 2 0-16,-4-1 0 0,4-4 0 0,11 4 0 16,-1-2 0-16,0-2 0 0,8 2 0 0,-5-2 0 15,8 1 0-15,-7 1 0 0,10 0 0 0,-10 2 0 0,-4 1 0 16,0-2 0-16,4 2 0 0,-14 0 0 0,4 0 0 16,-1 0 0-16,-13 0 0 0,6 2 0 0,-3-4 0 15,-6 2 0-15,-5 0 0 0,5 0 0 0,-8 0 0 0,4 0 0 16,-4 0 0-16,-6 0 0 0,9 0 0 0,-13 0 0 15,0 0 0-15,4 0 0 0,-4 0 0 0,0 0 0 0,-4 0 0 16,4 0 0-16,0 0 0 0,0 0 0 0,-6 0 0 16,-1 0 0-16,-4 0 0 0,8-3 0 0,-14 3 0 0,-1 0 0 15,-2 0 0-15,-4 0 0 0,3 0 0 0,-7-2 0 16,-3 2 0-16,0 2 0 0,4 0 0 0,-8 1 0 0,1 0 0 16,3-2 0-16,-10 2 0 0,10 1 0 0,-11 0 0 15,4-1 0-15,0 1 0 0,0-1 0 0,4 0 0 16,-4 0 0-16,4 0 0 0,-1 0 0 0,4-1 0 0,-3 2 0 15,-1-1 0-15,4 0 0 0,4 2 0 0,-4-2 0 16,3 0 0-16,-3-2 0 0,4 0 0 0,3 3 0 0,-4-2 0 16,7 0 0-16,-3 0 0 0,7 1 0 0,3-1 0 15,-3-1 0-15,7-1 0 0,-4 3 0 0,10-2 0 16,-9 1 0-16,13-2 0 0,-4 1 0 0,4-2 0 0,4 1 0 16,-4-2 0-16,13 1 0 0,-2 2 0 0,6-1 0 0,0 0 0 15,11 0 0-15,-1 0 0 0,11-1 0 16,0-2 0-16,14 0 0 0,-4-2 0 0,7 1 0 0,7-2 0 0,-7 0 0 15,14-2 0-15,-10 1 0 0,3-2 0 0,-7 1 0 16,0 2 0-16,-10-1 0 0,6 2 0 0,-6 1 0 16,-14 1 0-16,11 1 0 0,-15 0 0 0,-6 1 0 0,3 0 0 15,-10 1 0-15,-1 0 0 0,-2 2 0 0,-1 0 0 16,-3-2 0-16,-4 0-425 0,-3 0-151 0,0 0-167 16,0 0-169-16,7 0 48 0,-14 0 111 0,7 0 66 0,0 0 87 15,0 0 80-15,0 0 47 0,0 0 58 0,0 0 46 16,0 0 33-16,0 0 57 0</inkml:trace>
  <inkml:trace contextRef="#ctx0" brushRef="#br0" timeOffset="3840.35">25956 7756 159 0,'4'0'480'0,"2"-2"-33"16,-6 2 17-16,7 0-23 0,-7 0 15 0,0 0-41 15,0 2-15-15,0-2-8 0,0-2 9 0,4 2 31 16,-4 4-16-16,7-1-24 0,0 0 0 0,-7 2-41 0,3 2-38 15,4-1-41-15,-7 4-33 0,0-2-23 0,3 4-32 16,-3 0-16-16,0-2-23 0,0 1-17 0,0 1-8 0,7 0-17 16,-7 0-6-16,0 0-18 0,7-1 1 0,-7 0-71 15,0 1-9-15,0 0 0 0,0-1 0 0,0 1 0 0,0-2 0 16,4 1 0-16,-4-1 0 0,6-1 0 0,-2 2 0 16,-4-2 0-16,14 0 0 0,-11-2 0 0,7 1 0 0,8-1 0 15,-4-1 0-15,-4 0 0 0,7 0 0 0,-3-1 0 16,3-2 0-16,11-2 0 0,-4 1 0 0,-4-1 0 0,15-1 0 15,-8 0 0-15,8 0 0 0,-8 0 0 0,4-1 0 16,11 1 0-16,-15 0 0 0,4 0 0 0,4 0 0 16,-8 0 0-16,11 0 0 0,-10 0 0 0,3-2 0 0,0-1 0 15,-4 2 0-15,1-3 0 0,0 2 0 0,-1-3 0 16,4 2 0-16,-10-3 0 0,6 1 0 0,1-2 0 16,-4 5 0-16,4-4 0 0,-1 3 0 0,1-3 0 0,-1 3 0 15,-6-4 0-15,6 4 0 0,1 2 0 0,7-3 0 16,-8 4 0-16,1-2 0 0,-4 2 0 0,3 0 0 0,1 0 0 15,-1 0 0-15,1 0 0 0,0 1 0 0,-8-2 0 16,8 1 0-16,3 0 0 0,-4 0 0 0,-6 0 0 0,3 0 0 16,-3-3 0-16,-1 3 0 0,-2-2 0 0,6 2 0 15,-14-3 0-15,7 0 0 0,1 0 0 0,-8-1 0 16,7 1 0-16,-13-2 0 0,6 5 0 0,7-3 0 0,-10 3 0 16,3-3 0-16,1 3 0 0,-4-3 0 0,0 3 0 15,-4-1 0-15,7-2 0 0,-3 1 0 0,0-1 0 0,-3 0 0 16,-4-1 0-16,13-1 0 0,-13-1 0 0,11 1 0 15,-8-3 0-15,-3-2 0 0,14 0 0 0,-11 0 0 0,4-4 0 16,-3 1 0-16,9-3 0 0,-9 3 0 0,6-2 0 16,-10 0 0-16,14 2 0 0,-14 0 0 0,3 3 0 0,-3 0 0 15,7 1 0-15,-7 1 0 0,0 2 0 0,0 1 0 16,0-2 0-16,0 1 0 0,0 1 0 0,-7-2 0 0,7-1 0 16,0 1 0-16,-3-4 0 0,3 4 0 0,-14-6 0 15,14 2 0-15,-10-1 0 0,6 0 0 0,-2 2 0 16,-1-4 0-16,3 5 0 0,-3-1 0 0,4 0 0 0,-4 3 0 15,0 1 0-15,4-1 0 0,-4 3 0 0,3 2 0 16,-3 1 0-16,1-3 0 0,2 3 0 0,-3-1 0 0,0 2-16 16,4-2-440-16,-4 4-96 0,4-2-144 0,3 0-136 15,0-2-24-15,0 2 64 0,0 2 120 0,0-2 64 16,0-2 72-16,0 2 48 0,0 4 64 0,0 1 64 0,0-3 24 16,0 3 40-16</inkml:trace>
  <inkml:trace contextRef="#ctx0" brushRef="#br0" timeOffset="13796.56">30549 6817 127 0,'6'-13'432'0,"1"0"-17"0,-7 3 34 0,4-3-9 0,-4 6 24 16,0-3-16-16,0 3-16 0,0 1 48 0,0 0-17 0,0 0-7 15,0 0-15-15,-4-2-17 0,4 4-48 0,0-1-40 16,-7-1-40-16,1 2-49 0,6-1-15 0,-4-2-31 16,-3 1-17-16,4-1-24 0,3 3-17 0,-14-2-15 0,14 0-23 15,-3 0-1-15,-4 1-8 0,3 0-17 0,-3 0-46 16,0-1-33-16,4 3 0 0,-11-1 0 0,11-1 0 0,-8 3 0 16,5 0 0-16,-5-1 0 0,1 0 0 0,-4 0 0 15,11 1 0-15,-15 1 0 0,8 1 0 0,-4 0 0 16,4 0 0-16,0-3 0 0,-1 4 0 0,1-2 0 0,-4-1 0 15,-3 0 0-15,7 2 0 0,-1 0 0 0,-6 0 0 16,14-1 0-16,-15 0 0 0,5 1 0 0,2 0 0 0,1 0 0 16,-7 1 0-16,13-2 0 0,-9 1 0 0,2 0 0 15,1 0 0-15,0 2 0 0,-4 0 0 0,10 1 0 16,-6 0 0-16,3 2 0 0,-3-1 0 0,3 0 0 0,3 0 0 16,-9-1 0-16,13 2 0 0,-4-3 0 0,-6 2 0 15,10 1 0-15,-14-5 0 0,14 5 0 0,-3-5 0 16,-4 1 0-16,7 4 0 0,-7-5 0 0,3 1 0 0,-3 2 0 0,4-3 0 15,-4 0 0-15,0 3 0 0,4 1 0 16,-8-3 0-16,5-1 0 0,-5 0 0 0,4 3 0 0,-3-3 0 16,0 1 0-16,-4-1 0 0,4 3 0 0,-8-3 0 0,8 0 0 15,-7 3 0-15,6-3 0 0,-6 3 0 0,7-3 0 16,-7 2 0-16,6 1 0 0,1-2 0 0,-7 1 0 16,6 1 0-16,-2-1 0 0,2 0 0 0,-6 1 0 0,14-3 0 15,-8 5 0-15,-2 1 0 0,2-6 0 0,1 4 0 16,0-4 0-16,-4 5 0 0,3-2 0 0,1 3 0 0,0-1 0 15,-4 3 0-15,0 0 0 0,0-2 0 0,4 3 0 16,-7 1 0-16,13 0 0 0,-6 0 0 0,-4 0 0 0,-3-1 0 16,7 0 0-16,6 2 0 0,-10-2 0 0,4 3 0 15,7-1 0-15,-11 0 0 0,10 1 0 0,-6 1 0 16,3 0 0-16,-3 0 0 0,3 0 0 0,0 1 0 0,-3 3 0 16,6-2 0-16,-3 0 0 0,1 1 0 0,-5 0 0 15,8 0 0-15,-4 2 0 0,0-2 0 0,4 2 0 0,-4-1 0 16,0 1 0-16,3-2 0 0,-3 1 0 0,7-1 0 15,0 2 0-15,0 0 0 0,0 0 0 0,0 1 0 16,0-1 0-16,0 3 0 0,0 1 0 0,0-1 0 0,7 0 0 16,-3 3 0-16,-4-5 0 0,7 3 0 0,0-1 0 15,3 1 0-15,0-3 0 0,1-4 0 0,6 1 0 0,-7 0 0 16,7-4 0-16,7 3 0 0,-6-1 0 0,2-3 0 16,1 1 0-16,3-1 0 0,-3 1 0 0,6-2 0 15,1 2 0-15,6 2 0 0,-6-3 0 0,6-1 0 0,1 2 0 16,-4-2 0-16,3-1 0 0,1 1 0 0,-4 0 0 0,10-1 0 15,-10-2 0-15,4 1 0 0,-1 0 0 0,-3-1 0 16,3-3 0-16,1 4 0 0,-7-2 0 0,3-2 0 0,-4-1 0 16,8-1 0-16,-8-1 0 0,1 1 0 0,-1-1 0 15,8-4 0-15,-8 0 0 0,8-1 0 0,-8-3 0 16,-6 0 0-16,6 1 0 0,1-1 0 0,-4-3 0 0,-3-3 0 16,3 1 0-16,3-1 0 0,-9 0 0 0,-4-1 0 15,3 0 0-15,7-1 0 0,-7 0 0 0,-3-3 0 0,0 0 0 16,-1-1 0-16,1 0 0 0,3-1 0 0,-6-3 0 15,-8 4 0-15,11-4 0 0,-14 1 0 0,3-2 0 16,-3 2 0-16,7 0 0 0,-7-2 0 0,0 0 0 0,0 0 0 16,-7-2 0-16,4-2 0 0,3-1 0 0,-14 1 0 15,11-2 0-15,-4-1 0 0,3 1 0 0,-9 1 0 0,9 1 0 16,-10 1 0-16,11 2 0 0,-7 0 0 0,-4 6 0 16,4-2 0-16,6 3 0 0,-10 6 0 0,-3-4 0 15,7 3 0-15,-1 0 0 0,-6 2 0 0,7-1-192 0,-1 0-145 16,-6 0-78-16,7 1-41 0,-7-2-49 0,6-1-54 15,-2 3-81-15,2-3-80 0,8 0-16 0,-11 1 103 0,11 0 66 16,-4 2 71-16,3-4 32 0,4 2 56 0,0 1 63 16,0-2 33-16,-7 1 33 0</inkml:trace>
  <inkml:trace contextRef="#ctx0" brushRef="#br0" timeOffset="14532.6">29184 4864 23 0,'0'-1'512'16,"4"1"32"-16,-4 0-1 0,0 1 10 0,7 5-1 15,0 2-57-15,-7-1 2 0,3 4-1 0,4 4-24 0,-4 1-8 16,11 7-72-16,-10 4-17 0,6 4-39 0,4 7-47 16,-11 3-34-16,4 6-14 0,0 7-41 0,-4 6-25 0,4 7-22 15,-7 7-25-15,0 5 0 0,-7 6-25 0,4 5-6 16,-4 1-18-16,0 4-6 0,4-1-57 0,-11-1-16 15,10-1 0-15,-6-5 0 0,-4-5 0 0,14-2 0 0,-10-5 0 16,7-8 0-16,3-7 0 0,0-3 0 0,0-3 0 16,0-7 0-16,0-3 0 0,0-1 0 0,3-9 0 0,7 0 0 15,-10-2 0-15,14-3 0 0,-14-4 0 0,4-4 0 16,2-3 0-16,-2-1 0 0,-4-7-80 0,0-4-129 0,7-1 10 16,-7-5-25-16,0-5-56 0,0-4-9 0,0-3-31 15,0-4-16-15,0-5-39 0,-7-4-33 0,14-1-16 16,-7-5-33-16,0-5-30 0,0-3-50 0,0-3-15 0,0-4-7 15,0-3 70-15,7 0 33 0,-7-3 81 0,0 0 39 0,3-2 16 16,4-2 56-16</inkml:trace>
  <inkml:trace contextRef="#ctx0" brushRef="#br0" timeOffset="14811.9">29329 5445 47 0,'3'-52'544'0,"-6"6"47"0,3 3 18 0,0 5-2 15,0 4 34-15,0 5-33 0,0 4-40 0,0 2-32 16,0 2-81-16,0 1-46 0,0 4-41 0,0 0-49 15,0 1-31-15,0 1-32 0,0 2-24 0,0 2-39 0,0 1-17 16,0 0-24-16,0 4-16 0,0 1-16 0,3 0-8 16,-3 2-25-16,0 2-14 0,11 0-9 0,-4 4-64 0,0 1 0 15,3-1 0-15,0 1 0 0,14 2 0 0,-10-1 0 16,10 3 0-16,-3-1 0 0,6 2 0 0,15-2 0 16,-11-5 0-16,10 1 0 0,4-1 0 0,-4 0 0 0,18-3 0 15,-4 0 0-15,0-2 0 0,7-2 0 0,4-5 0 16,-1-1 0-16,4 2 0 0,-4-4 0 0,1-3 0 0,6 0 0 15,-3-3 0-15,-10-2 0 0,10-1 0 0,-14 2 0 16,0 1 0-16,-7 0 0 0,4-3 0 0,-14 2 0 16,6 1 0-16,-6 1 0 0,-7 1 0 0,0 1 0 0,-3 3 0 15,-1-2 0-15,-27 14 0 0</inkml:trace>
  <inkml:trace contextRef="#ctx0" brushRef="#br0" timeOffset="15308.1">31021 4700 8191 0,'13'-5'0'16,"5"-1"0"-16,-8 3 0 0,-7 3 0 0,11 1 0 16,-10 1 0-16,6 1 0 0,-3 54 0 0,0-75 0 0,-4 28 0 15,4 1 0-15,0 1 0 0,-4 6 0 0,-3 0 0 16,7 4 0-16,-3 3 0 0,-4 1 0 0,7 4 0 15,0-1 0-15,-7 7 0 0,3 0 0 0,4 1 0 0,-4 2 0 16,4 2 0-16,0 2 0 0,-7 2 0 0,4 1 0 16,2 3 0-16,-6 0 0 0,0 2 0 0,4 2 0 15,-4 2 0-15,0 3 0 0,0 1 0 0,0 4 0 0,-4 0 0 16,-2 4 0-16,2 3 0 0,4 0 0 0,-14 2 0 0,11-2 0 16,-4 1 0-16,4 1 0 0,-11-4 0 0,14-2 0 15,-4 3 0-15,4-6 0 0,0 0 0 0,-7-3 0 16,7 0 0-16,0-3 0 0,0 0 0 0,7-3 0 0,-7 0 0 15,4 0 0-15,-4-5 0 0,0 1 0 0,7-1 0 16,0-2 0-16,-7-2 0 0,3-1 0 0,7-1 0 16,-10-2 0-16,0-2 0 0,0-1 0 0,7-2 0 0,0-1 0 15,-7-5 0-15,0 1 0 0,0-4 0 0,4-2 0 16,-4-4 0-16,0-1 0 0,6-5 0 0,-6-1 0 0,0-1 0 16,0-6 0-16,0 3 0 0,0-4-16 0,4-4-9 15,-8 2 2-15,4-2-33 0,-6-2 39 0,6 0-6 0,-4 0-18 16,-3-1 10-16,0-4 22 0,-6 0 26 0,-1 0 6 0,3 2 10 15,-6-3 38-15,0 0-15 0,3-1-15 0,-10-2-41 16,3-1 0-16,-6 2 0 0,3 0 0 0,-4 2 0 16,-6 2 0-16,3-2 0 0,-4 2 0 0,1 1 0 0,-4-1 0 15,0 6 0-15,0 1 0 0,-3-1 0 0,10 2 0 16,-14-1 0-16,4 1 0 0,3-2 0 0,-7 1 0 16,7 1 0-16,0-1 0 0,-3-1 0 0,10-2 0 0,-11 0 0 15,11 0 0-15,4 0 0 0,-8-2 0 0,8 4 0 16,3-1 0-16,-4-1 0 0,14 2 0 0,-3 1 0 0,-7 0-304 15,14 1-209-15,-8-4-142 0,1 5-217 0,14-4-40 16,-8 4 127-16,-2-1 89 0,2 2 57 0,4-6 95 0,4 0 47 16,-4 3 65-16,7-3 49 0,0 2 39 0,0-2 31 15,0 3 49-15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3:00:37.851"/>
    </inkml:context>
    <inkml:brush xml:id="br0">
      <inkml:brushProperty name="width" value="0.05292" units="cm"/>
      <inkml:brushProperty name="height" value="0.05292" units="cm"/>
      <inkml:brushProperty name="color" value="#FF0000"/>
    </inkml:brush>
  </inkml:definitions>
  <inkml:trace contextRef="#ctx0" brushRef="#br0">21987 10575 679 0,'-10'-2'831'0,"6"1"33"0,-9 1-95 0,9 0-73 0,-3 1-73 15,4-1-111-15,-4 2-56 0,0-2-56 0,4 1-47 16,3-1-41-16,-7 0-32 0,7 2-32 0,0-2-24 16,7 0-24-16,-4 1-24 0,11 0-8 0,0-1-16 0,3-1-16 15,7 0-24-15,-3-1-112 0,13-1 0 0,4 0 0 16,7-1 0-16,7-1 0 0,-4-2 0 0,7-1 0 15,0-1 0-15,7-2 0 0,0 1 0 0,-3-1 0 0,3 2 0 16,-7-2 0-16,0 0 0 0,3 4 0 0,-13-4 0 16,-3 5 0-16,-1 0 0 0,-10 2 0 0,-4 2 0 0,-2-1 0 15,-8 5 0-15,-7-1 0 0,-3 4 0 0,-4 1 0 16,-3 0 0-16,-3-3 0 0,-4 7-112 0,-3-2-321 0,-7-1-86 16,6 2-81-16,-13 0-72 0,7-2-128 0,-4 3 16 15,-3-3 79-15,-3 1 81 0,6-2 65 0,0 1 63 16,-3-1 56-16,3-1 47 0,-6 0 41 0,10 2 56 0,-7-6 25 15</inkml:trace>
  <inkml:trace contextRef="#ctx0" brushRef="#br0" timeOffset="248.85">22521 10606 207 0,'7'5'847'0,"-7"-3"34"0,0 4-49 16,0-1-97-16,0 0-71 0,0 1-119 0,0 0-57 15,0 1-40-15,0 2-73 0,0 2-38 0,0 2-41 16,0 2-25-16,0 3-47 0,0 2-15 0,0 4-10 0,0-1-22 15,0 4-49-15,0 1-1 0,0 0 1 0,0 5-55 0,-7-4-73 16,7 3 0-16,-3 2 0 0,3-1 0 0,-7-2 0 16,7-1 0-16,-7 0 0 0,7 2 0 0,0-5 0 0,0-2 0 15,0-2 0-15,7 0 0 0,0-4 0 0,-7-3 0 16,3-1 0-16,-3-2-24 0,7-3-384 0,-3-3-112 16,3-4-113-16,-1 2-110 0,-2-7-105 0,-4-1 48 0,14-3 71 15,-11-1 97-15,7-4 97 0,-3 0 31 0,4 0 80 16,-1-3 24-16,4 0 80 0,-4 0 8 0,0-1 64 0</inkml:trace>
  <inkml:trace contextRef="#ctx0" brushRef="#br0" timeOffset="568.54">22793 11155 182 0,'7'11'745'0,"0"-2"54"16,-7 1 26-16,0 3-81 0,0 1-64 0,4 0-112 0,-4 1-73 16,0-1-54-16,0 0-41 0,-4 0-56 0,4-1-32 15,0 0-40-15,0-3-24 0,0-1-17 0,0 0-46 16,0-5-17-16,-7 1-24 0,7-3-8 0,0-2-32 0,0-1-16 15,7-3-8-15,-14-4-80 0,7-1 0 0,0-5 0 16,7-2 0-16,-7-4 0 0,4-1 0 0,-4-4 0 0,10-2 0 16,-10-3 0-16,14 0 0 0,-11-3 0 0,8 2 0 15,6-2 0-15,-7 1 0 0,4 2 0 0,-11 3 0 0,11 0 0 16,0 5 0-16,0 1 0 0,-11 1 0 0,7 7 0 16,4 2 0-16,-10 5 0 0,9 2 0 0,-9 1 0 15,3-1 0-15,-4 4 0 0,4 4 0 0,0 0 0 0,-7 5 0 16,0 0 0-16,0 3 0 0,0-1 0 0,0 2 0 0,0 2 0 15,0 1 0-15,0 2 0 0,0-1 0 0,0-2-265 16,0 0-206-16,0-1-74 0,0-2-63 0,0-2-87 16,0-1-89-16,0 0 23 0,3-3 57 0,4-2 105 0,-3-2 70 15,10 1 50-15,-11-1 55 0,7-2 48 0,4 0 48 16,-10 0 48-16,13-3 24 0</inkml:trace>
  <inkml:trace contextRef="#ctx0" brushRef="#br0" timeOffset="874.78">23262 10912 551 0,'3'-1'848'0,"-3"-2"24"0,0 1-96 16,7 1-65-16,-7 1-78 0,0 3-121 0,0 0-48 0,0 3-49 16,-7-4-47-16,7 5-32 0,0 0-55 0,0 2-33 15,0 2-32-15,0 1-8 0,0 3-32 0,0-2-17 0,0 5-22 16,7-1-9-16,0-1-9 0,-7 1-86 0,4 1-33 16,3-1 0-16,-4-1 0 0,11-2 0 0,-11-1 0 15,8 0 0-15,-5-3 0 0,5-2 0 0,-4 0 0 0,3-1 0 16,-3-2 0-16,-4-4 0 0,11 2 0 0,-10-3 0 15,6-3 0-15,4 0 0 0,-11-5 0 0,11 1 0 0,-4-5 0 16,1-1 0-16,-1-4 0 0,0-2 0 0,7-2 0 16,1-2 0-16,-1-2 0 0,0-2 0 0,0 0 0 15,-3 3 0-15,0-2 0 0,0 4 0 0,0-1 0 0,-4 5 0 16,-3 0 0-16,-4 4 0 0,-3 4 0 0,7 1-408 0,-3 5-128 16,-4-1-88-16,0 5-120 0,-4-2-105 0,-3 2 49 15,7 0 104-15,0 0 57 0,0 1 94 0,0-1 33 0,0 1 88 16,0-2 32-16,0-2 65 0,0-1 23 0,0 1 32 15</inkml:trace>
  <inkml:trace contextRef="#ctx0" brushRef="#br0" timeOffset="1087.74">23762 10671 207 0,'3'3'999'0,"-3"1"-79"0,0 1-95 0,7 4-89 16,-7 1-72-16,-7-1-120 0,14 3-72 0,-7 5-32 15,7 1-57-15,-7 4-54 0,-7 1-50 0,7 0-30 0,0 2-34 16,7 0 2-16,-7 4-26 0,3-1-46 0,4 3-17 15,0-4 8-15,-4-2-40 0,4 2-80 0,-3-3-16 0,10-2 0 16,-11-3 0-16,-3-1 0 0,0-2 0 0,7-6 0 16,-7-1-280-16,0-3-128 0,0-3-113 0,0-4-94 15,0-2-113-15,-7-5-96 0,7-1 48 0,-3-3 95 0,-4-2 82 16,0-1 70-16,-4-4 65 0,8-1 48 0,-11-1 57 16,11 1 39-16,-11-1 32 0,4 0 16 0</inkml:trace>
  <inkml:trace contextRef="#ctx0" brushRef="#br0" timeOffset="1418.42">23706 10876 366 0,'-6'-3'697'0,"6"0"78"15,0 0 42-15,0 3-65 0,0-1-88 0,0-3-104 0,0 0-56 16,0 1-80-16,0-3-48 0,0-2-41 0,0-3-30 16,0 4-34-16,10-8-30 0,-3 3-33 0,0-4-24 0,3 3-24 15,0-1-25-15,1-2-7 0,13 1-24 0,-7 0-8 0,-7 1-16 16,8 1-71-16,-5-1-9 0,1 2 0 0,-4 0 0 16,8 1 0-16,-15 3 0 0,11 2 0 0,-4-3 0 0,-6 7 0 15,9 1 0-15,-9-3 0 0,3 4 0 0,-4 2 0 16,11 1 0-16,-14 3 0 0,3 3 0 0,-3 1 0 15,14 5 0-15,-14-1 0 0,4 6 0 0,6-1 0 0,-10 5 0 16,14 0 0-16,-14 3 0 0,3 0 0 0,8 2 0 16,-5-2 0-16,1-4 0 0,-3 3 0 0,10-6 0 15,-11 2 0-15,7-4 0 0,4-4 0 0,-10-3 0 0,13-3 0 16,-7-2 0-16,14-4 0 0,-6-4 0 0,-5-1 0 16,11-3 0-16,-3-4 0 0,3-2 0 0,-3 3 0 0,3-2 0 15,4-1 0-15,-11 7 0 0,3-2 0 0,1 3 0 16,-4 1-224-16,1 4-232 0,-8 4-88 0,4 3-105 0,-4 3-86 15,-7 1-73-15,11 6 47 0,-14-3 73 0,0 4 81 16,0 6 70-16,0 2 57 0,0 0 41 0,0 5 79 16,0-3 24-16,0 3 40 0,-14 1 40 0</inkml:trace>
  <inkml:trace contextRef="#ctx0" brushRef="#br0" timeOffset="3136.9">8544 12954 239 0,'0'-6'792'16,"10"-1"80"-16,-10 5-48 0,0-3-88 0,7 6-72 16,0 4-112-16,-7 1-48 0,4 3-80 0,3 5-48 0,-4 2-32 15,4 2-32-15,0 3-48 0,-4 3-24 0,8 3-16 16,-5 2-33-16,1 1-14 0,-3-2-25 0,-4 2-16 15,14-1-32-15,-14 0-40 0,3-2-64 0,7-1 0 0,-10-3 0 16,14-4 0-16,-14-2 0 0,4-2 0 0,6-3 0 16,-10-6 0-16,7-1 0 0,0-5 0 0,-7-5 0 15,0-6 0-15,0 0 0 0,0-3 0 0,-7-4 0 0,0-3 0 16,3-2 0-16,-2-1 0 0,-5-4 0 0,-6-1 0 16,0 1 0-16,0-2 0 0,-11-1 0 0,0-3 0 0,1 3 0 15,-1 3 0-15,1 0 0 0,-1 2 0 0,8 4 0 16,-5 1 0-16,15 3 0 0,-7 4 0 0,10 6 0 15,4 2 0-15,3 1 0 0,-7 3 0 0,7 1 0 0,10 0 0 16,-10-1 0-16,7 6 0 0,3-2 0 0,4 1 0 0,0 0 0 16,0 2 0-16,-1-2 0 0,11 0 0 0,-3 3 0 15,3-3 0-15,-3 4 0 0,6-3 0 0,1 3 0 0,0-3 0 16,3 2 0-16,-4 2 0 0,1 2 0 0,-1-2 0 16,1 4 0-16,-8-2 0 0,8 5 0 0,-11 0 0 15,7 3 0-15,-10 0 0 0,3 1 0 0,-6 4 0 0,-4 0 0 16,3-1 0-16,-3 2 0 0,0 0 0 0,-7-3 0 15,0 2 0-15,0-1 0 0,-7 1 0 0,0-5 0 0,-3-2 0 16,3-1 0-16,-4 0 0 0,-6-3 0 0,7-1 0 16,-7-1 0-16,-4-2 0 0,-3-4 0 0,10-1 0 15,-10-2 0-15,3 1 0 0,4 0 0 0,-7-2 0 0,10 0 0 16,0-2 0-16,1 0 0 0,-1 2 0 0,-3 0 0 16,13 0 0-16,-3 0-312 0,4 0-137 0,3 0-47 0,0 0-87 15,-7 0-81-15,7-1-80 0,7-5-49 0,-4 6 106 16,8-4 78-16,-5-1 58 0,5-2 71 0,3-1 48 15,-1-1 56-15,5-1 32 0,6-2 48 0,-11 3 23 0</inkml:trace>
  <inkml:trace contextRef="#ctx0" brushRef="#br0" timeOffset="3340.87">9044 13183 759 0,'7'6'887'0,"-4"0"-30"0,4 3-98 0,-7-1-78 15,7 1-81-15,-7 4-105 0,0-2-46 0,0 1-41 0,0 1-65 16,0 2-38-16,0 0-33 0,0 0-24 0,0-1-40 15,0 2-32-15,0-4-24 0,0 2-24 0,0-2-16 16,0-4-8-16,0-3-73 0,0-1-38 0,0-2-73 0,0 1-80 16,0-1-88-16,0-7-81 0,0 1-78 0,3-3-42 0,-3 1-47 15,0 1-47-15,7 2-57 0,0-2-41 0,-4-2-38 16,8 1 87-16,-4-2 40 0,3 4 87 0,0-2 49 16,4 4 48-16,-10-4 25 0,13 0 70 0,-7 0 17 0</inkml:trace>
  <inkml:trace contextRef="#ctx0" brushRef="#br0" timeOffset="3732.87">9371 13203 302 0,'0'-6'592'0,"0"3"8"0,0 1 49 0,0 1 15 0,0 1 0 15,0-2-57-15,0 2-54 0,-3 2-74 0,3 1-46 16,-7 1-58-16,7 1-46 0,-4-1-41 0,4 1-32 0,-7 4-24 16,7 0-41-16,-7 2 2 0,-3 1-33 0,10 1-17 15,0-1-14-15,-7 1-18 0,7 1-15 0,-3-4-8 16,3 1-31-16,-7 1-57 0,7-3 0 0,0 1 0 0,0-5 0 15,0 2 0-15,0-5 0 0,0 4 0 0,0-5 0 0,0 1 0 16,7-2 0-16,-7 0 0 0,3 0 0 0,-3-3 0 16,0-3 0-16,7 1 0 0,0-2 0 0,-4-5 0 15,4 1 0-15,0-2 0 0,-7-2 0 0,4-2 0 16,-4-1 0-16,7 6 0 0,-7-1 0 0,3-1 0 0,-3 3 0 16,0 4 0-16,0-2 0 0,0 3 0 0,0 3 0 0,7 0 0 15,-7 3 0-15,0-1 0 0,0 4 0 0,0 1 0 16,0 1 0-16,7 1 0 0,-7 5 0 0,-7-4 0 15,14 8 0-15,-14-3 0 0,7 1 0 0,0 4 0 0,7-2 0 16,-4-1 0-16,-3 2 0 0,11-6 0 0,-5 4 0 16,1-2 0-16,4-2 0 0,-1-1 0 0,0-1 0 0,4-5-73 15,-10 0-206-15,2-2-33 0,-2 0-56 0,10 1-65 16,-11 0-55-16,-3-7-72 0,7-2-71 0,-4-3-49 16,-3 2-16-16,7-1 56 0,-7-3 72 0,7 0 71 0,-3 0 41 15,3-4 73-15,-1 2 47 0,-2 0 32 0,-4 5 32 16</inkml:trace>
  <inkml:trace contextRef="#ctx0" brushRef="#br0" timeOffset="4856.91">9643 13192 151 0,'7'0'360'0,"0"0"23"0,-7 2 2 0,0-7-18 0,0 7 18 15,0-2-57-15,0 0 7 0,0 0-22 0,0-2-10 16,0 2-30-16,0-1-17 0,3-1-1 0,-3 2-6 16,0-2-18-16,7 2-22 0,-3 0 15 0,-4-1-8 0,0 0-9 15,0-1-7-15,7 1 17 0,-7 1-9 0,0 0 31 16,0-2 17-16,0 4-15 0,0-2-25 0,0-2-16 16,0 2-8-16,0 2-40 0,0-2-8 0,0-2-24 0,0 2-16 15,0 0-8-15,0 0-9 0,0 0-14 0,0 0-57 16,0 0-16-16,0 0 0 0,0 0 0 0,0 0 0 0,0 2 0 15,0-2 0-15,0 0 0 0,0 0 0 0,0 0 0 16,0 0 0-16,0 1 0 0,0-1 0 0,0 0 0 0,0 0 0 16,0-1 0-16,0 1 0 0,0 0 0 0,0 0 0 15,0 0 0-15,0 0 0 0,0 0 0 0,0 0 0 16,0 0 0-16,0 0 0 0,0 0 0 0,0 0 0 0,0 0 0 16,0 0 0-16,0 0 0 0,0 0 0 0,0 0 0 15,0 0 0-15,0 0 0 0,0 0 0 0,0 3 0 0,0-3 0 16,0 0 0-16,0 0 0 0,0 0 0 0,0 1 0 15,-7-1 0-15,7 3 0 0,0-3 0 0,0 3 0 16,-4-1 0-16,-3 1 0 0,7 1 0 0,-3 1 0 0,-4-1 0 16,0-1 0-16,4 3 0 0,-4-1 0 0,7 1 0 0,0-5 0 15,0 4 0-15,0-3 0 0,0 0 0 0,-4 0 0 16,8-1 0-16,-4-1 0 0,0 0 0 0,0 0 0 0,0-1 0 16,0 2 0-16,0-2 0 0,0 1 0 0,-4 1 0 15,4 0 0-15,0-1 0 0,0 0 0 0,0 0 0 16,0 0 0-16,0 0 0 0,0 0 0 0,0 0 0 0,0 0 0 15,0 0 0-15,0 0 0 0,0 0 0 0,0 0 0 16,0 0 0-16,0 0 0 0,0 0 0 0,0 0 0 0,0 0 0 16,0 0 0-16,0-2 0 0,0 2 0 0,0-4 0 15,0 3 0-15,0-3 0 0,0 4 0 0,0-2 0 16,0 1 0-16,0-1 0 0,0 0 0 0,0 2 0 0,0 0 0 16,0 0 0-16,0 0 0 0,0 0 0 0,0 0 0 15,0 0 0-15,0 0 0 0,0 0 0 0,0 0 0 0,0 0 0 16,0 0 0-16,0 0 0 0,0 0 0 0,0 0 0 15,0 0 0-15,0 0 0 0,0 0 0 0,0 0 0 16,0 0 0-16,0 0 0 0,0 0 0 0,0 0 0 0,0 0 0 16,0 0 0-16,0 0 0 0,0 0 0 0,0 0 0 15,0 0 0-15,0 0 0 0,0 0 0 0,0 0 0 0,0 0 0 16,0 0 0-16,0 0 0 0,0 0 0 0,0 0 0 0,0 0 0 16,4 0 0-16,-4 0 0 0,0 0 0 0,0 0 0 15,0 0 0-15,0 0 0 0,0 0 0 0,7-1 0 16,-14 0 0-16,7 1 0 0,0 0 0 0,0 0 0 0,0-2 0 15,0 2 0-15,0 0 0 0,0-1 0 0,0-1 0 16,0 5 0-16,0-4 0 0,0 1 0 0,0-2 0 0,0 2 0 16,0 5 0-16,0-3 0 0,0 3 0 0,0 0 0 15,0 3 0-15,0 1 0 0,-4 3 0 0,4-1 0 16,-7 3 0-16,7 1 0 0,0-1 0 0,-6 2 0 0,6-3 0 16,0 1 0-16,0-1 0 0,0-1 0 0,0-1 0 15,0-1 0-15,6-6 0 0,1 5 0 0,-7-7 0 0,4 1 0 16,6-1 0-16,-3-4 0 0,3-3 0 0,1-2 0 15,-4-2 0-15,3-2 0 0,4 0 0 0,-11-4 0 16,4 0 0-16,-4-2 0 0,-3-2 0 0,0 1 0 0,0 2 0 16,7 2 0-16,-7 0 0 0,0 2 0 0,0 6 0 15,0 0 0-15,7 1 0 0,-7 3 0 0,0 3 0 0,0 4 0 16,4-2 0-16,3 6 0 0,-4 2 0 0,-3 0 0 16,14 1 0-16,-14 3 0 0,3 3 0 0,8 2 0 15,-5 2 0-15,5 1 0 0,-11 2 0 0,0 2 0 0,7 0 0 16,-7 0 0-16,7 3 0 0,-7 0 0 0,0-1 0 15,0 2 0-15,-14-4 0 0,14 1 0 0,-4-2 0 0,-3-3 0 16,7-2 0-16,-6-5 0 0,-5-1 0 0,8-3 0 0,-11-4 0 16,4-4 0-16,-8-4 0 0,8-3 0 0,7-1 0 15,-11-7 0-15,4-1 0 0,3-6-376 0,-4-2-144 16,11-4-96-16,-3 1-112 0,3-6-64 0,0 1-9 0,0-1 66 16,3-4 110-16,8 0 74 0,-4-1 63 0,10 3 31 15,-7-2 82-15,0 4 39 0,8-2 40 0,6 6 31 0</inkml:trace>
  <inkml:trace contextRef="#ctx0" brushRef="#br0" timeOffset="6165.46">9860 13245 102 0,'10'3'593'0,"4"1"94"16,-3 6 74-16,-4 5 30 0,-4-4-87 0,4 4-95 0,-4 2-81 16,-3-1-48-16,7 4-65 0,-7-3-39 0,0 1-47 15,0 0-34-15,0 0-39 0,0 1-23 0,-7-4-41 0,7 0-24 16,0-2-8-16,7 0-32 0,-7-8-24 0,0 0-9 16,0-1-22-16,7-1 6 0,-7-7-46 0,4-1-33 15,2-4 0-15,-2-3 0 0,3-1 0 0,0-4 0 0,-4 3 0 16,4-4 0-16,0-6 0 0,-7-1 0 0,10 4 0 15,-6-3 0-15,9 2 0 0,-9-1 0 0,3 4 0 0,10 0 0 16,-7 3 0-16,-6 3 0 0,13 1 0 0,-3 4 0 16,-4 1 0-16,-6 4 0 0,9 0 0 0,-2 4 0 0,-8 5 0 15,4 2 0-15,-7 1 0 0,7 4 0 0,-7 2 0 16,0 3 0-16,0 2 0 0,0 2 0 0,0 2 0 0,0-1 0 16,0 1 0-16,3-2 0 0,4 1 0 0,0-2 0 15,-3-2 0-15,2-2 0 0,-2-1 0 0,10-3 0 16,-11-3 0-16,7-1 0 0,4-7 0 0,-10 2 0 0,6-4-89 15,-3-4-254-15,3-3-65 0,4-2-49 0,-11-3-38 16,15-1-17-16,-8-4-24 0,0 0-24 0,8-1 16 0,-1-3 0 16,-7 2 48-16,7-2 56 0,7-1 64 0,-10 1 64 15,4 1 64-15,-1 1 63 0,0 1 81 0,-7 1 104 0,8 0 121 16,-8 5 79-16,0 1 40 0,-3 5 112 0,0-2 88 16,-4 5 72-16,-3 0 88 0,7 3-33 0,-7 5-70 15,0 1-49-15,0 1-49 0,-7 2-47 0,7 2-47 0,-3 0-34 16,-4 6-14-16,0-2-50 0,7 7-14 0,-3-3-26 15,-4 0 2-15,7 2-25 0,-4 0-25 0,-2-1-30 0,6-1-89 16,0-3 0-16,6 2 0 0,-2-1 0 0,3-6 0 16,-4-1 0-16,4-1 0 0,3-4 0 0,4-3 0 15,0 2 0-15,0-6 0 0,0-2 0 0,-1-5 0 0,5 0 0 16,-8-7 0-16,7 2 0 0,-13-4 0 0,6-2 0 16,4-3 0-16,-11 0 0 0,-3-3 0 0,7 2 0 0,-14 1 0 15,7 0 0-15,-3 1 0 0,-4 2 0 0,0 2 0 16,-3 3 0-16,6 1 0 0,-10 4 0 0,4 2 0 15,0 4 0-15,3 1 0 0,-4 0 0 0,5 4 0 0,-5 4 0 16,8-1 0-16,3 4 0 0,0-1 0 0,-7 2 0 0,7-1 0 16,7 2 0-16,-7-1 0 0,3 2 0 0,4-4 0 15,-3 0 0-15,9 2-224 0,-9-7-88 0,13 1-89 16,-7-1-14-16,4-1-41 0,0-1-16 0,0 1-1 0,-1-5 9 16,1 0 33-16,3-2 54 0,-3-4 65 0,3 5 65 15,1-4 111-15,-1 0 56 0,0-2 47 0,0 1 82 0,-3-2 110 16,3 6 73-16,-6-1 89 0,6 3 55 0,-3 1 64 15,-11 2 0-15,14 1-41 0,-10 4-47 0,4 0-40 0,-8 3-24 16,4 2-39-16,0 0-34 0,-7 3-15 0,0-3-32 16,3 7-7-16,4-1-9 0,-7 1-33 0,0 3-15 0,4-1-7 15,-4 1-97-15,0 2 0 0,7-1 0 0,-7 1 0 16,0-3 0-16,0 1 0 0,0-3 0 0,0 0 0 16,0-3 0-16,0 1 0 0,0-3 0 0,0-7 0 0,0-1 0 15,0 1 0-15,-7-2 0 0,7-8 0 0,-11 1 0 16,11-4 0-16,-10-4 0 0,3-4 0 0,-3-3 0 15,6 2 0-15,-10-2 0 0,4-7 0 0,7 3 0 0,-11 1 0 16,14-4 0-16,-4 5 0 0,-2-3-9 0,6 5-6 16,0 0 15-16,0 2 8 0,6 0 8 0,-2 3-16 0,3 2 0 15,0 3 0-15,-4-1 0 0,7 3 0 0,4 5 0 16,-10 0 0-16,6 1 0 0,4 3 0 0,-4 2 0 0,1 1 0 16,-1 4 0-16,4-2 0 0,-4 2 0 0,-7 3 0 15,11 1 0-15,-10 0 0 0,6 2 0 0,-3 1 0 16,-7-2 0-16,7 3 0 0,-7 0 0 0,3-2 0 0,-3 3 0 15,0-3 0-15,0 0 0 0,0 0 0 0,-3-5 0 0,3 3 0 16,0-7 0-16,0-1 0 0,0-1 0 0,0-1 0 16,0-4 0-16,0-4-208 0,0 0-72 0,0-3-16 0,0 0 8 15,0-1 0-15,0 0 0 0,0-1 55 0,0-3 1 16,0-1 33-16,3 1 47 0,-3 3-1 0,7 0 50 16,0 1 7-16,-4 1 24 0,4 0 16 0,-3 0 32 0,10 3 15 15,-11 0 58-15,7 1 14 0,4 4 82 0,-4-1 23 16,-6-1 56-16,3 2 48 0,10 1 40 0,-7 3-48 15,1 1-33-15,-4-3-14 0,3 4-33 0,0 0-8 0,4-1-33 16,-4 0-22-16,1 3-2 0,-1 0-15 0,-3 1 1 16,3-2-25-16,1-2-80 0,2 5 0 0,-9-4 0 0,6 6 0 15,-3-1 0-15,3 0 0 0,-3-1 0 0,0 3 0 16,-3 1 0-16,6-5 0 0,-10 1 0 0,7-1 0 16,0-4 0-16,-4 1 0 0,-3-2 0 0,10-2 0 0,-3 0 0 15,0-1 0-15,-3-5 0 0,3 0 0 0,3-1-145 16,-10-3-94-16,10 0-41 0,4 0 15 0,-10-3-7 0,2-1 25 15,-2-1 47-15,10-1 16 0,-11 1 24 0,-3 3 16 16,10-1 55-16,-3 1 26 0,-7 2 71 0,11 2 56 0,-4 0 72 16,-1 3 55-16,-2 1 65 0,-4 3-7 0,10 5-9 15,-10 1-33-15,0 1-22 0,0 4-17 0,7-1-9 16,-7 4-14-16,0 1-33 0,0-1-17 0,0 4-22 0,-7-4-73 16,7 3 0-16,0-2 0 0,0-2 0 0,7 2 0 0,0-1 0 15,-4-2 0-15,4-2 0 0,-3-2 0 0,10-1 0 16,-11-1-145-16,7-5-246 0,-3 3-121 0,4-3-136 0,2 1-128 15,-2-5-81-15,-1-1 81 0,0-2 89 0,8 1 79 16,-8-3 72-16,7 2 47 0,7 0 57 0,-3-3 49 16,0-1 38-16,10-2 41 0,-4 1 40 0</inkml:trace>
  <inkml:trace contextRef="#ctx0" brushRef="#br0" timeOffset="7516.92">20706 12859 311 0,'0'-11'520'0,"0"0"8"0,0 1-9 0,0-3 26 16,-7 1 7-16,7 0-25 0,-4-1 26 0,-6-2-9 15,-4-3-64-15,11 1-32 0,-21 1-64 0,6-2-41 0,5 2-39 16,-18-2-31-16,3-1-41 0,1 1-24 0,-5 1-16 15,5 3-16-15,-8 0-8 0,-2 3-40 0,-5 1 8 0,11 4-16 16,-14 2-120-16,8 1 0 0,-8 4 0 0,0 1 0 16,-7 2 0-16,4 4 0 0,-4 4 0 0,4 1 0 0,-4 1 0 15,4 4 0-15,-7 1 0 0,3 2 0 0,1 3 0 16,9 2 0-16,-9-1 0 0,6 4 0 0,0-4 0 16,14 3 0-16,-10 5 0 0,10-4 0 0,-11 2 0 0,15 3 0 15,-1-1 0-15,1 1 0 0,6 1 0 0,-6 2 0 16,2 3 0-16,8-2 0 0,7 3 0 0,-7 2 0 0,13 1 0 15,-3-2 0-15,0 3 0 0,14 2 0 0,0 0 0 16,-3 0 0-16,13-1 0 0,0 1 0 0,4-1 0 0,6-2 0 16,4-1 0-16,0-1 0 0,14-3 0 0,7 0 0 15,-4-6 0-15,7-1 0 0,0-4 0 0,14-2 0 0,4-5 0 16,-1 2 0-16,4-4 0 0,3-3 0 0,-3-2 0 16,10-1 0-16,0-4 0 0,0-1 0 0,-3-2 0 15,6-3 0-15,-2 0 0 0,-1-3 0 0,0-3 0 0,0 0 0 16,-3-5 0-16,-1-2 0 0,-6-4 0 0,10 1 0 15,-13-3 0-15,-1-6 0 0,-7-3 0 0,1 1 0 0,-11-5 0 16,7 0 0-16,-10-1 0 0,-8-3 0 0,-2-1 0 16,-1-1 0-16,-10-1 0 0,0 1 0 0,-3 0 0 15,-15 1 0-15,5-4 0 0,-11 2 0 0,-4 1 0 0,-3 1 0 16,-3 3 0-16,-4-1 0 0,-4 5 0 0,1-1 0 16,-7 2 0-16,0-1 0 0,-4 3 0 0,-3 2 0 0,3-1 0 15,-6 1 0-15,-1-2 0 0,0 1 0 0,1 1 0 16,-14-1 0-16,9-1 0 0,-2 1 0 0,-4 0 0 0,4-1 0 15,-4 1 0-15,-4 1 0 0,5-2 0 0,-1 1 0 16,3 1 0-16,-3-1 0 0,0 2 0 0,-3 2 0 16,10-1 0-16,-10 4 0 0,3-1 0 0,3 3 0 0,-3 1 0 15,-6 1 0-15,9 5 0 0,-3-3 0 0,4 5 0 16,-4 2 0-16,0-1 0 0,4 4 0 0,3 2 0 0,0 1 0 16,3-1 0-16,1 2 0 0,13 3 0 0,-17 0-312 15,20-2-144-15,-6 1-105 0,7 3-86 0,-1-4-105 0,5 1-72 16,6-1 47-16,-4 1 122 0,-3 1 63 0,18-1 80 15,-11 0 47-15,13 1 58 0,-9 0 30 0,13-1 66 0,-7 1 31 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3:00:59.150"/>
    </inkml:context>
    <inkml:brush xml:id="br0">
      <inkml:brushProperty name="width" value="0.05292" units="cm"/>
      <inkml:brushProperty name="height" value="0.05292" units="cm"/>
      <inkml:brushProperty name="color" value="#FF0000"/>
    </inkml:brush>
  </inkml:definitions>
  <inkml:trace contextRef="#ctx0" brushRef="#br0">13016 3222 199 0,'0'0'231'0,"0"0"-6"0,0 0-17 0,0 0 15 0,0 0 1 15,0 0-56-15,0 0-8 0,0 0-16 0,0 0 9 16,0 0 23-16,0 0-16 0,0 0 7 0,0 0 26 0,7 0-1 16,-4 0 24-16,-3 0-1 0,0 0 26 0,0 0-17 15,7 0 0-15,0 0-8 0,-7 0 16 0,4 0 16 16,-4 0-8-16,0 0-9 0,6 0 10 0,-2 0-18 0,3 0 18 15,-7 0-18-15,7 0 18 0,-4 0-17 0,4 0 16 16,0 0-8-16,-7 0-57 0,3 0-15 0,4 0 1 0,-3 0-25 16,3 0 0-16,-1 0-24 0,-6 0-17 0,4 0-14 15,3 0-10-15,-4 0-6 0,11 0-41 0,-14 0-24 16,10 0 0-16,-3 0 0 0,4 0 0 0,6 0 0 0,-14 0 0 16,14 0 0-16,-6 0 0 0,-1 0 0 0,7 0 0 0,1 0 0 15,-1 0 0-15,0 0 0 0,0 0 0 16,0 0 0-16,-3 0 0 0,10 0 0 0,-6 0 0 0,-5 0 0 15,12 0 0-15,-8 0 0 0,0 0 0 0,4 0 0 0,-4 0 0 16,0 0 0-16,0 0 0 0,-3 0 0 0,3 0 0 16,1 0 0-16,-8 0 0 0,7 0 0 0,0 0 0 0,-6 0 0 15,6 0 0-15,-7 0 0 0,7 0 0 0,-6 0 0 16,6 0 0-16,-7 0 0 0,8 0 0 0,-8 0 0 0,7 0 0 16,0 0 0-16,1 0 0 0,-8 0 0 0,14 0 0 15,-10 0 0-15,3 0 0 0,0 0 0 0,7 0 0 16,-10 0 0-16,10 0 0 0,-13-2 0 0,13 1 0 0,-10-1 0 15,10 2 0-15,-7 0 0 0,0-1 0 0,-3-1 0 16,3 1 0-16,-7 1 0 0,8-2 0 0,-8 4 0 0,4-4 0 16,-4 4 0-16,0-4 0 0,-3 2 0 0,-3 0 0 15,10 0 0-15,-14 0 0 0,3 0 0 0,4 0 0 16,-4 0 0-16,4 2 0 0,0-1 0 0,-3 4 0 0,9-2 0 16,-13 0 0-16,4 0 0 0,6 1 0 0,-3 2 0 15,0-1 0-15,-4-2 0 0,4 0 0 0,-3-1 0 0,9 0 0 16,-13-2 0-16,4 0 0 0,3 3 0 0,-4-3 0 15,-3 0 0-15,7 0 0 0,0 0 0 0,-7 3 0 16,0-6 0-16,3 3 0 0,-3 0 0 0,0 3 0 0,0-3 0 16,0-3 0-16,0 3 0 0,7 0 0 0,-7 0 0 0,0 0 0 15,7 0 0-15,-7 0 0 0,0 3 0 0,0-3 0 16,4 0 0-16,-4 0 0 0,0 0 0 0,0 0 0 0,0 0 0 16,0 0 0-16,0 0 0 0,0 2 0 0,0-4 0 15,0 2 0-15,0 0 0 0,0 0 0 0,0 0 0 16,0 0 0-16,0 0 0 0,-4 0 0 0,4 0 0 0,0 0-192 15,-14 0-256-15,14-3-96 0,-10 2-145 0,3-3-158 16,4 3-18-16,-8 1 121 0,5-1 81 0,-1 1 63 0,3 0 71 16,-3-3 73-16,7 3 48 0,-3 0 33 0,3 0 46 15,0 3 57-15</inkml:trace>
  <inkml:trace contextRef="#ctx0" brushRef="#br0" timeOffset="8420.17">18249 3200 223 0,'-3'2'272'0,"-11"-2"-49"15,4 0 18-15,-1 2-42 0,1-2 10 0,-4 1-57 0,0 1-8 16,1-1-8-16,-1 1 0 0,0-2-1 0,4 4-30 15,-1-4 31-15,1 3-24 0,-7 0 39 0,7-1 10 16,-8 1-42-16,8-3 34 0,-4 6-26 0,-3-5-7 0,3 4 1 16,0-4 6-16,1 7-6 0,-1-5-41 0,0 1 40 15,-3 2-16-15,3-3 16 0,0 1-8 0,-3 0-16 0,7 3-8 16,-14-2-24-16,13 1 16 0,1 0-16 0,-14-2 8 16,7 2-40-16,3 4 0 0,-3 0 0 0,-1 3 32 15,1-4-24-15,0 2 32 0,0 1-16 0,3 1 8 0,-10 1-16 16,7 2 8-16,-1-1-8 0,5 1-1 0,-12 2-14 0,15-1-1 15,0 1 8-15,-7 2-8 0,6-1-1 0,-3 2-14 16,4 0 7-16,0-2 0 0,3 4 0 0,3 0-8 0,-9-1 16 16,13 2-8-16,-4 2-24 0,-3-1 8 0,7 2 8 15,0 0-16-15,0 3 7 0,7 0-7 0,-3 1 9 16,3 1-9-16,-1 0 0 0,5 1 16 0,-1 0-8 0,0-2 0 16,8 3-8-16,6-2 8 0,-10 0-16 0,17-2 23 15,-11 1-6-15,8-1 30 0,6-1 10 0,4 1-18 0,0-4 9 16,7 3 33-16,0-2-26 0,6-2 10 0,-3 0 6 15,4-4 18-15,3 0-1 0,0-3 15 0,1-1-22 16,-1-5 23-16,0-1-16 0,0 0 16 0,-3-4-9 0,10-1-22 16,-14-3-17-16,7 0 16 0,0-1-17 0,4-2 2 15,-4 1 7-15,3-4-24 0,1 0 0 0,-4-2-1 16,-7 0-6-16,4-3-1 0,-4-1-1 0,7 0-14 0,-10-4 7 16,0-3-9-16,0-2 10 0,-7-1-10 0,6 0 10 15,-2-5 6-15,-11-2-6 0,3-2-1 0,1-4 0 0,-4-1-9 16,-4-1 2-16,1-2-2 0,-4 0 2 0,-3 0-9 15,3 0 8-15,-7 0-8 0,-3 1 0 0,3-1 7 0,0 3-22 16,-7-1 15-16,1 1 8 0,-4-1-1 0,0-1-22 16,-4 0 15-16,-3-1 0 0,0 0 15 0,0-2-86 0,-3-1 79 15,-11 0 8-15,0-4-9 0,-3 0 9 0,0-2 1 16,-4 3 23-16,-10-5-24 0,10 2 8 0,-13 0 32 0,6 3 24 16,1 0 24-16,-4 6-16 0,-11 3 8 0,11 3-17 15,-10 8-6-15,3 1-25 0,-7 3 32 0,0 4-80 0,-3 5 0 16,-3 3 0-16,2 2 0 0,-2 2 0 0,-5 2 0 15,8 3 0-15,-10 0 0 0,3 3 0 0,-1-1 0 16,8 2 0-16,-3-1 0 0,6 0 0 0,7 0 0 0,0 3-41 16,-3-1-142-16,13-2-81 0,0 1-25 0,1-1-62 15,6 3-98-15,4-1-39 0,-7-2-119 0,14 1-113 0,-8 1-32 16,8-2 63-16,0 1 82 0,-1 1 79 0,4 1 39 16,1-2 73-16,-5 2 40 0,8 0 40 0,3 2 41 15,-7-1 31-15</inkml:trace>
  <inkml:trace contextRef="#ctx0" brushRef="#br0" timeOffset="16445.41">17078 10888 31 0,'10'-8'424'0,"1"0"15"0,2 0 26 0,-2-1 39 0,-8 2 7 16,4-2-31-16,3 0 41 0,4 3-17 0,-14 0 39 15,4 2-46-15,2-3-49 0,-6 4-57 0,4-1-30 16,-4 1-57-16,0 3-24 0,-4-1-41 0,-2 1-22 0,6 0-33 16,-4 0-8-16,-10 2-33 0,11 3-14 0,-11-3-18 15,4 7-7-15,-7-4-8 0,6 2-7 0,-6 4-89 0,3 3 0 16,-17 1 0-16,17 1 0 0,-10-1 0 0,-3 2 0 0,6 2 0 16,-3-1 0-16,7 0 0 0,-4 0 0 15,11-4 0-15,-8 1 0 0,8-2 0 0,3-1 0 0,0-1 0 16,7-5 0-16,7 3 0 0,0-5 0 0,-3 1 0 0,6-2 0 15,4 3 0-15,3-6 0 0,-3 2 0 0,10 0 0 16,-4 1 0-16,-2-3 0 0,9 0 0 0,-3 4 0 16,4-2 0-16,-7-1 0 0,6 4 0 0,-3 1 0 0,-10-2 0 15,3 5 0-15,1-2 0 0,-1 2 0 0,-7 0 0 16,0 1 0-16,4 1 0 0,-14 0 0 0,4 0 0 0,-4 3 0 16,0-2 0-16,-4-3 0 0,-3 4 0 0,0-1 0 15,-3-1 0-15,7 0 0 0,-15-1 0 0,8-1 0 0,-7 0 0 16,0-1 0-16,-1-1 0 0,-2 0 0 0,3-1 0 15,-8-1 0-15,8-1 0 0,3 1 0 0,-10-4 0 16,14 2 0-16,-7-3 0 0,-1 1 0 0,15-1 0 0,-11 0 0 16,11 0 0-16,-4 0 0 0,3-1 0 0,4 1 0 15,0-3 0-15,0 2 0 0,0-2 0 0,4-2-145 0,3 0-166 16,-4 0-57-16,11-3-41 0,-4 2-70 16,1-3-34-16,-1 1-54 0,4-2-49 0,0 4-56 0,-1-3 8 15,1 0 32-15,3 2 103 0,1-4 34 0,-1 4 71 0,0-2 64 16,0 1 16-16,-3 1 40 0,3 1 40 0</inkml:trace>
  <inkml:trace contextRef="#ctx0" brushRef="#br0" timeOffset="16830.4">17243 11191 351 0,'14'3'431'0,"-4"3"89"0,-6 0 9 0,10 2 31 0,-11 1 56 16,-3-1-57-16,7 3 34 0,-7 2-57 0,3 0-64 15,-3 0-72-15,-3 0-16 0,-4 3-56 0,7-3-40 16,0 2-32-16,-3-1-32 0,-4-2-17 0,0 0-38 0,7-3-25 16,0 0-1-16,-4-4-23 0,-3-1-7 0,7-2-25 15,0 0-1-15,0-5-14 0,0-2-73 0,0 0 0 0,0-4 0 16,0-5 0-16,0 1 0 0,0-5 0 0,0 1 0 15,0-4 0-15,7-1 0 0,-3-3 0 0,10 0 0 16,-11 0 0-16,4-1 0 0,3-1 0 0,1 1 0 0,2 1 0 16,1 0 0-16,0 1 0 0,0 1 0 0,3 2 0 15,-3 0 0-15,-1 5 0 0,5 2 0 0,6 3 0 0,-14 2 0 16,7 5 0-16,1 1 0 0,-8 4 0 0,7 4 0 16,-13 1 0-16,6 5 0 0,4 1 0 0,-11 3 0 15,-3-2 0-15,7 2 0 0,-3 3 0 0,-4 3 0 0,0-4 0 16,0 0 0-16,0 0 0 0,-4-1 0 0,-3 0 0 15,7-2 0-15,-3 0 0 0,-11-2 0 0,11-3 0 0,-8 0 0 16,-3-1 0-16,4-2 0 0,0-2 0 0,-1-2 0 16,-6-2 0-16,7 3 0 0,-7-6 0 0,6 3 0 0,-6-3 0 15,7-2 0-15,-8-1 0 0,5 0 0 0,2 2 0 16,8-4 0-16,-11 2 0 0,11-3-33 0,-4 3-295 0,7-1-47 16,0 1-81-16,0-2-64 0,0 4-72 0,0-3-81 15,7 0-54-15,-4 1-17 0,11-1 79 0,-11 1 105 0,8-2 41 16,6 0 87-16,-3 0 40 0,-1 0 24 0,1 5 72 15,0-4 24-15</inkml:trace>
  <inkml:trace contextRef="#ctx0" brushRef="#br0" timeOffset="17348.55">17612 11041 70 0,'0'0'481'16,"3"0"31"-16,-3 0 7 0,-3 0 2 0,6 0 46 16,-3 0-62-16,7 2 14 0,0 1-6 0,-7-1-25 15,4 0-16-15,2 1-65 0,-2 0-46 0,3 2-42 0,0-2-30 16,-4 0-50-16,-3-1-22 0,14-2-17 0,-14 0-25 15,3 0-22-15,8 2-18 0,-4-2-14 0,-1-2-17 16,-2 2-8-16,3-1-8 0,-4 4-9 0,4-3-38 0,0 0-41 16,-4 0 0-16,8 0 0 0,-11 0 0 0,14 2 0 15,-14-2 0-15,10 0 0 0,-3 0 0 0,-4-2 0 0,8 2 0 16,-11 0 0-16,13 0 0 0,-9 0 0 0,-4-2 0 16,10 2 0-16,-3 0 0 0,0 0 0 0,-4-2 0 0,-3 0 0 15,14-1 0-15,-14-1 0 0,4 2 0 0,2 1 0 16,-2 2 0-16,3-5 0 0,0 2 0 0,-4-2 0 15,-3 4 0-15,7-5 0 0,-7 5 0 0,3-3 0 0,-3 0 0 16,0-2 0-16,0 1 0 0,0 1 0 0,0-3 0 0,0 5 0 16,7-5 0-16,-14 4 0 0,14-4 0 0,-7 3 0 15,-7 3 0-15,7-1 0 0,0 1 0 0,-3-4 0 0,-4 4 0 16,7-1 0-16,-3 2 0 0,-11-2 0 0,10 2 0 16,-6 3 0-16,3-1 0 0,-3-2 0 0,-4 5 0 0,4 2 0 15,-1 1 0-15,-6 1 0 0,14 2 0 0,-14-1 0 16,3 5 0-16,0-1 0 0,0 0 0 0,4 2 0 15,0-1 0-15,-1-1 0 0,4 0 0 0,4 0 0 0,-11-1 0 16,14-2 0-16,0 1 0 0,-3-3 0 0,6 1 0 16,-3-4 0-16,7 1 0 0,0-1 0 0,-4-3 0 15,8 0 0-15,2-3 0 0,-2 2 0 0,6-3 0 0,-7 2 0 16,8-4 0-16,-1-1 0 0,-7 1 0 0,7-3 0 16,-3-1 0-16,3-1 0 0,1 1-272 0,-1-2-32 0,0-1-80 15,-7 0-32-15,1 0-16 0,6 0-64 0,-7 0-32 16,4 2-48-16,-11-2-24 0,4 1-56 0,-3-1 15 15,10 0 105-15,-11 1 64 0,4-2 57 0,-4 2 47 0,11 0 39 16,-10-2 42-16,3 1 31 0</inkml:trace>
  <inkml:trace contextRef="#ctx0" brushRef="#br0" timeOffset="17647.75">18177 10955 239 0,'7'-4'696'0,"-4"1"63"0,-3 1 42 0,0 0-42 16,0 0-86-16,0 2-113 0,-3 0-56 0,-4 0-65 15,3 4-39-15,4-8-63 0,-13 9-25 0,9-3-40 0,-6 4-33 16,-4-1-15-16,4 3-39 0,-1 0-17 0,1 3-25 16,3 1-6-16,-3 1-25 0,0 4-8 0,3-5-17 15,0 5-46-15,-4-4-41 0,8 1 0 0,3 0 0 0,0 1 0 16,-7-3 0-16,7-1 0 0,-7 0 0 0,7-1 0 16,7-1 0-16,0-1 0 0,-7-1 0 0,3-2 0 0,4 2 0 15,-3-5 0-15,10-1 0 0,-4 0 0 0,0 1 0 16,1-2 0-16,6 0 0 0,-7 0 0 0,7-2 0 0,-6-2 0 15,6-2 0-15,-7 3 0 0,4 0-168 0,-4-3-128 16,1 0-57-16,-4 0-39 0,-4-3-32 0,11 3-40 16,-14 1-39-16,0 0-65 0,3 0-48 0,-3 1-17 0,0-3-30 15,0 7 70-15,0-5 74 0,0 1 54 0,-3 2 58 16,3 0 62-16,0 0 50 0,3 2 38 0</inkml:trace>
  <inkml:trace contextRef="#ctx0" brushRef="#br0" timeOffset="18379.3">18373 11073 398 0,'4'-2'737'0,"-4"0"54"0,7 1 18 0,-7 1-73 16,0 0-80-16,0-1-104 0,0 2-72 0,0-1-48 0,-7 3-57 15,14-1-31-15,-7 1-48 0,0 2-32 0,0 3-31 16,0 1-34-16,0 3-14 0,0-1-17 0,0 2-32 0,0 4-8 16,-7-2-24-16,7-1-9 0,0 0-22 0,0 0-73 15,0 1 0-15,0-3 0 0,0-3 0 0,0 1 0 0,-4-4 0 16,4 0 0-16,0-3-248 0,0-1-113 0,0-4-86 15,0-3-89-15,0-4-72 0,0 0-72 0,0-6-104 0,0 1 55 16,0-6 58-16,0-2 102 0,4-2 73 0,-4-4 33 16,13 3 78-16,-9-2 34 0,6-1 23 0,7-1 64 0,-6 1 8 15</inkml:trace>
  <inkml:trace contextRef="#ctx0" brushRef="#br0" timeOffset="18500.02">18511 10858 246 0,'7'-9'401'0,"-7"4"62"16,0 0 9-16,3 3 25 0,-3 2-9 0,0 0-41 0,-3 4-30 15,3 3-50-15,0-3-38 0,0 4-41 0,0-4-48 16,0 2-56-16,0 0-56 0,0 3-152 0,-7 0 8 0,7 2-72 15,7-4-56-15,-7 2-33 0,0-1-62 0,0-7-73 16,0 6-72-16,0-3-65 0,-7-3-63 0,7 3 16 0,7-4 24 16,-4 0 81-16,-3 0 46 0,11-4 10 0,3-1 63 15,-11 3 8-15</inkml:trace>
  <inkml:trace contextRef="#ctx0" brushRef="#br0" timeOffset="18722.96">18690 10789 246 0,'4'-10'489'0,"-4"2"31"0,7-1 63 0,-7 5 58 0,0-1 23 16,0 4-16-16,-7-2-64 0,7 4-72 0,-4 2-56 15,-10 2-56-15,11 4-40 0,-4 0-48 0,-3 2-24 16,3 5-33-16,-3 0-38 0,-1 2-18 0,4 5-30 0,-3 1-17 16,3 0-24-16,-3 5-1 0,6 2-6 0,4 0-17 0,-7 2-88 15,1 0-16-15,2 1 0 0,4 0 0 0,0-1 0 16,-7-3 0-16,14-2 0 0,-3-4 0 0,-4-1 0 0,6-5 0 16,1-3 0-16,-3-3 0 0,3-8-176 0,-4 2-208 15,4-6-88-15,0-3-73 0,-7-4-86 0,3-4-73 16,-3 0-40-16,0-3 16 0,0-4 55 0,-3 0 106 0,3 0 70 15,0-3 57-15,0 1 24 0,0 2 73 0,0 0 47 16,0 3 8-16,0 0 56 0</inkml:trace>
  <inkml:trace contextRef="#ctx0" brushRef="#br0" timeOffset="18867.56">18618 11080 38 0,'-7'-6'385'0,"0"3"95"0,7-1 55 15,0 2 42-15,0 1 55 0,0 1-48 0,-3-2 8 16,3 2-32-16,3 0-72 0,-6 3-48 0,6-3-48 0,4-1-49 16,-7 5-55-16,7-4-23 0,-4 0-25 0,8 1-64 15,-4 1-32-15,3-2-64 0,7 2-112 0,-7-4-88 0,4 0-41 16,0 2-86-16,3-5-73 0,-3 2-56 0,0 0-80 15,3-3-88-15,-7-2-56 0,8 1-56 0,-8-1 24 16,4-2 40-16,3 1 104 0,-3-3 55 0,-1 1 26 0,1 0 71 16,0-1 15-16,-4 1 66 0,1 4-1 0</inkml:trace>
  <inkml:trace contextRef="#ctx0" brushRef="#br0" timeOffset="19571.72">18935 10951 359 0,'0'9'639'0,"0"0"65"16,0 2 81-16,-7 0-25 0,0 0-89 0,7-1-102 15,-10 4-73-15,10-2-49 0,-4-3-54 0,-3 2-49 16,0-2-40-16,7-2-32 0,0 0-40 0,-3-1-24 0,3 1-32 15,0-2-16-15,3 1-9 0,-3-4-38 0,0 3-9 16,7-1-17-16,0-1-38 0,-7-1-1 0,4 0-65 16,3-2-38-16,-4 0-65 0,11 0-24 0,-14 0-33 0,3 0-30 15,4-5-25-15,-3-1-8 0,9-1-40 0,-13 1-9 16,4 1-15-16,-4-2 9 0,7-1-9 0,-4 0 16 0,-3 1 56 16,14 1 7-16,-14 0 25 0,0 1 25 0,0-1-1 15,3 0 56-15,-3 1-17 0,0 1 50 0,0 1-9 0,0 2 48 16,0-2 24-16,0 1 8 0,0 2 32 0,0-1-8 15,0 1 48-15,7 0 39 0,-7 1 26 0,7 1 23 16,-7-4 40-16,4 4 7 0,-4 1 34 0,7-2 23 0,-7 5 0 16,3-1 23-16,-3-1-14 0,0 1 31 0,7 0-24 15,-7 0 16-15,0 3-24 0,0-2-49 0,0-4-14 0,0 2-1 16,7-1-40-16,-7-3-16 0,0 0-24 0,0 3 8 16,3-3-17-16,-3 1-30 0,7-1 6 0,-3-1-23 15,2 1-23-15,1 0-33 0,-3 0 0 0,3-3 0 0,-4 3 0 16,4-3 0-16,0-1 0 0,-4 0 0 0,4-3 0 15,0 1 0-15,-3-2 0 0,6-1 0 0,-10 0 0 0,14 2 0 16,-14-2 0-16,3 1 0 0,-3-1 0 0,7 7 0 16,-4-2 0-16,-3 1 0 0,0 3 0 0,7 0 0 15,-7-3 0-15,7 6 0 0,-3 0 0 0,-4 3 0 0,7 3 0 16,-1-1 0-16,-6-1 0 0,0 4 0 0,0 1 0 0,4 1 0 16,-4 2 0-16,0-3 0 0,0 0 0 0,0 0 0 15,0-1 0-15,0-1 0 0,0 1 0 0,0-3 0 0,0 0 0 16,0-2 0-16,0 0 0 0,0-4 0 0,0-1 0 15,7 2 0-15,-7-1 0 0,0-1 0 0,0-1 0 16,0-3 0-16,0 2 0 0,0-2 0 0,0-3 0 0,0 1 0 16,0 2 0-16,0-3 0 0,0-1-16 0,-7 1-65 15,7-4-7-15,0 2-16 0,0-2 25 0,0 1-1 0,0-2 7 16,0-1 2-16,0 0 23 0,0 1 8 0,7-2 8 16,-4 2 16-16,11-1-24 0,-14 0 31 0,3 3 9 15,8 0 0-15,-4 1-15 0,3 6 39 0,-3-1 32 0,-4 0 8 16,4 1 32-16,0 1 24 0,-7 0-16 0,0 2-8 15,0 0-16-15,0 4-1 0,0-1-6 0,0-3-73 16,4 4 0-16,-4-2 0 0,6 5 0 0,1-2 0 0,-3 0 0 16,-4 1 0-16,10 1 0 0,-10-5 0 0,7 1 0 15,0-1 0-15,-7-2 0 0,0 4 0 0,0-5-64 0,0 0-96 16,0 2-72-16,0-1-48 0,0 1-80 0,0 1-65 16,-7-2-95-16,7 1-71 0,-7 0-113 0,7-3-80 0,-3 2 80 15,-4 4 80-15,3-3 72 0,-3 1 87 0,1 1 57 16,2 2 49-16,-10 0 39 0,4 3 32 0,7 4 32 15</inkml:trace>
  <inkml:trace contextRef="#ctx0" brushRef="#br0" timeOffset="21445.3">17061 13048 359 0,'0'-10'615'15,"7"2"41"-15,-7 1 33 0,0 0 31 0,0 5-8 16,3-1-129-16,-3 1-62 0,-3 1-65 0,3 1-48 0,-7-2-49 15,7 4-46-15,-4-1-25 0,4 4-41 0,-14-1-23 16,11 1-31-16,-4 1-17 0,-3 3-8 0,-1 0-25 16,5 3-23-16,-5 1-16 0,1 2-15 0,-4-1-41 0,11 1-48 15,-4-2 0-15,3-1 0 0,4 2 0 0,-7-1 0 16,7-2 0-16,7-1 0 0,-7-1 0 0,4 0 0 0,6-1 0 16,4-2 0-16,-11 0 0 0,8-3 0 0,2 2 0 15,1 0 0-15,0 0 0 0,-4 0 0 0,1-3 0 16,-1 4 0-16,4 0 0 0,-4 0 0 0,-6 2 0 0,9-2 0 15,-13 5 0-15,4-4 0 0,-4 2 0 0,0 0 0 16,7 0 0-16,-7 0 0 0,0 0 0 0,-7 1 0 0,7-2 0 16,-4 2 0-16,-3-1 0 0,1-2 0 0,-5 2 0 15,1-1 0-15,0 0 0 0,-1-1 0 0,-6-1 0 16,0-1 0-16,6-2 0 0,-6-2 0 0,7-1 0 16,-4 2 0-16,4-2 0 0,-1-2 0 0,4 2 0 0,4-3 0 15,3 2 0-15,0-3-176 0,-7-3-160 0,7 2-57 0,7-4-47 16,-4 0 9-16,4 0-49 0,0 2 16 0,-3-2 8 15,6 3-24-15,-3-1 48 0,3 4 32 0,1 1 55 16,6-3 42-16,-7 5 47 0,7-2 88 0,-3 0 47 0,-3-1 82 16,6 3 55-16,-3 0 64 0,-1-3 32 0,1 2 56 15,0-1 48-15,3 4 47 0,-7-4 26 0,8 4 63 0,-5-4 15 16,1 1 26-16,3-4-17 0,-6 1 40 0,6-2-40 0,-7-1-56 16,8 0-40-16,-8-2-24 0,0 0-17 0,1-2-46 15,2-3-9-15,-9 5-32 0,6-3-9 0,4-3-22 16,-14 4-25-16,3-2 8 0,-3-1-16 0,0 4-1 0,0-2-54 15,0 1-33-15,-3 2 0 0,3 2 0 0,-14 1 0 16,11 3 0-16,-4-1 0 0,3 3 0 0,-9 1 0 0,2 5 0 16,1-2 0-16,3 1 0 0,-3 3 0 0,3 3 0 15,-4 0 0-15,8-1 0 0,-4 3 0 0,0 2 0 16,7-2 0-16,0 1 0 0,-3 0 0 0,3-1 0 0,0 4 0 16,3-5 0-16,-3 4 0 0,14-4 0 0,-14 1 0 15,3 2 0-15,8-5 0 0,3 1 0 0,-11-1 0 16,14-4 0-16,-6-2 0 0,2 0 0 0,1-2 0 0,0 0 0 15,-4-1 0-15,1-2 0 0,-1-4-104 0,4 0-192 16,-4-2-32-16,-7 1-48 0,11-3-32 0,-10 0 8 0,6 0 0 16,-3-4 24-16,0 1 16 0,-4-1 64 0,4 3 8 15,-3 1 40-15,3 1 56 0,-1 0 24 0,-2 3 32 16,-4 1 40-16,7 3 24 0,0-1 63 0,-7 1 50 0,0 1 38 16,0 1 58-16,0 0 39 0,0 3 56 0,3 0 16 15,-3-1 40-15,0 5 32 0,0-3 16 0,0 2 32 0,0 0-41 16,0 3-31-16,0 2-39 0,0 0-33 0,0-4-24 15,0 0-16-15,0 4-24 0,0-4-16 0,0 2-16 0,0-1-17 16,0 0-15-16,0-1-23 0,0-4 7 0,0 3-32 0,0-4-48 16,0 0 0-16,7 0 0 0,-4-1 0 15,-3-6 0-15,0 0 0 0,7-4 0 0,0 0 0 0,-3 1 0 16,3-5 0-16,-4 1 0 0,11-2 0 0,-11 1 0 0,8-4 0 16,-5 5 0-16,5 0 0 0,3 0 0 0,-11 2 0 15,7 1 0-15,4 1 0 0,-10 2 0 0,6 5 0 0,4-4 0 16,-11 4 0-16,4 2 0 0,0 2 0 0,-7 1 0 15,3 3 0-15,-3 0 0 0,0 2 0 0,0 0 0 16,0 3 0-16,0 0 0 0,0 1 0 0,0 0 0 0,0 0 0 16,0 3 0-16,0-6 0 0,0 3 0 0,0-2 0 15,0 1 0-15,0-5 0 0,0 2 0 0,0-6 0 0,0-1-168 16,0 2-176-16,0-1-88 0,0-3-64 0,0-4-72 16,11 1-64-16,-4-5-72 0,-1-1-40 0,-2-2 40 15,6 0 104-15,4 0 56 0,0-5 80 0,0-2 55 0,3-1 25 16,-3 1 41-16,-1 0 63 0,1 2 40 0</inkml:trace>
  <inkml:trace contextRef="#ctx0" brushRef="#br0" timeOffset="21745.5">17922 13096 47 0,'7'-5'552'16,"-7"1"72"-16,0 2 56 0,0 1 72 0,0 2-25 15,0 3-95-15,0 0-80 0,-7 3-55 0,0 1-65 0,4 0-64 16,-4 3-24-16,7-1-48 0,-4 0-32 0,-10 2-24 16,14 0-40-16,-3 0-17 0,-4-1-22 0,7 1-25 0,0-3-8 15,0-1-24-15,0 2-8 0,7-2-17 0,-4-1-23 16,4-3-15-16,4-1-41 0,-11 0 0 0,10-2 0 0,4-1 0 15,-11 5 0-15,11-5 0 0,-11 2 0 0,8-2 0 0,3 0 0 16,-11 3 0-16,7-2 0 0,4 2 0 0,-10-3 0 16,6 6 0-16,-10-7 0 0,7 5 0 0,-7-2 0 15,0 1 0-15,0 1 0 0,0 1 0 0,0-5 0 0,0 1 0 16,-7 2 0-16,7-3 0 0,-10 5 0 0,6-2 0 16,-10-2 0-16,4 8 0 0,7-6 0 0,-15 2 0 15,1 2 0-15,7 1 0 0,-14-1 0 0,20 4-217 0,-10-5-30 16,4 1-81-16,0-2-24 0,3-2-48 0,7 0-40 15,-4-1-56-15,-2 0-48 0,6 0-49 0,0-1-46 0,0-1-49 16,10-5 104-16,-3 0 72 0,0-2 55 0,3-1 57 16,-7-1 48-16,15 0 40 0,-1-4 41 0,0-1 23 15</inkml:trace>
  <inkml:trace contextRef="#ctx0" brushRef="#br0" timeOffset="21953.46">18201 13137 438 0,'10'-3'593'0,"-3"-2"14"0,-3 5 18 16,3 1-2-16,-4 3 18 0,-3 0-82 0,7 3-39 0,0-2-31 15,-7 3-73-15,0 0-48 0,3 2-40 0,-3 0-40 16,0-1-32-16,0 3-25 0,0 0-38 0,7-1-17 16,-7 0-24-16,0 0-16 0,0 3-16 0,0-3-8 0,0-1-33 15,4 0-46-15,-4-2-49 0,0-4-40 0,0 2-57 0,0-5-23 16,6 3-63-16,1-4-50 0,-7-2-62 0,0-2-49 16,0-4-48-16,4-1-40 0,-4-1-56 0,7 1-32 15,0-3-33-15,-4-4-38 0,7-1 31 0,-10-4 8 0,14 3 96 16,-14-2 31-16,10 1 49 0,-6-2 72 0,10 3 9 15,-11-3 79-15</inkml:trace>
  <inkml:trace contextRef="#ctx0" brushRef="#br0" timeOffset="22366.38">18384 13020 207 0,'6'-11'384'0,"-2"5"56"0,-4 1 63 16,7 3 89-16,-7-1 25 0,3 6 15 0,-3-1-16 15,0 3-56-15,0 3-73 0,0-1-46 0,0 1-65 0,0 0-41 16,0 0-39-16,0 3-31 0,0-2-41 0,0 2-16 16,0-4-32-16,0 4-16 0,0-2-24 0,0 2-8 0,7 0-24 15,-7 1-8-15,7 1-16 0,-7-2-9 0,0 2-14 16,0-1-57-16,0 0 0 0,0 0 0 0,3 0 0 15,-6-4-112-15,3-1-48 0,0-2-56 0,0-3-57 0,0 0-54 16,0 0-33-16,0-2-65 0,0-4-14 0,0 2-17 16,0-7-16-16,0 2 8 0,0 3-48 0,0-3 23 0,0-1 1 15,0-1 33-15,0 0 47 0,0-3 39 0,0 4 50 16,0 0 47-16,0-2 48 0,0 3 55 0,0 0 58 0,0 0 87 16,0-1 48-16,3 0 104 0,-3 2 32 0,0 1 56 15,0 0 23-15,0 1 1 0,7 2 48 0,-7 0 33 16,4 0 38-16,-4 1 33 0,0 1-7 0,7 0 23 0,0 0 15 15,-7 1 9-15,0 4-15 0,3-4-33 0,-3 4-17 0,7-1-23 16,0-2-39-16,-4 4-41 0,-3 0-25 0,7 0-46 16,-3 2-17-16,-4-1-24 0,0 1-16 0,0 1-16 15,7-2-8-15,-7 4-16 0,0 1-17 0,6-2-7 0,-6 4-8 16,0-2-55-16,0 0-9 0,0 1 0 0,0-3 0 16,0 3 0-16,0-2 0 0,0-4 0 0,0-4 0 0,0 1 0 15,0 0-89-15,0-3-102 0,0 0-50 0,0-1-70 16,0 0-58-16,0-6-46 0,0 2-41 0,0-4-40 15,0 2-17-15,0 2-31 0,0-6-39 0,0 2-33 0,0-2 32 16,0-1 56-16,4 0 64 0,-4 2 55 0,0 2 49 16,0-2 40-16,0 1 33 0,7-1 39 0</inkml:trace>
  <inkml:trace contextRef="#ctx0" brushRef="#br0" timeOffset="23211.7">18604 13130 127 0,'0'0'352'0,"0"0"32"0,0 0 8 0,0 0 7 15,0 0 58-15,0 0-50 0,0 0 26 0,0 0-2 16,7 4-6-16,-7-4 6 0,0 3-7 0,0 0 1 0,0 0-25 15,0 1-32-15,7 1-33 0,-7-1-46 0,0 2-25 16,0 0-40-16,3 0-24 0,-3 0-24 0,0 0-16 16,0 0-24-16,7 3-9 0,-7-3-22 0,0-1-9 0,0 4-17 15,-7-2-23-15,14-1-15 0,-14-1-2 0,7-3-54 16,0 2-34-16,0-1-54 0,0-1-33 0,0-2-64 0,0 1-16 16,0-2-57-16,0-3-78 0,0-1-25 0,0-1-16 15,7 1-16-15,-7-4-17 0,4 0 26 0,-4 0 15 16,7-2-16-16,-1 1 32 0,-2-4 7 0,10 4 10 0,-11 0 39 15,4 2 40-15,-4 0 63 0,4 3 26 0,0-2 30 16,-3 3 49-16,-4 0 56 0,7 4 41 0,-4-3 54 16,-3 3 18-16,7 0 31 0,0 0 24 0,-7 0 40 0,0 0 48 15,0 0 16-15,3 0 23 0,-3 0 42 0,0 0 7 16,0 0 16-16,0 3 31 0,0 1 25 0,0-1 9 0,0 1 7 16,7 0 8-16,-7-1-32 0,7 5-49 0,-7 0-22 15,0-1-41-15,0 2-24 0,0-3-32 0,0 2-17 0,3 0-22 16,-3-1-10-16,0 2-23 0,0 0-15 0,-3-3-17 15,6 1-24-15,-3-2 7 0,7-2-38 0,-3 0-33 0,-4-2 0 16,7 0 0-16,0 1 0 0,-4-2 0 0,-3 0 0 16,7-2 0-16,-4 1 0 0,-3-3 0 0,7 4 0 0,0 0 0 15,-7-5 0-15,4 1 0 0,-4-1 0 0,6 1 0 16,-2-2 0-16,3 0 0 0,0 0 0 0,-4 1 0 0,11 0 0 16,-11 3 0-16,-3 2 0 0,11-3 0 0,2 3 0 15,-9-2 0-15,6 2 0 0,7 2 0 0,-3 1 0 16,0-1 0-16,0 3 0 0,-4-2 0 0,7 0 0 0,-6 5 0 15,6-2 0-15,-14 1 0 0,11 0 0 0,-3 4 0 16,-1 0 0-16,0-3 0 0,-3 5 0 0,-3-1 0 0,9 0 0 16,-9 1 0-16,3 0 0 0,-4 0 0 0,-3 0 0 15,0 1 0-15,7-2 0 0,-7 0 0 0,0 3 0 16,0-3 0-16,0 1 0 0,0-1 0 0,-7 1 0 0,7-3 0 16,0 3 0-16,-10-2 0 0,6-1 0 0,-3 1 0 15,1-4 0-15,-5 2 0 0,1-6 0 0,0 0 0 16,-1-2 0-16,-3 3 0 0,14-3 0 0,-3 1 0 0,3-4 0 15,0-1 0-15,-7-3 0 0,7-1 0 0,0 2 0 16,7-2 0-16,-7-5 0 0,0 0 0 0,0-5 0 0,3 3 0 16,4-6 0-16,0 3 0 0,4 0 0 0,-8-1 0 15,14 1 0-15,-6 0 0 0,2 4 0 0,1-1 0 0,0 4 0 16,3-2 0-16,-13 2 0 0,6 0 0 0,4 2 0 0,-4 3-241 16,-7-2-70-16,-3 3-57 0,7 3-105 15,-7-3-62-15,7 3-58 0,-7-2-103 0,-7-1-80 0,0 1 89 16,-3 0 71-16,7-2 71 0,-4-1 66 0,0-1 31 0,-3-4 64 15,6-1 55-15,-13-1 34 0,3 1 23 0</inkml:trace>
  <inkml:trace contextRef="#ctx0" brushRef="#br0" timeOffset="23364.3">18928 12958 366 0,'-10'1'848'0,"3"-1"0"0,-4 0-48 15,4 2-71-15,-3-4-105 0,3 2-112 0,-3 0-64 0,10 0-112 16,-4 0-136-16,-2 0-160 0,-1 0-161 0,3 0-166 15,-3 0-161-15,4 0-176 0,-4 0-72 0,0 0 80 16,7 0 40-16,-3 0 80 0,-4-4 39 0,0 4 58 0,3-3 54 16,-2 1 50-16,2-3 31 0</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27T23:01:35.942"/>
    </inkml:context>
    <inkml:brush xml:id="br0">
      <inkml:brushProperty name="width" value="0.05292" units="cm"/>
      <inkml:brushProperty name="height" value="0.05292" units="cm"/>
      <inkml:brushProperty name="color" value="#FF0000"/>
    </inkml:brush>
  </inkml:definitions>
  <inkml:trace contextRef="#ctx0" brushRef="#br0">19572 5649 223 0,'0'-9'519'0,"7"-2"49"16,-7 4 17-16,4 1 63 0,-4 0-8 0,10 0-25 15,-10 1-46-15,7 3-65 0,-7 0-56 0,7-1-56 16,-7 3-32-16,3-2-48 0,-3 4-32 0,14 1-33 0,-11 1-30 16,-3 2-17-16,11 4-32 0,2-2-8 0,-9 4-8 15,6 3-40-15,4 2 0 0,-11 2-16 0,8 2-32 0,-4 3-64 16,0 0 0-16,-7 0 0 0,0 3 0 0,3-1 0 16,-3 3 0-16,0-1 0 0,0-1 0 0,0-2 0 15,-3-2 0-15,3-4 0 0,0-2 0 0,0-4 0 0,0-5 0 16,0-2 0-16,0-8 0 0,0-2 0 0,0-7 0 15,0-2 0-15,0-7 0 0,3-1 0 0,-3-6 0 0,7 0 0 16,0-2 0-16,-4-2 0 0,8 0 0 0,2 1 0 16,-2-1 0-16,-1 3 0 0,0 3 0 0,4 1 0 0,0 4 0 15,0 1 0-15,-11 3 0 0,7 3 0 0,4 3 0 16,-3 5 0-16,-1 1 0 0,-3 4 0 0,3 3 0 16,0 3 0-16,-3 3 0 0,-3 4 0 0,10 2 0 0,-11 3 0 15,-3 2 0-15,7 2 0 0,-7 4 0 0,3 3 0 16,-3-1 0-16,0 3 0 0,0-1 0 0,0-1 0 0,-3 1 0 15,3-2 0-15,3-4 0 0,-3-1 0 0,7-4 0 16,-7-5 0-16,0-6 0 0,7-1 0 0,-7-3 0 16,0-5 0-16,4-5 0 0,9-5 0 0,-13-5 0 0,4-4 0 15,3-4 0-15,3-3 0 0,0-1 0 0,1-4 0 0,3-1 0 16,-11 0 0-16,14 2 0 0,-10-1 0 0,10 4 0 16,-13 5 0-16,6 5 0 0,4 0 0 0,-11 6 0 15,8 1 0-15,-4 6 0 0,-1 2 0 0,-2 3 0 0,3 0 0 16,-4 5 0-16,4 2 0 0,0 0 0 0,-4 5 0 15,-3 0 0-15,7 5 0 0,-7 1 0 0,7 3 0 0,-7 2 0 16,0 3 0-16,0 2 0 0,0 1 0 0,0 1 0 16,4 2 0-16,-4-2 0 0,7-1 0 0,-4 0 0 15,4-3 0-15,0-6 0 0,-4 0 0 0,8-6 0 0,-11-4 0 16,13-4 0-16,-13-4 0 0,0-5 0 0,4-3 0 16,-4-6 0-16,0-3 0 0,14-2-89 0,-14-4-230 0,3 0-9 15,-3-4-16-15,10-1-24 0,-3 1 40 0,4-4 24 16,-5 4 48-16,5 2 40 0,-1 1 24 0,0 1 40 0,4 4 24 15,-10 1 64-15,9 4 71 0,-9 5 66 0,6 2 79 16,-10 0 64-16,14 2 80 0,-11 6 31 0,-3 2-22 16,7 2-41-16,-7 3-25 0,4 1-38 0,-4 1-1 0,0 1-32 15,0 4-24-15,7 1 0 0,-7 3 0 0,0-2-33 16,0 1-23-16,7 1-79 0,-4-5-9 0,4 2 0 0,0-1 0 16,-4-3 0-16,8-1 0 0,-5-4 0 0,1-3 0 0,4-1 0 15,-1-4 0-15,0 1 0 0,1-1 0 16,2-4 0-16,5-3 0 0,-15-3 0 0,8-1 0 0,6-4 0 15,-7 2 0-15,4-2 0 0,-11-2 0 0,4-2 0 0,-3-1 0 16,-4 1 0-16,0 3 0 0,7 0 0 0,-7 2 0 16,0 3 0-16,0 2-328 0,0 0-136 0,0 5-96 15,-7-2-64-15,7 3-72 0,7 2-48 0,-1 0-8 0,-6-2 80 16,4-1 56-16,3-2 96 0,3 2 64 0,-3-3 24 16,10-1 72-16,-13-3 23 0,13 1 58 0,-7-1 39 0</inkml:trace>
  <inkml:trace contextRef="#ctx0" brushRef="#br0" timeOffset="494.21">20823 5559 326 0,'0'-6'672'0,"3"1"81"0,-3 4 63 0,0-1-64 16,0 4-73-16,0 1-118 0,-10 2-57 0,10 3-48 0,-4 1-48 15,-2 1-49-15,-1 5-39 0,-4-1-56 0,8 4-7 16,-4 3-41-16,-3 0-40 0,3 3 8 0,0 2-24 0,7 0-40 16,-4 2 8-16,4 0-48 0,-6-1-80 0,6-2 0 15,0 1 0-15,10-2 0 0,-3-3 0 0,0-4 0 16,-4-2 0-16,11-5 0 0,-11-2 0 0,15-5 0 0,-8-6 0 15,7-5 0-15,-7-6 0 0,8-5 0 0,-8-3 0 16,4-9 0-16,-4-3 0 0,7-3 0 0,-13-4 0 0,6-6 0 16,4 6 0-16,-4-6 0 0,1 4 0 0,-1 1 0 0,4 0 0 15,-11 4 0-15,7 4 0 0,4 1 0 0,-10 1 0 16,3 8 0-16,-4 3 0 0,-3 3 0 0,0 5 0 16,7 2 0-16,0 5 0 0,-7 5 0 0,0 2 0 0,0 7 0 15,3 1 0-15,-3 4 0 0,0 4 0 0,0 1 0 16,7 4 0-16,-7 4 0 0,7 1 0 0,-7 2 0 15,0 2 0-15,0 0 0 0,0 2 0 0,0 2 0 0,4 1 0 16,-4 0 0-16,0-3 0 0,6 1 0 0,-2-1 0 16,10-6 0-16,-11-3 0 0,7-3 0 0,4-3 0 0,-10-7 0 15,9-6 0-15,-9 0 0 0,6-8 0 0,-3-4 0 16,3-5 0-16,-3-4 0 0,-3-2 0 0,10-2 0 16,-11-1 0-16,7 0 0 0,-3 0 0 0,0-2 0 0,3 4 0 15,-3 2 0-15,-3 4 0 0,6 2 0 0,4 2 0 16,-11 5 0-16,4 1 0 0,-3 6 0 0,9 0 0 0,-2 4 0 15,-4 4 0-15,3-1 0 0,-7 4 0 0,11 4 0 16,-10 1 0-16,6-1 0 0,-3 4 0 0,0-3 0 0,3 0 0 16,-6-2 0-16,9-1-328 0,-9 1-304 0,3-4-184 15,0-4-104-15,-4-3 48 0,7-1 128 0,-3-2 72 16,4-6 64-16,-5-2 96 0,5-4 55 0,-1-3 50 0,4-1 38 16,-4-4 33-16,-6 1 57 0</inkml:trace>
  <inkml:trace contextRef="#ctx0" brushRef="#br0" timeOffset="768.49">21829 5161 63 0,'3'-24'816'0,"14"5"71"16,-6 1-46-16,3 3-81 0,-11 4-104 0,7 4-89 16,4-1-62-16,-14 8-57 0,4 5-64 0,-4 1-17 0,0 6-62 15,0 4-25-15,0 2-16 0,0 3-64 0,6 2 8 16,-6 2-32-16,7 7-40 0,-7-1-16 0,4 3 15 0,-4 2-62 15,10 2-73-15,-10 1 0 0,0 5 0 0,0-1 0 16,0-1 0-16,0 2 0 0,7-2 0 0,0-2 0 0,-7 2 0 16,3-6 0-16,4-1 0 0,-3-4 0 0,9-5 0 15,-9-7 0-15,6-1 0 0,4-4-272 0,3-7-144 16,-17-1-112-16,4-9-48 0,6 0-72 0,4-4-40 0,-14-4-48 16,10-4 32-16,-6 0 79 0,9-1 74 0,-9-4 39 15,6 1 79-15,7-4 26 0,-3 5 78 0,0-3 26 0,3 0 22 16</inkml:trace>
  <inkml:trace contextRef="#ctx0" brushRef="#br0" timeOffset="1900.99">22366 5481 383 0,'0'-6'608'0,"7"1"95"0,-3 1 82 15,-4 3-17-15,0 1-88 0,-4 1-112 0,-3 1-56 0,7 3-64 16,-3 1-48-16,-11 0-32 0,14 2-56 0,-3 2-32 0,-11 1-24 16,3 2-25-16,8 1-30 0,-11 2-17 0,11 1-24 15,-4 1-17-15,3 0-22 0,4 0-41 0,-6 0-80 16,6 0 0-16,0-3 0 0,0-1 0 0,-7-2 0 0,14-1 0 15,-7-4 0-15,0 1 0 0,0-5 0 0,0 1 0 16,6-3 0-16,-6 2 0 0,4-7 0 0,-4 0 0 0,10-3 0 16,-3-2 0-16,3-2 0 0,-3-1 0 0,-3-1 0 15,10-1 0-15,-14-1 0 0,0-2 0 0,3 3 0 16,-3-1 0-16,0 3 0 0,0-1 0 0,0 3 0 0,0 1 0 16,7 1 0-16,-14 3 0 0,14 3 0 0,-7-1 0 15,0 3 0-15,-7-2 0 0,7 4 0 0,0 1 0 0,0 2 0 16,7-3 0-16,0 3 0 0,-7 1 0 0,0 0 0 15,3 1 0-15,4 3 0 0,-3 0 0 0,9 1 0 0,-9-1 0 16,6 2 0-16,4 0 0 0,-4 2 0 0,1 1 0 16,-1 0 0-16,4 0 0 0,-11 0 0 0,7-1 0 15,8 1 0-15,-8-2 0 0,4 0 0 0,-11-2 0 0,8-1 0 16,2-2 0-16,-9-4 0 0,10-1 0 0,-11-1 0 16,7 1 0-16,-10-8 0 0,7 4 0 0,-7-7 0 15,0-1 0-15,7-1 0 0,-7-3 0 0,0 2 0 0,0-4 0 16,-7 0 0-16,7-5 0 0,7 2 0 0,-7-1 0 15,4-2 0-15,3 0 0 0,-4 1 0 0,4 0 0 16,0-2 0-16,3 3 0 0,-3-1 0 0,-4 4 0 0,8 1 0 0,-11 1 0 16,14 5 0-16,-14 1 0 0,3 3 0 15,-3 2-9-15,0 1-190 0,7 5-25 0,-7 2-32 0,0 2-40 16,0-1-17-16,0 2-31 0,0 1-32 0,0 0 0 0,0 0-15 16,0-2-33-16,0-4-41 0,3 0-46 0,-3 0-10 15,7-1-38-15,0-1 15 0,-3-1 56 0,2 0 64 16,-2-3 55-16,10-3 42 0,-11 2 31 0,11 1 63 0,-11-2 98 15,8-1 79-15,-4 0 96 0,-1 0 144 0,-6 3 104 16,0-3 63-16,4 5 65 0,-4-1 128 0,7 4 81 0,-4-1 71 16,-3 3-33-16,0 3-94 0,0-1-57 0,0 1-56 15,7 2-57-15,0 0-38 0,-7 5-49 0,0-2-16 0,0 4-48 16,0-3-41-16,0 3 1 0,0 2-31 0,3 0-34 16,-3 0 1-16,7 1-23 0,0 2-18 0,-3-1-30 15,3 2-73-15,3-3 0 0,0 4 0 0,1 1 0 0,2-4 0 16,-9 1 0-16,6-2 0 0,4 1 0 0,-4-2 0 15,1-3 0-15,-5 0 0 0,-2 0 0 0,3-6 0 0,-7 3 0 16,7-5 0-16,-7 1 0 0,0-4 0 0,0-2 0 16,-7 1 0-16,0-2 0 0,3 1 0 0,-2-4 0 15,2 2 0-15,-10-1 0 0,11-4 0 0,-11 1 0 0,4-4 0 16,-1-1 0-16,5-3 0 0,2-4 0 0,-3-2 0 16,7-2 0-16,0 0 0 0,0 0 0 0,-3 2 0 0,3 1 0 15,3 1 0-15,4 4 0 0,-3 1 0 0,2 7 0 16,1 1 0-16,-3 1 0 0,6-2 0 0,4-2 0 15,-11 4 0-15,11-1 0 0,-4-2 0 0,1 2 0 0,-1 1 0 16,0-4 0-16,4-1 0 0,-3-2 0 0,6 7 0 0,-7-6 0 16,0 2 0-16,15-3 0 0,-15-1 0 0,7-1 0 15,0-5 0-15,-3-1 0 0,0 2 0 0,0-3 0 0,0-1 0 16,-4 2 0-16,-7-3 0 0,11 4 0 0,-10-2 0 16,-4 3 0-16,0 0 0 0,6 2 0 0,-6 0 0 15,-6 3 0-15,6 2 0 0,-4 1 0 0,-3 4 0 0,0 0 0 16,4 1 0-16,-4 4 0 0,4 0 0 0,-11 2 0 15,3 3 0-15,11-2 0 0,-3 1 0 0,-11 2 0 0,14 1 0 16,0 0 0-16,-3 1 0 0,3 0 0 0,-7 0 0 16,7 2 0-16,0-2 0 0,0 2 0 0,7 0 0 0,-4 0 0 15,4 0 0-15,3-1 0 0,1-1 0 0,3 0 0 16,-4 0 0-16,7-1 0 0,0 0 0 0,-3-2 0 16,3 1 0-16,1-2 0 0,-1 1 0 0,0 1 0 0,0-2 0 15,-13 1 0-15,13-4 0 0,-7 2 0 0,1 2 0 16,-11-7 0-16,6 3 0 0,1 0 0 0,-7-3 0 0,0 0 0 15,0 0 0-15,0-4 0 0,-7 2 0 0,1-5 0 16,6-4 0-16,-4 4 0 0,-3-5 0 0,4-4 0 16,-4-2 0-16,0-1 0 0,-3-3 0 0,6 1 0 0,4 0 0 15,0 0 0-15,-7 0 0 0,0 0 0 0,7-1 0 16,0 4-112-16,7 2-336 0,-7 2-112 0,7-1-104 0,-7 5-80 16,0 1-88-16,0 5 40 0,4-1 120 0,6 4 72 15,4-1 48-15,-4 2 88 0,7 0 40 0,1 0 48 0,-5-3 48 16,5 2 31-16,9-5 49 0</inkml:trace>
  <inkml:trace contextRef="#ctx0" brushRef="#br0" timeOffset="3052.97">23999 5073 599 0,'24'-5'783'0,"-6"4"50"0,-5 4-41 0,1 4-88 16,0 3-81-16,0 3-102 0,-11 5-57 0,8 1-56 0,2 5-41 15,-9 0-30-15,10 5-57 0,-11 0-24 0,7 5-33 16,-3 0-23-16,0 2-23 0,3 2-25 0,-6 1-16 0,10 0-17 15,-11 0-6-15,7-2-33 0,4 1-56 0,-10-4-24 16,3-2 0-16,-1-5 0 0,-2-5 0 0,6-3 0 16,-10-7-145-16,0-1-135 0,7-6-87 0,-7-5-82 0,-7-3-54 15,7-6-33-15,-10 0-8 0,6-6-48 0,-9 1 15 16,9-4 2-16,-13-3 47 0,7 2 55 0,-8-4 74 0,-6-1 95 16,14 0 96-16,-7 2 167 0,0-2 130 0,6 1 118 15,-6 2 90-15,7 1 110 0,10 2 90 0,-4 2 94 16,4 3-15-16,-7-1-55 0,7 4-57 0,-7 1-56 0,7 1-41 15,7 2-46-15,-7 2-33 0,0-1-41 0,0 2-22 16,-7 2-17-16,14-1-40 0,0 1-16 0,-7 1-25 0,11 3-7 16,-1-2-16-16,0 2-8 0,1 3-55 0,6 2-41 15,0-1 0-15,7 4 0 0,-10 1 0 0,3 2 0 16,7 5 0-16,-13-3 0 0,6 2 0 0,0 2 0 0,-3-1 0 16,0-1 0-16,3-1 0 0,-7 1 0 0,0-2 0 0,1-3 0 15,-1 0 0-15,-3-1 0 0,0-3 0 0,-4 1 0 16,4-4 0-16,-3 1 0 0,-4 0 0 0,0-1 0 15,0-2 0-15,0-1 0 0,0-1 0 0,7-1 0 0,-1 1 0 16,-12-2 0-16,12 1 0 0,-2-1 0 0,-4 0 0 16,0-1 0-16,0-1 0 0,14 4 0 0,-14-2 0 0,3 3 0 15,4-3 0-15,-4 0 0 0,4 0 0 0,0 0 0 16,-3 1 0-16,6-1 0 0,4 0 0 0,-11 0 0 16,11 2 0-16,-4-5 0 0,-6 3 0 0,13 0 0 0,-7 0 0 15,8 0 0-15,-8 0 0 0,7-3 0 0,0 1 0 16,-6-3 0-16,6 3 0 0,0-3 0 0,-6 4 0 0,6-4 0 15,0-1 0-15,-7 3 0 0,1 0 0 0,2 2 0 16,-9 1 0-16,6 0 0 0,4 0 0 0,-14 0 0 0,0-2 0 16,3 4 0-16,-3 2 0 0,7-1 0 0,-7 2 0 15,0-1 0-15,0 2 0 0,7 2 0 0,-7-2 0 16,0 3 0-16,0-2 0 0,0 2 0 0,0-3 0 0,4-3 0 16,-4-1 0-16,0 1 0 0,0-3 0 0,0 1 0 15,-4 0 0-15,8-2 0 0,3-3 0 0,-7-1 0 0,3-1 0 16,-3-1 0-16,14-1 0 0,-14 1 0 0,3-4 0 15,4-1 0-15,-3-1 0 0,-4-1-9 0,6 2-30 0,1-1-25 16,-3-1 31-16,3 2-7 0,-4-1 33 0,4-1 7 16,0 2 7-16,-7 2 2 0,3-1 15 0,11 2 8 0,-14 2 47 15,0 1-38-15,0 1-41 0,0 4 0 0,4-2 0 16,-4 3 0-16,-4 1 0 0,4 1 0 0,0 1 0 0,0 2 0 16,0 0 0-16,0 1 0 0,-7 0 0 0,0 2 0 15,7-1 0-15,-3 2 0 0,3-1 0 0,0 2 0 16,-7-2 0-16,0 2 0 0,7-2 0 0,0 0 0 0,0 3 0 15,0-2 0-15,7 2 0 0,-7-1 0 0,0-1 0 16,-7 2 0-16,7-2 0 0,0 0 0 0,7-3 0 0,0 1 0 16,-7-4 0-16,3 0 0 0,4 0 0 0,0-1 0 15,-3-2 0-15,2-2 0 0,-2-4 0 0,-4 2 0 16,0-4 0-16,7-1 0 0,-7 2 0 0,7-3 0 0,-7 0-16 16,3-1-200-16,-3-2-16 0,10 1-16 0,-3 1 16 15,0 3 16-15,4-3 24 0,-1 1 23 0,0 2 26 16,-10 1 23-16,14-1 40 0,-11 2 16 0,4 2 32 0,-3 1 16 15,10-2 39-15,-11 2 9 0,-3 3 57 0,10 0 23 0,-3 0 31 16,0 2 41-16,-3 1 41 0,-4 1-17 0,6-1-40 16,1 3-16-16,-7 0-8 0,0 2-24 0,4-1-9 15,-4 2-14-15,0 3-26 0,0-4 17 0,0 2-79 0,0-2-9 16,0 2 0-16,0-2 0 0,7-1 0 0,-7-1 0 0,0-1 0 16,0-2 0-16,0-2 0 0,3 1 0 0,-3-2 0 15,0-3 0-15,0-2 0 0,0-1 0 0,0-3 0 16,0-2 0-16,0 1 0 0,0-3 0 0,7-1 0 0,-7-4 0 15,7 0 0-15,-4 2 0 0,-3 1 0 0,11 1 0 16,-4 2 0-16,0 0 0 0,-4 3 0 0,7 2 0 0,4 2 0 16,-10 2 0-16,9 5 0 0,-9 2 0 0,6 5 0 15,4 0 0-15,-4 5 0 0,1 0 0 0,-1 3 0 16,4 4 0-16,-1 0 0 0,1 2 0 0,-10-2 0 0,6 1 0 16,7-2 0-16,-6 1 0 0,6-3 0 0,-3 0 0 15,-1-3-304-15,1-2-281 0,-10-2-127 0,6-6-151 0,4 1-9 16,-11-4 103-16,11-3 65 0,-11-4 105 0,8-4 55 15,-4-3 64-15,3-1 55 0,0-5 50 0,4-2 39 16,-4 2 39-16,8-4 41 0</inkml:trace>
  <inkml:trace contextRef="#ctx0" brushRef="#br0" timeOffset="3293.35">25966 4809 255 0,'25'-18'951'0,"-12"1"-46"0,1 5-97 0,0 3-80 15,0 3-64-15,-4 5-128 0,-7 4-48 0,11 1-49 0,-10 7-46 16,-4 2-74-16,0 5-38 0,0 1-33 0,0 9-1 0,0 0-30 16,0 5-50-16,7 1 10 0,0 8-50 0,-4 4-6 15,-3 0-25-15,10 4-72 0,4 1-24 0,-10-2 0 16,2 1 0-16,5-1 0 0,-1-1 0 0,-3-1 0 0,10-7 0 16,-13-2-97-16,9-4-287 0,-2-1-119 0,-1-4-114 15,0-3-118-15,-3-5-105 0,4-1 23 0,-4-2 98 16,-4-4 87-16,-3-2 88 0,14-1 40 0,-11-1 79 0,4-2 42 15,-3-1 39-15,-4-1 40 0,6-3 31 0</inkml:trace>
  <inkml:trace contextRef="#ctx0" brushRef="#br0" timeOffset="4821.3">28344 5237 31 0,'0'-7'599'0,"7"-2"65"0,-4 2 33 15,-3-4 55-15,14 7-41 0,-14-2-87 0,0 1-79 16,0 2-58-16,0 0-46 0,0 2-57 0,3 1-40 0,-3-2-33 16,0 2-46-16,-3 3-25 0,3-1-33 0,0 2-22 0,0 1-26 15,-7 1-7-15,0 3-24 0,7 0-15 0,-3 4-18 16,-4 2-38-16,3 0-57 0,-3 2 0 0,7 1 0 16,-7 0 0-16,7 0 0 0,0 0 0 0,7-3 0 0,0 1 0 15,-3-1 0-15,6-1 0 0,4-2 0 0,-11-1 0 16,14 0 0-16,-6-2 0 0,6-1 0 0,-7-2 0 0,8 1 0 15,-8-2 0-15,4-1 0 0,3 0 0 0,-14 0 0 16,4-3 0-16,-3 1 0 0,3 1 0 0,-7 0 0 0,6 0 0 16,-12 1 0-16,-1 1 0 0,3-2 0 0,-6 1 0 15,-4 2 0-15,-3 2 0 0,7-2 0 0,-11 1 0 16,-3-2 0-16,3 2 0 0,-3-1 0 0,3 1 0 0,1-3 0 16,-11 1 0-16,17 0 0 0,-10-1 0 0,7-2 0 15,6-2 0-15,1 2 0 0,3-1-9 0,4-2-271 0,3 1-79 16,3-2-65-16,11 0-96 0,-4-4-80 0,0 1-80 15,8-1-104-15,2-2 47 0,4-2 90 0,-3-4 79 16,7 2 40-16,-1-6 80 0,1 2 55 0,6-2 50 0,1-2 39 16,-4 2 31-16,-4-1 10 0</inkml:trace>
  <inkml:trace contextRef="#ctx0" brushRef="#br0" timeOffset="5096.08">28705 5325 495 0,'7'-3'736'0,"-3"4"88"0,3 2-17 16,-7 2-86-16,0 2-74 0,-7 1-102 0,7 2-73 15,-4 1-56-15,-3 1-41 0,1 2-38 0,2 0-49 0,-3 3-25 16,4-2-39-16,3 0-15 0,0 1-34 0,-7-1-30 0,14 0-1 15,-7 0-24-15,3-1-9 0,8-2-7 0,2 0-71 16,-9-2-33-16,6 1 0 0,4-4 0 0,-4-2 0 16,1-1 0-16,6-4 0 0,-7-1 0 0,0-2 0 0,-3-2 0 15,4-2 0-15,-11-4 0 0,13-2 0 0,-13-1 0 16,0-2 0-16,0-1 0 0,-6 2 0 0,-1-3 0 0,3 0 0 16,-10 0 0-16,1 0 0 0,-1 2 0 0,4-2 0 15,-1 6 0-15,1-2 0 0,-4 4 0 0,4 2 0 0,6 1 0 16,-9 2 0-16,9 2 0 0,-3 2-41 0,4 2-270 15,3 2-105-15,0-1-73 0,-7 2-78 0,7 0-106 16,0 3-94-16,0-1-1 0,7-2 80 0,-4 4 71 0,4-2 66 16,10-2 79-16,-6 1 23 0,6-4 82 0,4 2 31 15,6-1 40-15,1-2 48 0</inkml:trace>
  <inkml:trace contextRef="#ctx0" brushRef="#br0" timeOffset="5862.07">30018 5200 127 0,'3'-10'512'16,"8"-1"24"-16,3 0 48 0,-11 1 24 0,4 2 8 0,0 0-16 16,-7 2 7-16,0-2-78 0,3 5-58 0,-3 0-54 15,0 2-58-15,0 1-39 0,0 1-24 0,-3 2-39 16,3 0-25-16,0 5-25 0,-7-1-22 0,0 4-17 0,-3 1-8 15,3 1-16-15,-4 4-33 0,8 1-7 0,-11 0-63 16,11 4-41-16,-8 1 0 0,5 0 0 0,-1 0 0 0,7 0 0 16,-4-2 0-16,4-1 0 0,0-2 0 0,4-1 0 15,-4-2 0-15,7-3 0 0,-1-1 0 0,5-5 0 0,-8 0 0 16,11-5 0-16,0-1 0 0,0-1 0 0,-4-5 0 16,7 1 0-16,0-1 0 0,-6 0 0 0,6-3 0 0,-3 3 0 15,3-1 0-15,0 4 0 0,0-1 0 0,-6 4 0 16,6 2 0-16,-7 3 0 0,1 2 0 0,2 2 0 15,-9 5 0-15,10-1 0 0,-14 5 0 0,3 0 0 0,-6 0 0 16,3 3 0-16,-7 0 0 0,0-1 0 0,-3 2 0 16,-1-1 0-16,1 0 0 0,-7-1 0 0,-1-2 0 15,1-2 0-15,-3 1 0 0,-5-4 0 0,8 0 0 0,-10-3 0 16,13-2 0-16,-17-3 0 0,17-2 0 0,-10-4 0 16,3-3 0-16,4-1 0 0,0-4 0 0,6-3 0 0,5-3 0 15,2-2 0-15,-3-4 0 0,7 3 0 0,7-4-201 0,-3 1-182 16,6-2-74-16,7 0-70 0,0 1-41 0,7 0-80 15,-10-2-56-15,10 3-24 0,4-4 63 0,-1 2 49 16,1-1 104-16,0 0 32 0,6 1 57 0,-13-1 47 0,6 3 56 16,1 2 120-16,-1 2 168 0,1 1 183 0,-11 4 122 15,7 2 119-15,-13 3 104 0,-1 2 104 0,0 3 88 0,-3 2-16 16,0 2-72-16,-3 3-72 0,-4 1-56 0,0 1-56 16,0 3-40-16,0 1-40 0,-4 0-40 0,4 3-33 15,0 1-30-15,0-2-33 0,0 1-16 0,0 1-8 0,0-2-40 16,0 2-16-16,4-2-8 0,-4 0-25 0,10-3-54 15,-3-1-33-15,0-1 0 0,3-4 0 0,0-1 0 0,1-3 0 16,2-3 0-16,-9-3 0 0,6-1 0 0,4-4 0 16,-4-1 0-16,-3-3 0 0,4-1 0 0,-8 1 0 15,4-5 0-15,0 2 0 0,-7-3 0 0,0 2 0 0,0 0 0 16,3-1 0-16,-6 2 0 0,3 0 0 0,-7 6 0 16,0-2 0-16,4 1 0 0,-8 4 0 0,4 4 0 0,-3 2 0 15,-4 0 0-15,4 5 0 0,0 1 0 0,-1 3 0 16,1 0 0-16,-4 3 0 0,11 1 0 0,-11 1 0 15,10 1 0-15,-2 1 0 0,2-1 0 0,4 2 0 0,0-2 0 16,4 0 0-16,2-2 0 0,-2 0-128 0,10-2-256 16,3-3-105-16,-7-2-54 0,7 0-121 0,-6-1-64 0,9-4-65 15,-2 1 58-15,6-6 71 0,-10 1 88 0,13-4 88 0,-3 0 23 16,-3 0-30-16,7-2 166 0,-11 0 34 0,10-1 47 16</inkml:trace>
  <inkml:trace contextRef="#ctx0" brushRef="#br0" timeOffset="6453.5">30793 5161 302 0,'0'-3'529'0,"7"0"111"16,0 0 96-16,-14 3 48 0,7-2-64 0,-7 4-128 15,7 3-64-15,-3-1-48 0,-8 2-72 0,5 2-40 0,-1 1-40 16,3 0-48-16,-10 1-25 0,14 4-15 0,-10 1-47 16,10-2-18-16,0 1-23 0,-3-1-23 0,6 1-9 0,-3-1-16 15,0-2-9-15,7 1-62 0,-4-2-33 0,4-2 0 16,0 1 0-16,-3-2 0 0,9-2 0 0,-9-2 0 16,6 0 0-16,4-2 0 0,-11-2 0 0,8-2 0 0,-4-2 0 15,3-2 0-15,0-2 0 0,4-3 0 0,-10-1 0 16,2 2 0-16,1-6 0 0,-3 1 0 0,3-1 0 0,-4 1 0 15,-3-1 0-15,0-1 0 0,0 3 0 0,0-1 0 16,-3 2 0-16,-4 1 0 0,3 4 0 0,4-2 0 16,-13 5 0-16,9 2 0 0,-3 0 0 0,-3 6 0 0,3 0 0 15,4 1 0-15,3 1 0 0,-7 3 0 0,0 1 0 16,7-1 0-16,0 0 0 0,7 0-120 0,0 2-208 0,3-4-48 16,0 1-97-16,1-5-54 0,2 2-66 0,-2 0-30 15,6-3-49-15,-3 0 32 0,3-2-16 0,7-2 88 16,-3 3 72-16,3-5 64 0,-10-2 55 0,17 2 106 0,-18-1 71 15,11-2 96-15,-3-2 71 0,-4-1 146 0,8 0 103 0,-15 0 55 16,7 1 57-16,-7 1 48 0,-6 0 73 0,10 2 23 16,-11 2 72-16,-3 0 63 0,7 3-62 0,-7 5-58 15,0-4-54-15,0 4-49 0,-7 4-41 0,7 1-46 0,-3 2-25 16,-4 0-16-16,0 3-33 0,7 3-38 0,0 1-18 16,-4-2-22-16,4 4-17 0,0-2-8 0,-6-2-16 0,12 3-80 15,-2-5-24-15,3 1 0 0,0-2 0 0,-4-4 0 16,4-1 0-16,0-2 0 0,3-4 0 0,1-4 0 0,-1-2 0 15,0-4 0-15,4-1 0 0,-11-7 0 0,15-3 0 16,-8-1 0-16,4-2 0 0,-4-5 0 0,-6 1 0 16,2-4 0-16,1 2 0 0,-3-1 0 0,3-1 0 0,-7 1 0 15,0 1 0-15,-7 1 0 0,3 1 0 0,-3 2 0 16,1 3 0-16,-5 6 0 0,8-1 0 0,-14 7 0 0,3 2 0 16,3 8 0-16,8 2 0 0,-11 8 0 0,4 2 0 15,6 1 0-15,-9 6 0 0,9 2 0 0,-6 0 0 16,3 1 0-16,0 0-41 0,4 0-343 0,-11 0-64 0,10 0-103 15,-2 0-57-15,2 1-56 0,-10-5-64 0,4 1-48 16,7 2 104-16,-15-4 64 0,8 2 79 0,-7 0 34 16,-7 3 71-16,-4 1 64 0,0-2 40 0,-9 4 24 0,-1 2 24 15</inkml:trace>
  <inkml:trace contextRef="#ctx0" brushRef="#br0" timeOffset="8200.42">19824 8094 279 0,'-7'-4'528'16,"7"0"7"-16,0 0 26 0,-7-2-9 0,7-3 24 0,0 0 0 16,-4-2 7-16,-2 0-46 0,6 1-74 0,-4-1-46 15,4 0-49-15,-14 0-41 0,14 1-30 0,-3 1-26 0,-4 1-38 16,0 0-34-16,-3 3-22 0,6 2-17 0,-9 1-8 15,9 2 0-15,-6 3-24 0,-4 3-8 0,4 3-120 16,-8 3 0-16,8 5 0 0,-7 3 0 0,0 5 0 0,6 0 0 16,-6 7 0-16,14-1 0 0,-11 5 0 0,14-1 0 15,-10 2 0-15,10-2 0 0,0-2 0 0,10 0 0 0,-10-3 0 16,17-5 0-16,-3-4 0 0,0-4 0 0,-1-7 0 16,8-4 0-16,0-6 0 0,10-9 0 0,-11-6 0 15,15-4 0-15,-14-8 0 0,13-3 0 0,-3-8-24 0,0-4-384 16,-3-2-104-16,-1-8-72 0,1 1-17 0,-1-1-62 15,-6 0-65-15,3-3 0 0,-7 3 72 0,-6-2 72 0,6 3 72 16,-14 1 63-16,-3-1 41 0,7 2 145 0,-7 0 127 16,-7 3 119-16,7 0 162 0,-3 2 55 0,-4 2 71 15,0 7 66-15,4 2 47 0,-4 7 31 0,7 6 82 0,0 5 87 16,-4 6-8-16,4 4-56 0,0 5-64 0,0 7-65 0,0 0-23 16,4 7-47-16,-4-1-25 0,0 8-49 0,0 0-23 15,0 4 0-15,10 8-40 0,-10 1-39 0,7 3 15 0,0 4-24 16,-4 6-17-16,4 3-46 0,-3 6-73 0,9-1 0 15,-9 2 0-15,3 1 0 0,-4 0 0 0,11-3 0 16,-11 0 0-16,11-5 0 0,-10-6 0 0,6-6 0 0,-3-4 0 16,3-7 0-16,7-7 0 0,-6-3 0 0,3-9 0 15,-1-2 0-15,1-3 0 0,0-6-9 0,0-2-206 0,-1-4-17 16,1-1-48-16,-3-4-32 0,-1-2-24 0,0-2-33 16,4 0 34-16,-4-4 23 0,1-1 32 0,-4 2 40 15,3-2 64-15,-3 2 32 0,-7-1 64 0,3 4 64 0,-3 2 72 16,0 3 96-16,0 1 64 0,7 3 104 0,-7 5 40 15,0-1-40-15,-7 5-17 0,7 3-39 0,0 3-32 0,0 2-24 16,0 4-23-16,0 1-10 0,0 4-30 0,-3 1-10 16,3 0 2-16,0 4-25 0,-7 2-96 0,7-1-16 15,0 0 0-15,-7 1 0 0,14-1 0 0,0 0 0 0,-4-5 0 16,4 0 0-16,3-2 0 0,1-4 0 0,-1-6 0 16,4-1 0-16,0-2 0 0,-1-3 0 0,5-3 0 0,-4-5 0 15,-1-4 0-15,1-1 0 0,0-7 0 0,-4 1 0 0,1-1 0 16,-5-4 0-16,-2-3 0 0,10 2 0 0,-14-4 0 15,0 2 0-15,-7 1 0 0,0 1 0 0,3 0 0 16,-2 4 0-16,-5 1 0 0,1 4 0 0,-4 1 0 0,4 4 0 16,6 2 0-16,-9 5 0 0,2 0 0 0,1 4 0 15,-1 4 0-15,5 2 0 0,-1 0 0 0,-4 3 0 0,11-2 0 16,0 4 0-16,-3-2 0 0,6 0 0 0,-3 0-217 16,7-2-87-16,-3-2-80 0,9-1-40 0,-2-1-63 15,-1-1-49-15,7-1-72 0,1-2-24 0,2-2-8 0,-2-3 16 16,6 1 16-16,-11-4 96 0,5 0 23 0,6 0 65 15,-4-3 49-15,5-1 54 0,-12-1 74 0,5 1 70 0,-1-1 146 16,-7 2 110-16,4 1 146 0,-11-2 111 0,8 6 72 16,-11-2 80-16,7 4 55 0,-7 1 74 0,0 1 55 15,-7 0-56-15,7 3-80 0,-11 0-56 0,8 3-57 0,-4 1-38 16,-3 2-34-16,3-1-38 0,-4 5-57 0,1-5-40 16,-4 6-25-16,4 1 2 0,7 3-26 0,-11-1-22 0,10 1-10 15,-3-1-30-15,4 1-2 0,3-2-46 0,-7 1-57 16,14-2 0-16,-7-2 0 0,3 0 0 0,8 0 0 15,3-4 0-15,-4 0 0 0,7-2 0 0,-3 3 0 0,3-6 0 16,7 2 0-16,-3 0 0 0,3-3 0 0,-7 4 0 0,4-1 0 16,0 0 0-16,-4 2 0 0,7 1 0 0,-7 0 0 15,-3 1 0-15,3 0 0 0,-7 3 0 0,4 0 0 0,-10-1 0 16,3 2 0-16,-4 1 0 0,-3 0 0 0,0 1 0 16,-10-3 0-16,6 3 0 0,-10-2 0 0,4 0 0 0,-7-1 0 15,3 0 0-15,0-2 0 0,-3-4 0 0,3-1 0 16,-10-2 0-16,14-1 0 0,0-3 0 0,-1-2 0 15,-3-3 0-15,11-2-304 0,3 0-128 0,-7-3-65 0,7-1-23 16,7-1-63-16,-7-1-9 0,3 1 0 0,11 0-8 16,-3 1 15-16,6-1 10 0,-14 0 70 0,14 0 73 15,1 1 65-15,-1 1 78 0,0 0 73 0,-3-1 112 0,10 2 121 16,-7-1 103-16,-3 1 72 0,3 1 63 0,1 1 58 16,-1 2 38-16,-7-1 82 0,0 3 39 0,8 0 48 15,-11 2 24-15,3-1-16 0,-10 2-65 0,10-1-54 0,-10 0-49 16,7 2-33-16,-7-3-39 0,0 2-23 0,0 1-42 15,0-2-15-15,0-1-31 0,0 3-9 0,-7-3-16 0,7 4-33 16,-3 0-22-16,-4-1 22 0,3 0-46 0,-9 4-73 16,9 1 0-16,-10-1 0 0,4 6 0 0,0 0 0 0,-1 1 0 15,5 1 0-15,2 2 0 0,4 3 0 0,-7 0 0 16,7-1 0-16,0 2 0 0,7-1 0 0,-3 1 0 0,2-4 0 16,12 3 0-16,-15-4 0 0,14 0 0 0,-6-1 0 15,6-2 0-15,7-2 0 0,-10-2 0 0,10-1 0 16,-3-1 0-16,-4-2-224 0,7-3-161 0,3-2-94 0,-6-1-81 15,3-1-72-15,-3-4-89 0,0 2-94 0,10-4 103 0,-11-3 56 16,1-2 104-16,10 4 63 0,-4-3 57 0,-13-1 25 16,14 0 71-16,-4-2 32 0,4 2 16 0</inkml:trace>
  <inkml:trace contextRef="#ctx0" brushRef="#br0" timeOffset="8425.83">21967 7498 15 0,'10'-22'640'0,"7"4"39"16,-7 3 49-16,-10 4 81 0,14 5-81 0,-14 2-129 15,0 2-54-15,0 6-74 0,0 0-55 0,0 6-31 0,0 5-49 16,0 2-32-16,0 2-25 0,0 2-38 0,0 3-42 16,4 3-15-16,3 5-15 0,-4-3-17 0,4 3-16 0,0 0-17 15,-4-3-62-15,8 3-57 0,2 0 0 0,-9-4 0 16,6 1 0-16,-3-6 0 0,0 1 0 0,-4-4 0 0,11-2 0 16,-10-6 0-16,3-1-41 0,-4-5-262 0,-3-3-105 15,0-2-89-15,7-2-86 0,-7-4-49 0,0-1-57 16,-7-1-70-16,4-4 55 0,-4 1 88 0,3-2 72 0,-10-2 32 15,4 0 87-15,0-3 49 0,-1 2 49 0,-6-2 31 16,7 0 40-16</inkml:trace>
  <inkml:trace contextRef="#ctx0" brushRef="#br0" timeOffset="8941.02">22004 7709 383 0,'0'-5'608'0,"7"5"88"0,0-2 88 0,-3 2-24 0,-4 0-81 16,0 0-110-16,7 5-74 0,-4 1-46 0,11-4-65 16,-11 3-32-16,8 0-48 0,2 3-32 0,-9 1-40 0,6 0-24 15,4 1-24-15,3 1-24 0,-3-1-17 0,0 0-22 16,0-2-10-16,3 2-15 0,0 1-15 0,0-2-9 15,0 0-24-15,1-1-48 0,-5 2 0 0,5-2 0 0,-5 1 0 16,1-4 0-16,0 1 0 0,-4 1 0 0,-6-3 0 16,10-3 0-16,-11 1 0 0,11 1 0 0,-14-3 0 0,3 1 0 15,-3-1 0-15,7 0 0 0,-7-2 0 0,0-2 0 16,4 1 0-16,-4 1 0 0,0-2 0 0,0-1 0 0,0-1 0 16,-4 3 0-16,4-4 0 0,-7-1 0 0,7 3 0 15,-3 0 0-15,3 1 0 0,-14-2 0 0,14 3 0 16,-3-2 0-16,-4 2 0 0,0 0 0 0,7 2 0 0,0-1 0 15,0 1 0-15,0 1 0 0,0 0 0 0,0 0 0 16,-4 0 0-16,4 0 0 0,0 0 0 0,-7-3 0 0,7 1 0 16,0-2 0-16,0 0 0 0,0-1 0 0,0-1 0 15,0-1 0-15,0 0 0 0,0 0 0 0,7 2 0 16,-3-1 0-16,-4 2 0 0,7 1 0 0,-7 1 0 0,7 0 0 16,-7 1 0-16,3 1 0 0,-3 0 0 0,0 0 0 15,0 1 0-15,0 1 0 0,0-4 0 0,0 2 0 16,0 0 0-16,0-1 0 0,0 1 0 0,0 0 0 0,0-1 0 0,0 1 0 15,-3-1 0-15,3 1 0 0,-14-5 0 0,14 2 0 16,-11-2 0-16,11 0 0 0,-3-2 0 0,-11 1 0 16,14 3 0-16,-10-5 0 0,10 3 0 0,0 2 0 0,0-2 0 15,0 4 0-15,0-3 0 0,-4 4 0 0,4 0 0 16,0 0 0-16,0 0 0 0,4 2 0 0,-8-4 0 0,4 1 0 16,0 2 0-16,0-1 0 0,0 4-9 0,0-4-174 15,0 2-42-15,0 3-54 0,0-3-41 0,-6 3-57 16,6 3-38-16,0-1-57 0,6 0-96 0,-6 2-64 0,0-5-72 15,0 6 32-15,-6-3 80 0,6-1 40 0,6-1 87 16,-2-1 49-16,-4-1 48 0,10 1 41 0,4-2 47 0,0-2 8 16</inkml:trace>
  <inkml:trace contextRef="#ctx0" brushRef="#br0" timeOffset="9455.17">23565 7354 246 0,'14'-6'608'16,"-11"3"32"-16,4 0 41 0,-3-1 47 0,-4 1-8 0,7 3-120 16,-7-2-56-16,0 2-64 0,0 0-64 0,0 2-48 15,-7 2-40-15,7-1-32 0,-11 5-32 0,8 2-33 16,-4 2-7-16,0 2-47 0,-3 6-18 0,0 2 10 0,-1 3-49 16,1 5 15-16,3 0-78 0,0 3-57 0,7 0 0 15,-3 2 0-15,3 1 0 0,3-2 0 0,4 1 0 16,3-2 0-16,1-5 0 0,6-1 0 0,7-4 0 0,-10-6 0 15,17-5 0-15,-4-4 0 0,1-5 0 0,-7-6 0 16,6-6 0-16,1-4 0 0,-1-5 0 0,1-3 0 0,-4-5 0 16,-3-2 0-16,3-4 0 0,-14 1 0 0,-3-1 0 15,-4-1 0-15,4 0 0 0,-14 3 0 0,4 2 0 0,-11-2 0 16,0 6 0-16,-3-2 0 0,-10 2 0 0,2 2 0 16,5 1 0-16,-8 3 0 0,1 3 0 0,-1 1 0 15,4 2 0-15,3 6 0 0,-3 0 0 0,7 3 0 0,7 2 0 16,-1 2 0-16,4 2 0 0,-3 3 0 0,3 2-400 0,7-2-280 15,-3 4-129-15,3-2-118 0,-7-1 95 0,14 4 63 16,-4 2 114-16,4-4 71 0,3 4 64 0,1-1 64 0,3 1 47 16,-11-1 50-16,21 1 39 0,-3 1 31 0</inkml:trace>
  <inkml:trace contextRef="#ctx0" brushRef="#br0" timeOffset="10403.67">27727 7275 463 0,'10'-3'647'15,"-3"-2"42"-15,0 3 55 0,-3 0 0 0,-4 2-64 0,6-2-129 16,-6 2-46-16,0 0-65 0,-6 2-24 0,6-2-64 16,-4-2-56-16,-3 6-32 0,0 1-8 0,-3-1-25 15,0 3-38-15,-8 2-33 0,8 2-17 0,0 0-15 0,-14 4 1 16,13 0-2-16,-6 3-94 0,0 0-33 0,3-1 0 15,0-1 0-15,4 1 0 0,0-2 0 0,3 0 0 0,3-2 0 16,4 2 0-16,0-3 0 0,4-2 0 0,6 3 0 16,4-6 0-16,3 1 0 0,-3 1 0 0,10 2 0 0,-3-10 0 15,6 1 0-15,1 2 0 0,-1-3 0 0,4 0 0 16,0-2 0-16,-7 2 0 0,4 1 0 0,0 1 0 16,-8-1 0-16,-3 4 0 0,1-1 0 0,-1 2 0 0,-14-1 0 15,11 2 0-15,-14 2 0 0,0 0 0 0,0-2 0 16,-14-1 0-16,11 2 0 0,-14-1 0 0,-7 1 0 15,10 0 0-15,-14-2 0 0,4 1 0 0,-3-1 0 0,-1-1 0 16,7 0 0-16,-10-1 0 0,11-1 0 0,-1 1 0 16,4-3 0-16,0-1 0 0,6 0 0 0,-3-1 0 0,14-1 0 15,-3 0 0-15,6-6 0 0,-3-1 0 0,14 0 0 0,-3-4-201 16,6 1-158-16,0-4-18 0,4 0-46 0,-1-4-49 16,4 1-48-16,11-3-33 0,-8 0-22 0,1 1-33 15,3-1 32-15,3-1 56 0,1 1 71 0,-4 1 114 0,-4-1 103 16,8 3 119-16,-8 3 154 0,1 0 102 0,0 5 98 15,-11 3 111-15,0 2 112 0,-7 2 120 0,1 4 0 0,3 5-56 16,-14 0-57-16,0 1-38 0,0 3-65 0,0 0-40 16,-7 3-32-16,0-2-32 0,3 3-32 0,-3 1-25 15,7 0-22-15,-3-2-25 0,3 1-25 0,0 1-6 0,-7-2-34 16,7-1-22-16,0 1-73 0,7 0 0 0,-4-2 0 16,-3 0 0-16,7-2 0 0,-3-1 0 0,10-4 0 15,-11-2 0-15,11-2 0 0,-4 3 0 0,0-6 0 0,1-3 0 16,-1-2 0-16,-3-2 0 0,0-4 0 0,-7 0 0 15,3 1 0-15,-3-3 0 0,0 4 0 0,-3-6 0 0,-4 1 0 16,0 2 0-16,-3 0 0 0,-7 0 0 0,13 2 0 16,-20 0 0-16,14 3 0 0,-8-1 0 0,-2 3 0 0,3 0 0 15,6 4 0-15,-6 1 0 0,7 0 0 0,-4 4 0 16,3 1 0-16,8 3-185 0,-4 0-230 0,0 2-57 0,4 3-72 16,3-2-40-16,0 1-88 0,0 1-81 0,0 2 26 15,0-3 71-15,3 1 56 0,11-1 87 0,-4 0 65 16,8 0 40-16,-5-3 48 0,5 2 33 0,9-1 55 0</inkml:trace>
  <inkml:trace contextRef="#ctx0" brushRef="#br0" timeOffset="10977.65">29477 7327 127 0,'0'-6'472'0,"0"0"31"0,0-1 17 15,0 0 17-15,0 0 7 0,0 1-32 0,0 1 16 16,0-2 0-16,0 3-16 0,0-3-57 0,0 3-46 16,0-1-50-16,0 1-31 0,-3 1-39 0,3 0-25 0,0 2-32 15,-14-3-41-15,14 4-6 0,-4-1-25 0,4 1-17 16,-10 3-15-16,3 1-8 0,0 3-8 0,-3-2-79 0,3 8-33 15,-3-2 0-15,6 2 0 0,-9 0 0 0,9 5 0 16,-3 0 0-16,4-1 0 0,-4-1 0 0,0-1 0 16,7 0 0-16,0 1 0 0,0-5 0 0,0 0 0 0,14-1 0 15,-11-2 0-15,4-5 0 0,10 1 0 0,-13-1 0 16,6-3 0-16,7-3 0 0,1 0 0 0,-1-4 0 0,-7-1 0 16,7-1 0-16,-6-3 0 0,6 2 0 0,-7-4 0 0,4-1 0 15,-4 1 0-15,1 3 0 0,-4-1 0 0,-4 4 0 16,4-1 0-16,-4 5 0 0,-3 1 0 0,0 4 0 15,7 5 0-15,-7 5 0 0,7 1 0 0,-7 0 0 0,0 5 0 16,0 3 0-16,0 5 0 0,4 3 0 0,-4-3 0 16,10 4 0-16,-10 0 0 0,7 3 0 0,0 1 0 0,-7 2 0 15,3-1 0-15,4-1 0 0,0-1 0 0,-7 1 0 16,0 0 0-16,-7-3 0 0,0-3 0 0,4-2 0 0,-4-2 0 16,0-4 0-16,-3-4 0 0,6-3 0 0,-10-6 0 15,4-1 0-15,-7-5 0 0,13-5 0 0,-13-2 0 16,7-4 0-16,-14-1 0 0,13-5 0 0,-6-2 0 0,7-3 0 15,-1-1 0-15,-6-4 0 0,7 0-41 0,3-1-359 16,0-4-88-16,4 3-63 0,-4-2-82 0,7-2-70 0,0 3-73 16,10-1 39-16,4 0 82 0,-4 1 70 0,7 1 66 15,1 0 38-15,2-1 90 0,1 2 39 0,10 1 24 16,0-1 56-16,-3 3 8 0</inkml:trace>
  <inkml:trace contextRef="#ctx0" brushRef="#br0" timeOffset="11600.56">29877 7197 487 0,'14'3'792'0,"-11"1"55"0,4 2-46 0,-7 2-90 15,0-1-70-15,0 2-114 0,-7 0-54 0,4 2-49 16,3 0-49-16,-7 3-30 0,0 0-57 0,3-1-32 0,4 2-33 16,-7 0-30-16,7 2-1 0,0 1-17 0,7-3-23 0,-7 1-39 15,0 0-26-15,4 1-7 0,3-5-71 0,0 2-9 16,-4-3 0-16,4-1 0 0,-4-6 0 0,11 0 0 16,-4-2 0-16,-6-6 0 0,10-1 0 0,-4-4 0 0,-7 0 0 15,11-5 0-15,-10-1 0 0,3-1 0 0,-1 2 0 16,-2-6 0-16,-4 2 0 0,0 0 0 0,0 0 0 0,-4 1 0 15,-2-1 0-15,-1 2 0 0,-4-1 0 0,1 2 0 16,0-1 0-16,-4 1 0 0,4 4 0 0,-1 2 0 16,1 0 0-16,0 2 0 0,-4 2 0 0,3 4 0 0,1-1 0 15,3 2 0-15,4 3 0 0,-11 2 0 0,11 1 0 16,-4 1 0-16,3-1 0 0,4 3 0 0,-7-3 0 0,7 5 0 16,7-2 0-16,-3 0 0 0,-4-3 0 0,10 1 0 15,4-1-224-15,-4 0-161 0,7-4-78 0,-6 1-66 0,6-2-46 16,0-1-89-16,-3 2-72 0,3-2-17 0,7-2 98 15,-3-2 55-15,3 0 96 0,-10-1 31 0,10 0 82 16,-7-1 23-16,4 1 64 0,-4-2 24 0,0 0 104 0,1-1 112 16,-15 1 136-16,11 1 144 0,-4 0 88 0,-6 3 96 15,-4-2 55-15,6 2 90 0,-6 2 71 0,7-1 32 0,-7 0-24 16,0 2-56-16,-7 2-64 0,1 1-65 0,6 2-47 16,-4 1-48-16,4 1-39 0,-7-2-33 0,7 5-33 0,-3-2-22 15,3 2-41-15,-7 2-1 0,14-2-38 0,-7 0-17 16,0 0-9-16,10-1-14 0,-10 0-18 0,4 0-6 0,2 0-57 15,5-1-16-15,-4-2 0 0,-4 0 0 0,11 0 0 16,-11-5 0-16,4 1 0 0,-3-1 0 0,9 1 0 0,-9-5 0 16,-4 0 0-16,14-3 0 0,-14-2 0 0,0-1 0 15,3-1 0-15,-3 1 0 0,0-3 0 0,0-1 0 16,0-2 0-16,-3 3 0 0,3-3 0 0,-7 3 0 0,0 1 0 16,7-1 0-16,-4 3 0 0,4-2 0 0,-6 4 0 15,-1-1 0-15,7 2 0 0,-4 2 0 0,4 2 0 16,0-1 0-16,0 1 0 0,0 1 0 0,0 4 0 0,0-1 0 15,0 1 0-15,0 1-64 0,0 2-200 0,4 0-65 16,-4 0-78-16,7 0-41 0,-1 3-48 0,-2-1-88 0,10-2-56 16,-4-2-48-16,7-2 0 0,-6 2 71 0,6-2 42 15,0-2 94-15,-3 0 34 0,10-3 70 0,-7-2 18 0,4-1 70 16,3 0 33-16</inkml:trace>
  <inkml:trace contextRef="#ctx0" brushRef="#br0" timeOffset="11953.64">30566 7117 127 0,'10'-9'608'0,"-10"3"71"0,7 3 58 16,-7 0 23-16,0 0-48 0,0 3-112 0,-7-2-72 0,7 2-56 15,-3 4-65-15,-4 0-38 0,3 3-26 0,-3-2-46 16,1 2-33-16,2 1-32 0,-3 4-32 0,4 2-24 0,3 1-17 16,-7 3-14-16,7 0-10 0,-7-3-6 0,14 3-41 15,0 2-64-15,-7-2-24 0,3-1 0 0,8-2 0 16,-5 0 0-16,5-4 0 0,-4-3 0 0,10-3 0 0,-7 0 0 16,7-7 0-16,-13-1 0 0,13-6 0 0,-6-1 0 15,2-5 0-15,1-5 0 0,0-3 0 0,3-2 0 0,-7-2 0 16,8 0 0-16,-15-4 0 0,14-1 0 0,-6-3 0 15,2 3 0-15,-2-1 0 0,-8 0 0 0,-3-2 0 16,0-1 0-16,0 2 0 0,0-2 0 0,-3-3 0 0,-14 3 0 16,6-3 0-16,-6 4 0 0,0 2 0 0,6 4 0 15,1 6 0-15,-7 5 0 0,0 8 0 0,6 3 0 0,-2 9 0 16,2 5 0-16,8 8 0 0,3 1 0 0,-7 7 0 16,-4 3 0-16,11 2 0 0,0 2 0 0,0 3 0 15,0 0 0-15,0 4 0 0,0-2 0 0,0 0 0 0,0 2 0 16,4-1-48-16,10 0-265 0,-14-3-62 0,3 1-90 15,8-3-87-15,-5-1-88 0,1-2-71 0,-3-1-81 0,3 0 80 16,-4-2 88-16,-3 3 63 0,0-2 58 0,0 0 63 0,0 1 56 16,0 3 40-16,-3 1 23 0,-4 3 50 15</inkml:trace>
</inkml:ink>
</file>

<file path=ppt/ink/ink7.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17:20.330"/>
    </inkml:context>
    <inkml:brush xml:id="br0">
      <inkml:brushProperty name="width" value="0.05292" units="cm"/>
      <inkml:brushProperty name="height" value="0.05292" units="cm"/>
      <inkml:brushProperty name="color" value="#FF0000"/>
    </inkml:brush>
  </inkml:definitions>
  <inkml:trace contextRef="#ctx0" brushRef="#br0">12439 10668 4607 0,'-22'4'400'0,"7"-4"-400"0,5 0 0 0,-5 0 0 16,7 0 768-16,2 0 64 0,-19 0 0 0,-20 4 16 16,-13 2 752-16,-2-5 160 0,-6 3 32 0,12 0 0 15,5-2 464-15,5 2 112 0,5-2 0 16,8 0 16-16,0 0-400 0,7 2-64 0,5-2-32 0,7 0 0 15,-1 3-480-15,3-5-112 0,4 4-16 0,-1 2 0 16,5 0-432-16,-2-2-80 0,2 2-32 0,4-4 0 16,2 5-288-16,5-5-48 0,-9-2-16 0,0 0 0 15,70 10 0-15,-35-10-16 0,14 0 0 0,11-2 0 16,-6-4-16-16,10 2 0 0,17-1 0 0,16-3 0 16,10 6-208-16,11-2-144 0,7 4 192 0,6-4-192 15,9 2 128-15,6-6-128 0,-3 3 0 0,6 1 0 16,9 2 0-16,-5-6 0 0,-27 2 0 0,0 0 0 0,4 1 128 15,-6 1-128-15,-6 8 0 0,-13-4 0 16,-12-6 0-16,-7 4 0 0,-13 0 0 0,-9 2 0 16,-11 2 272-16,-5 0-48 0,-48-2-16 0,89 11 0 0,-89-11 48 15,74 20 16-15,-74-20 0 0,0 0 0 16,89 31-96-16,-89-31-32 0,0 0 0 0,0 0 0 0,0 0-144 0,74 52 192 0,-74-52-192 16,0 0 192-16,0 0-32 0,0 0 0 15,0 0 0-15,0 0 0 0,0 0-160 0,0 0 160 0,0 0-160 0,-8 56 160 16,-1-52-32-16,-3-4-128 0,2 2 192 15,-5-2-64-15,1 0-128 0,1 0 128 0,-3-2-128 0,1-2 128 16,-5 0-128-16,1 3 0 16,-3-5 0-16,-3-2 128 0,0 2-128 0,-8 0 0 0,-2-3 0 0,-6 1 0 0,3 0 848 0,-7 0 144 31,-4 3 32-31,-1-1 0 16,2-2-1664-16,-3 2-320 0,1 0-64 0,1 1 0 0,8 1 800 0,1-2 224 15,-5 2 0-15,0-6 0 0,-3 4 0 0,3-1 0 0,1 1 0 16,3 0-128-16,2 0-160 0,-1 2-32 15,5-1 0-15,2 5 0 16,4 0-240-16,1 0-48 0,-1 0-16 0,0 5-18384 0</inkml:trace>
</inkml:ink>
</file>

<file path=ppt/ink/ink8.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18:37.53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27388" units="cm"/>
          <inkml:channel name="Y" type="integer" max="18258" units="cm"/>
          <inkml:channel name="T" type="integer" max="2.14748E9" units="dev"/>
        </inkml:traceFormat>
        <inkml:channelProperties>
          <inkml:channelProperty channel="X" name="resolution" value="1000.29218" units="1/cm"/>
          <inkml:channelProperty channel="Y" name="resolution" value="1000.43835" units="1/cm"/>
          <inkml:channelProperty channel="T" name="resolution" value="1" units="1/dev"/>
        </inkml:channelProperties>
      </inkml:inkSource>
      <inkml:timestamp xml:id="ts1" timeString="2022-04-27T21:18:48.837"/>
    </inkml:context>
  </inkml:definitions>
  <inkml:trace contextRef="#ctx0" brushRef="#br0">7537 11019 23039 0,'-10'0'2048'16,"1"0"-1648"-16,3 0-400 0,6 0 0 16,0 2 1344-16,-4 0 192 0,-2 0 48 0,0 2 0 0,2 0 32 0,4 1 16 15,0-5 0-15,0 0 0 0,0 0-544 0,105-5-96 16,-47-5-32-16,14-2 0 0,21 1-320 0,10-5-64 15,17-1 0-15,8-1-16 0,6-5-304 0,21-2-64 0,20-4-16 0,11-1 0 16,-2 3-32-16,1-2 0 16,-1 4 0-16,-7 0 0 0,-18 5-144 0,-6 1 0 15,0-6 144-15,-4 5-144 0,5 5 144 0,-5-4-144 16,-9-1 192-16,-1 1-192 0,-1 3 160 0,-8 7-160 16,2 7 128-16,-18 0-128 0,-5 2 0 0,-14 2 0 15,-12-2 128-15,-7 5-128 0,-76-5 0 0,124 20 0 0,-124-20 0 16,95 27 0-16,-95-27 0 0,74 33 160 0,-74-33-160 0,0 0 160 15,78 45-160-15,-78-45 192 0,0 0-192 0,0 0 192 16,0 0-192-16,0 0 0 0,42 64 0 0,-42-64 128 0,0 0-128 0,0 0 0 16,-8 27 0-16,1-23 0 15,1-1 0-15,-4-1 0 0,-1-2 0 0,1 0 0 16,-4 0-208-16,-1 0-32 0,1-2 0 0,3 2 0 31,1 0-944-31,-4 0-192 0</inkml:trace>
  <inkml:trace contextRef="#ctx1" brushRef="#br0">28098 18221 0,'0'0'0,"0"0"0,89 167 16,-83-157-1,4 0 1,1-3-16,7-7 0,-3 0 31,5-7-31,-5 7 0,-3 17 16,1-1 0,-13-16-1,10 25-15,-6-4 16,2 2-1,-6-23-15</inkml:trace>
  <inkml:trace contextRef="#ctx0" brushRef="#br0" timeOffset="12881.65">7814 7691 11967 0,'0'-4'1072'0,"0"0"-864"16,2 1-208-16,2 1 0 0,-4 2 128 0,4-6-128 0,-2 2 176 0,2-6-176 16,0-5 144-16,2 1-144 15,-4 2 0-15,2-3 144 0,-1 1-144 0,-3 5 0 0,0-5 0 0,2 4 0 16,2 3 0-16,0 3 256 0,2-4 0 0,-2 6-16 16,5-4 128-16,-1 2 16 0,2 0 16 0,4-1 0 0,-14 5 144 0,0 0 32 15,0 0 0-15,54-12 0 16,-54 12 416-16,0 0 96 0,0 0 0 0,70-4 16 15,-70 4 112-15,0 0 0 0,0 0 16 0,0 0 0 16,85 14-208-16,-85-14-64 0,0 0 0 0,0 0 0 16,80 15-464-16,-80-15-112 0,0 0 0 0,77 2-16 0,-77-2-112 0,0 0-32 15,91 0 0-15,-91 0 0 0,74-2 112 16,-74 2 32-16,80 0 0 0,-80 0 0 16,79-8-16-16,-79 8 0 0,89-5 0 0,-89 5 0 0,99-6-96 0,-99 6-32 15,93-4 0-15,-93 4 0 16,84-6-16-16,-84 6 0 0,75-6 0 0,-75 6 0 15,80-4 64-15,-80 4 16 0,74 0 0 0,-74 0 0 0,79-3 0 0,-79 3 0 16,84-2 0-16,-84 2 0 0,89 0-144 0,-89 0-16 16,91 0-128-16,-91 0 192 0,97 0-64 0,-97 0 0 0,91-4-128 15,-91 4 192-15,93-6-64 0,-93 6-128 16,91-8 176-16,-91 8-176 0,97-8 224 0,-97 8-64 16,105-3-16-16,-105 3 0 0,101 0 16 0,-101 0 0 15,103 0 0-15,-103 0 0 0,101 1-160 0,-101-1 0 16,102 4 0-16,-102-4 128 0,99-2-128 0,-99 2 0 0,103-2 144 0,-103 2-144 15,111-1 128-15,-111 1-128 16,110 0 160-16,-110 0-160 0,122 0 224 0,-122 0-48 0,125 0-16 0,-125 0 0 16,120-10-32-16,-58 4-128 15,-62 6 192-15,114-17-64 0,-53 9-128 0,-1 0 128 0,0 2-128 16,-60 6 128-16,128-9-128 0,-128 9 0 0,124-6 0 0,-124 6 128 16,112 0-128-16,-112 0 0 0,107 4 0 0,-107-4 128 0,103 5-128 0,-103-5 0 15,103 2 144-15,-103-2-144 0,106 4 0 16,-106-4 144-16,115 6-144 0,-115-6 0 15,126 10 192-15,-126-10-192 0,132 6 192 0,-132-6-192 16,122 0 208-16,-122 0-64 0,134-10-16 0,-60 4 0 0,1 0 0 0,3 2 0 16,3 2 0-16,3-1 0 15,-5 1 16-15,1-2 0 0,-5-4 0 0,-1 0 0 0,4 0 0 0,-7 3 0 16,1-1 0-16,0-4 0 16,6 6-16-16,-7 0-128 0,7 2 192 0,-8-5-64 15,0 5-128-15,-3-4 128 0,-3 2-128 0,2-2 128 0,-66 6-128 0,125-9 0 16,-125 9 0-16,128-10 0 15,-128 10 0-15,120-10 0 0,-120 10 0 0,114 0 0 0,-114 0 0 0,103 0 0 16,-103 0 0-16,89 4 0 0,-89-4 0 0,82 10 0 16,-82-10 0-16,77 9 0 0,-77-9 896 0,74 8 80 0,-74-8 32 15,74 4 0 1,-74-4-1632-16,75 2-320 0,-75-2-64 0,66-2-16 0,-66 2 768 0,68 0 256 0,-68 0-192 0,0 0 192 31,84-12-768-31,-84 12-48 0,0 0-16 0</inkml:trace>
  <inkml:trace contextRef="#ctx0" brushRef="#br0" timeOffset="14525.77">14054 5773 20271 0,'-11'6'1792'15,"7"-6"-1424"-15,-2 2-368 0,8-2 0 0,-2 0 960 0,-2 0 112 0,-2 0 16 0,-2 0 16 16,-1-2 1008-16,5-4 208 0,2-9 48 0,2-7 0 0,11-5-960 0,1-6-176 16,7-7-32-16,8-5-16 15,8-9-400-15,6-7-80 0,7 1 0 0,5-4-16 0,-1 0-320 0,2 0-64 16,2 4-16-16,-3 0 0 15,-5 2-144-15,2 4-16 0,-7 5-128 0,-8 8 192 0,-4 7-192 0,2 3 128 0,-6-4-128 0,2 7 0 32,-2 5 0-32,-4 4 128 0,-5 5-128 0,-20 14 0 0,0 0 0 0,0 0 0 15,0 0 0-15,0 0 0 0,75 60 144 0,-71-21-144 16,2 6 128-16,-2 9-128 0,-4 10 144 0,0-4-144 16,-4-4 160-16,0 5-160 0,2 10 176 0,-8 9-176 15,1 1 192-15,-1 6-192 0,0-5 208 0,-3-4-64 16,1-3-16-16,-1-11 0 0,3-10 48 0,-2-5 0 0,6-1 0 0,-3-7 0 15,1-2 0-15,2-8 0 16,2-6 0-16,2-4 0 0,-2-3-176 0,2-8 128 0,1-5-128 0,-1-5 128 16,-4-3-128-16,2-5 0 0,-2-2 0 15,-4-3 0-15,-5-9 0 0,-3-1 128 0,-3-10-128 16,-4-2 0-16,-8-2 0 0,-4-7 0 0,-11-17 0 0,-7-3 0 16,1 1-144-16,-10-7-16 0,-2-2 0 0,-4 6 0 15,2 8-64-15,2 11-16 0,2 7 0 0,0 10 0 16,0 11 240-16,0 9-176 0,4 5 176 0,0 5-160 0,0 1 160 0,2 5 0 15,-2 2 0-15,-1 2 0 16,9-1 0-16,-2 1 0 0,-3-2 0 0,7 2 0 16,5-1 0-16,7 1 0 0,9-2 0 0,7 0 0 15,3-1 0-15,9 3 0 0,10-4 0 0,2 2 0 16,-2-8 0-16,0 0 0 0,0 0 0 0,0 0 128 16,103 31-128-16,-103-31 0 0,93 0 0 0,-93 0 0 15,143-14 0-15,-53 2 192 0,5-7-64 0,9-4 0 0,7-3-128 16,7-1 0-16,10 0 128 0,-3-2-128 15,-17 2 0-15,7-6 128 0,5-2-128 0,2 0 0 0,-2 0 0 0,-1 4 0 16,-1 4 0-16,-9 2 0 0,-14-2 0 16,-6 3 0-16,-10 3 0 0,-13 4 0 0,-7 5 0 0,-59 12 0 15,93-19 0-15,-93 19 0 0,62-10 0 0,-62 10 0 16,0 0 0-16,0 0 0 0,0 0 0 0,0 0 0 0,-2 31 0 0,-23-19 128 16,-5 1 0-16,-8 5 0 15,-7 1 0-15,-9 6 0 0,-6 0 32 0,-10 5 16 0,-4 1 0 0,-5 0 0 16,-1 2-176-16,4-8 160 15,5 0-160-15,-1-2 160 0,-8 2-160 0,-9 6 128 16,-10 4-128-16,-4 4 128 0,4 0 0 0,4 0-128 16,-4-2 192-16,6 1-64 0,8 1 0 0,5 2-128 15,11-2 192-15,-1-2-64 0,6 1-128 0,6 1 0 16,11-4 0-16,4-4 0 0,12-2 0 0,6-6 0 16,6-1 0-16,3-3 0 0,7-5 0 0,3 1 0 15,6-15 0-15,0 0 0 16,0 0-704-16,0 0-32 0,0 0 0 0,99 25-12320 0,-99-25-2480 0</inkml:trace>
  <inkml:trace contextRef="#ctx0" brushRef="#br0" timeOffset="45122.41">18155 14781 13823 0,'-4'-4'1216'0,"0"0"-960"16,2 2-256-16,-4 2 0 0,3-3 2304 0,-3-1 400 16,-8-4 96-16,-11-6 16 0,-10-7 496 0,-10-8 96 0,-9-4 32 0,-6-4 0 15,-4 0-1872-15,-4 0-368 16,-2-1-80-16,-5 3-16 0,-5-4-592 0,1 8-128 16,-9 6-32-16,3 5 0 0,0 11-80 0,-3 9-16 15,7 11 0-15,-6 9 0 0,1 7 16 0,-3 4 0 0,6-6 0 0,-7 4 0 16,-1 2-144-16,-2 2-128 15,-8 4 192-15,8-2-192 0,16-2 0 0,1-4 0 0,6 0 0 0,6 2 0 16,4-4 0-16,6 4 0 0,9 0 0 0,0 4 0 16,5 6 0-16,5 7 0 15,6 1 0-15,0 3 0 0,5 6 0 0,7-3 0 0,7 1 0 0,0 6 0 16,10 4 0-16,10 2 0 0,6-2-192 0,19-2 192 16,9-6-416-16,22-2 16 0,21 2 0 0,12-11 0 15,18-2 32-15,11-11 16 0,11-6 0 0,18-9 0 16,8-5-96-1,2-11-32-15,-4-5 0 0,-4-1 0 0,-4-9 480 0,-5 0 0 0,7 1-128 0,-14-9 128 16,-3 1 128-16,-2-6 64 0,3 0 0 0,-3-8 16 16,-10 2-16-16,-4-4 0 0,0-4 0 0,-3-2 0 15,1-4-192-15,-2-11 0 0,4 0 128 0,-6-6-128 16,-13 0 0-16,-10-2 0 0,-7 2 0 0,-13-2 0 16,-7 0 128-16,-17-2-128 0,-7 4 0 0,-15 0 144 0,-9 4-144 15,-15-1 128-15,-10 5-128 0,-9 2 128 16,-11 3 160-16,-14-9 32 0,-15-2 0 0,-12-4 0 0,-14-2 112 15,-3 14 16-15,-6 15 16 0,-1 10 0 0,1 11-80 0,-6 14-32 16,-8 4 0-16,-5 12 0 0,-7 7 48 0,-3 6 16 0,-2 4 0 0,5 0 0 16,10-2-208-16,3-3-32 15,11-9-16-15,7 2 0 0,5 5-160 0,5-3-272 16,10 0 64-16,4-1 16 16,9-1-608-16,7-3-112 0,15-1-32 0,5-1-18752 15</inkml:trace>
  <inkml:trace contextRef="#ctx0" brushRef="#br0" timeOffset="63860.2">29636 8808 17503 0,'4'-10'1552'0,"-2"5"-1232"15,2-1-320-15,-4 4 0 0,0 0 1904 0,-4-2 320 16,4-2 64-16,0-9 16 0,-2-1 160 0,-2-5 32 16,-10 0 16-16,3 1 0 0,-13 1-976 0,-1-1-192 15,-4 3-32-15,-6-2-16 0,-2-1-560 0,-7 5-112 0,-1 1-32 0,1 0 0 16,-1 7-240-16,-7-3-48 0,-3 4-16 0,-1 4 0 15,-2 2-128-15,2 8-32 16,-6-2 0-16,1 5 0 0,5 7-128 0,-4 1 0 0,2 3 0 0,-2 3 0 16,0 4 0-16,1 6 0 15,5 6 0-15,-6 5 0 0,6 5 0 0,3 3 0 16,8-4 0-16,3 7 0 0,5 5 0 0,0 4-144 16,10 3 144-16,5 9-160 0,5 7 160 0,11 8-192 15,4 6 192-15,10-4-192 0,1-9 192 0,13-5-208 0,1-1 80 16,-25-80 128-16,79 145-240 0,-28-85 80 0,7 2 16 0,8-11 0 15,6-7 144-15,3-9 0 0,-1-6-144 0,6-7 144 16,3-7 0-16,2-9 0 0,1-4 0 0,7-14 0 16,6-5 0-16,0-10 0 0,5-10 128 0,-5-8-128 15,0-3 192-15,0-9-64 0,6-10 0 0,-6 1 0 16,0-6-128-16,-10 0 0 0,0-6 144 0,-13-3-144 16,-8-2 0-16,-14-7 128 0,-4 5-128 0,-15-2 0 0,-9 3 208 15,-7 3-16-15,-9 2-16 0,-14 5 0 0,-12 4 144 16,-9 4 48-16,-14 0 0 0,-9 4 0 15,-7 4 32-15,-7 9 16 0,-9 7 0 0,-11 3 0 0,-11 4-160 16,-8 6-16-16,-7 0-16 0,-7 9 0 16,-3 9-224-16,5 1 144 0,7 4-144 0,3 4 128 0,-2 2-336 15,6 8-80-15,6 4-16 0,8 5 0 16,1 8-528-16,3 6-96 0,3 8-32 0,3 8-18432 0</inkml:trace>
</inkml:ink>
</file>

<file path=ppt/ink/ink9.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2-04-27T21:20:44.445"/>
    </inkml:context>
    <inkml:brush xml:id="br0">
      <inkml:brushProperty name="width" value="0.05292" units="cm"/>
      <inkml:brushProperty name="height" value="0.05292" units="cm"/>
      <inkml:brushProperty name="color" value="#FF0000"/>
    </inkml:brush>
  </inkml:definitions>
  <inkml:trace contextRef="#ctx0" brushRef="#br0">26102 6324 12895 0,'0'0'1152'15,"-2"0"-928"-15,2 2-224 0,0-2 0 16,0 2 1536-16,0 0 256 0,-4 2 48 0,4 1 16 0,0-1 144 0,0 2 48 15,4 0 0-15,0 0 0 0,2 2-432 0,3-7-80 0,1 1 0 0,-10-2-16 16,0 0-176-16,0 0-48 16,76 8 0-16,-76-8 0 0,50 4-464 0,-50-4-80 0,58-4-32 0,-58 4 0 0,70 0-352 0,-31-2-80 31,6 2-16-31,-1-6 0 0,-3 4-144 0,3 1-128 0,1 1 192 0,4 0-192 16,1-4 160-16,-1 4-160 15,3 0 128-15,2 0-128 0,1 4 128 0,-3-4-128 16,4 3 128-16,-3-1-128 0,-53-2 0 0,91 4 0 0,-43-4 128 15,-3 0-128-15,-45 0 0 0,79 2 0 16,-79-2 0-16,82 4 128 0,-82-4-128 0,77 4 192 16,-77-4-192-16,76 2 192 0,-76-2-192 0,80 4 128 0,-80-4-128 0,87 4 128 15,-87-4-128-15,95 5 0 0,-95-5 0 16,89-3 0-16,-38 3 0 0,-3 0 0 0,1-2 0 0,1 2 0 16,-5-2 0-16,-1 0 0 0,1-2 0 0,1 2 0 15,-3 2 0-15,2-4 0 0,-7 4 128 0,-38 0-128 16,72 0 0-16,-72 0 0 0,64 0 0 0,-64 0 0 0,58 0 0 15,-58 0 0-15,55 4 0 0,-55-4 0 16,54 6 128-16,-54-6-128 0,56 6 128 0,-56-6-128 0,58 5 128 16,-58-5-128-16,61 8 0 0,-61-8 128 15,60 2-128-15,-60-2 0 0,58 0 0 0,-27-2 0 16,-2 2 0-16,0-6 0 0,2 2 0 0,-6-1 0 16,4 1 0-16,-3-2 0 0,-3-2 0 0,-2 2 0 15,3 2 0-15,-3-1 0 0,2 1 0 0,-5 2 0 0,-1-2 0 0,1 2 0 16,1 0 128-16,-2 0-128 15,1-2 0-15,1 2 0 0,1-2 0 0,-1 1 128 0,0 1-128 16,1-2 0-16,-3 2 144 0,3 0-144 0,-3 0 0 0,-17 2 0 0,41 0 0 16,-41 0 128-16,0 0-128 0,54 4 0 0,-54-4 0 15,0 0 0-15,0 0 0 0,0 0 0 16,60 15 0-16,-60-15 0 0,0 0 0 0,0 0 0 0,0 0 0 0,0 0 0 16,0 0 0-16,0 0 0 0,0 0 0 0,0 0-128 15,0 0-176-15,0 0-16 0,0 0-16 16,0 0 0-1,0 0-944-15,0 0-192 0,0 0-48 0</inkml:trace>
  <inkml:trace contextRef="#ctx0" brushRef="#br0" timeOffset="81854.88">18452 14192 14735 0,'0'-4'1312'0,"0"2"-1056"0,0 2-256 0,0 2 0 16,0 2 1792-16,0-2 320 0,0 5 48 0,2 3 16 15,2 9 576-15,-3 14 112 0,3 12 16 0,0 3 16 16,-2 7-1440-16,-2 3-304 0,-2 2-48 0,2 6-16 16,-8 4-192-16,7-2-32 0,1 0-16 0,-6-2 0 15,2 1-336-15,-2-5-64 0,-2-1 0 0,2-9-16 16,-3-7-160-16,3-11-16 0,0-8-16 0,2-7 0 0,-2-9-80 15,6-6-16-15,-3-6 0 0,3-8 0 0,0-6-144 0,0-11 0 16,3-8 0-16,-1-3 128 0,6-7-128 0,0-9 0 0,5-6 0 16,-3-4 0-16,4 2-192 0,1-4 192 15,1-4-192-15,5 4 192 0,2 2-192 0,3 6 192 0,-3 1-160 0,4 5 160 16,0 6 0-16,4 3 0 16,-2 6 0-16,-29 37 0 0,55-56 0 0,-55 56 0 0,54-37 0 15,-54 37 0-15,0 0 0 0,85-19 0 16,-85 19 0-16,0 0 160 0,74 31 48 0,-74-31 16 0,45 52 0 0,-30-15 0 15,5 5 96-15,-9 5 0 16,-1 1 16-16,-2 3 0 0,-3-3 48 0,-5 7 16 0,0 1 0 16,-3 4 0-16,-1-2-48 0,2-3-16 0,-4-7 0 15,2-7 0-15,0-6-160 0,2-4-48 16,2 0 0-16,-4-4 0 0,8-4-128 0,-8-7 0 0,4-11 0 0,0-1 0 31,0-4-640-31,0-9-48 0,-4-7-16 0,4-3 0 16,0-5-928-16,4-1-192 0</inkml:trace>
  <inkml:trace contextRef="#ctx0" brushRef="#br0" timeOffset="82200.67">19528 14242 26719 0,'-4'14'1184'0,"1"-7"240"0,1 1-1136 0,2 2-288 0,-4-4 0 0,4 3 0 15,-4 1 2000-15,2 9 352 0,-6 16 64 0,0 10 16 0,-1 5-704 0,1 5-128 0,2-1-16 0,2 0-16 16,4 1-720-16,4-9-144 16,0 3-16-16,2-7-16 0,3-5-96 0,-9-37-32 15,35 58 0-15,-35-58 0 0,0 0-224 0,70 47-32 16,-70-47-16-16,0 0 0 0,99-16-128 0,-99 16-16 16,68-25-128-16,-68 25 192 0,66-48-192 0,-66 48 144 15,60-66-144-15,-41 23 128 0,1 8-128 0,-10-2 0 16,-7-7 0-16,-3-1 0 0,-3 2 0 0,-7 3 0 15,-4-1 0-15,-5 4 0 0,-6 4 0 0,-6 0 0 16,0 2 0-16,-6 2 0 0,2 6 0 0,0 3 0 16,4 9 0-16,-4-1 0 0,0 8 0 0,6-2 0 15,-2 4 0-15,4 4 0 0,5 0-256 0,-1 2-48 0,6 0 0 16,3 2 0 0,4 0-448-16,5-2-80 0,5 3-32 0</inkml:trace>
  <inkml:trace contextRef="#ctx0" brushRef="#br0" timeOffset="82728.39">21780 14285 18431 0,'0'6'1632'0,"0"-6"-1312"0,-4-6-320 0,2 2 0 0,2 0 2336 0,-3 0 400 16,-1-2 80-16,-6 0 0 15,-2-3-288-15,-5 3-64 0,-1 6-16 0,-7 6 0 16,2 7-1088-16,-2 7-208 0,-4 5-64 0,0 6 0 15,3 2-496-15,1 2-96 0,4 2-32 0,-3 1 0 16,5 1-112-16,4 2-32 0,1-2 0 0,6-4 0 16,4 0-192-16,4-4-128 0,0 2 128 0,4-4-128 15,4-2 0-15,2-4 0 0,3-2 0 0,-13-21 0 16,0 0 0-16,45 43-160 0,-45-43 160 0,0 0-160 16,0 0-352-16,95 6-64 0,-95-6 0 0,0 0-16 31,87-33-960-31,-87 33-192 0,76-41-48 0,-76 41-15024 0</inkml:trace>
  <inkml:trace contextRef="#ctx0" brushRef="#br0" timeOffset="83152.73">22459 14186 7359 0,'-4'-2'656'0,"4"0"-528"15,-4 2-128-15,2 0 0 0,2 0 2352 0,-3 0 432 16,-3 0 96-16,-4 2 0 0,-4 2 320 0,-1 4 48 15,-1 5 16-15,1 5 0 0,-4 1-1168 0,3 6-240 0,2 6-32 0,-1 4-16 16,-1 0-656-16,3 2-144 16,-1-2-32-16,5-4 0 0,1 4-272 0,4-4-48 0,0 2-16 0,4-4 0 15,4-8-256-15,-4-21-48 16,19 41-16-16,-19-41 0 0,0 0-192 0,0 0-128 0,70 43 128 0,-70-43-128 16,0 0 0-16,0 0 0 0,99-26 0 15,-99 26 128-15,54-37-128 0,-54 37 0 0,55-50 0 0,-30 19-128 16,0-4 128-16,-6 0-128 0,1-6 128 0,-5 5-128 15,-3-1 128-15,-2-2-160 0,-3 0 160 0,-5 10-160 0,-2 10 160 16,-2 3 0-16,-1 1 0 0,-1 3 0 16,-2 4 0-16,0 6 0 0,-2 2 0 0,1 6 0 15,-1 4 144-15,2 0 64 0,-6 5 16 0,3 1 0 16,1 7 96-16,2-4 0 0,-4 6 16 0,5-3 0 16,1 1-80-16,0 2 0 0,2-1-16 0,2 1 0 0,0 0-112 15,0-6 0-15,2 3-128 0,2-3 192 0,0 6-192 16,1-3 0-16,-5-22 0 0,0 0 0 0,26 42-240 0,-26-42-32 15,0 0-16-15,0 0 0 16,0 0-480-16,0 0-112 0,87-4-16 16,-87 4-18112-16</inkml:trace>
  <inkml:trace contextRef="#ctx0" brushRef="#br0" timeOffset="83385.88">23124 14052 2751 0,'-5'6'256'0,"1"-2"-256"0,0 2 0 0,2-1 0 0,-2 1 4528 0,-2 0 848 0,2 4 192 0,-1 7 16 15,-5 12-784-15,-6 12-144 0,-1 9-48 0,5 3 0 16,3-1-2864-16,3-1-576 16,2-3-112-16,4-3-32 0,4-3-208 0,5-5-48 0,-9-37-16 0,28 60 0 15,-28-60-256-15,0 0-48 16,62 45-16-16,-62-45 0 0,0 0-304 0,85-6-128 16,-85 6 128-16,0 0-128 0,93-45 0 0,-93 45 0 15,72-54 0-15,-39 19 0 0,2-4-192 0,-6-3 0 0,-4-3-16 0,0 1 0 31,-3 1-432-31,-5 4-96 0,1 2-16 0,-1 4 0 16,-17 33-480-16,25-50-112 0</inkml:trace>
  <inkml:trace contextRef="#ctx0" brushRef="#br0" timeOffset="83752.08">23953 13907 15663 0,'0'0'1392'15,"0"0"-1120"-15,0 2-272 0,-4-1 0 0,2 3 3760 0,2-4 688 16,-4 6 144-16,-6 2 16 0,-1 7-1728 0,-3 3-368 16,-1 5-64-16,-1-2-16 0,-1 5-1520 0,1 1-304 15,1 2-64-15,-1-2-16 0,2 2-32 0,3 0-16 16,3 0 0-16,2-7 0 0,6 1-160 0,0-23-16 16,10 31-16-16,-10-31 0 0,0 0-144 0,0 0-16 15,66 48-128-15,-66-48 192 0,0 0-192 0,83 28 0 16,-83-28 0-16,0 0 0 0,103 27 0 0,-103-27 0 0,76 17 0 0,-76-17 0 15,0 0 0-15,108 27 0 0,-108-27 0 0,0 0 0 16,80 41 0-16,-80-41 0 16,0 0 0-16,35 45 0 0,-35-45 0 0,0 35 0 15,-6-16 0-15,-8 0 0 0,-5 1 368 0,-8-3-32 0,-6 7 0 0,-8-3 0 16,-7 4-32-16,-3 2-16 16,1-5 0-16,5-3 0 0,6 0-288 0,-5-3 0 0,-5-1 0 15,5-1 0 1,5-1-288-16,2-5-160 0,8 0-48 0,4-6 0 0,5 0-608 0,5-4-128 15,5 0-32-15,4-2-18240 0</inkml:trace>
  <inkml:trace contextRef="#ctx0" brushRef="#br0" timeOffset="84173.69">24746 14087 22111 0,'-6'0'976'0,"2"0"208"0,4 2-944 0,-5 2-240 0,5-4 0 0,-4 4 0 16,-2 1 2512-16,-2 5 464 0,-4 2 96 0,-7 11 0 0,-2 6-768 0,1 4-144 0,1 4-48 0,-1 0 0 15,1 5-1120-15,6-5-224 16,1 6-64-16,6-8 0 0,2 4-64 0,0-4 0 16,8-6-16-16,0-4 0 0,-4-25-288 0,16 41-48 15,-16-41-16-15,0 0 0 0,0 0-272 0,60 35 0 16,-60-35 0-16,0 0 0 0,0 0 0 0,83-26 0 15,-83 26 0-15,0 0 0 0,60-44 0 0,-60 44-192 16,35-41 48-16,-35 41 16 0,29-47 128 0,-29 47-128 16,25-46 128-16,-15 23-128 0,-10 23 128 0,16-37 0 15,-16 37-144-15,13-29 144 0,-13 29 0 0,0 0 0 16,0 0 0-16,0 0 0 0,0 0 0 0,0 0 0 16,0 0 128-16,20 40-128 0,-20-40 448 0,11 45 16 0,-5-20 0 15,-6-25 0-15,18 53-208 0,-18-53-32 0,25 56-16 0,-25-56 0 16,35 58-208-16,-35-58 0 0,38 45 128 0,-38-45-128 15,0 0 0-15,72 46-208 0,-72-46 32 0,0 0 16 32,88 14-608-32,-88-14-128 0,0 0-32 0,89-41 0 15,-89 41-496-15,60-54-112 0,-35 15 0 0,4-12-16736 0</inkml:trace>
  <inkml:trace contextRef="#ctx0" brushRef="#br0" timeOffset="84354.27">25638 13525 3679 0,'6'-35'320'0,"-6"17"-320"0,4 5 0 0,-4 3 0 0,0 6 3776 0,0 2 672 15,0 2 144-15,-4 0 16 0,4 2 256 0,0 8 32 16,-6 5 16-16,6 9 0 16,-4 8-2832-16,4 5-560 0,0 4-112 0,4 6-32 0,-4 3-800 0,6-2-176 15,-2 9-16-15,2 1-16 16,3 4-176-16,1 0-16 0,0-2-16 0,2-6 0 16,1 1-160-16,-1-15 0 0,5-1 0 0,-17-39-176 15,35 60-624-15,-35-60-128 0,0 0-32 0,37 41-17920 16</inkml:trace>
  <inkml:trace contextRef="#ctx0" brushRef="#br0" timeOffset="84640.66">25648 14029 24879 0,'-4'-4'2208'0,"4"2"-1760"16,-4 2-448-16,4-4 0 0,0 4 3648 0,0-4 656 0,0 2 128 0,-2-7 32 16,4-1-2800-16,2-6-576 15,-4 16-96-15,0 0-32 0,0 0-576 0,51-44-112 16,-51 44-16-16,0 0-16 0,69-39-240 0,-69 39 0 0,62-31 0 0,-62 31 0 15,70-27 0-15,-70 27 0 0,72-25-208 0,-72 25 64 0,72-22-144 0,-72 22-32 16,0 0 0-16,99-13 0 16,-99 13-32-16,0 0-16 0,79 7 0 0,-79-7 0 15,0 0 48-15,0 0 16 0,70 41 0 0,-70-41 0 16,0 0 464-16,31 58 96 0,-31-58 0 0,14 47 16 16,-8-18 496-16,-3 2 112 0,-1 2 16 0,-2 2 0 15,4 2-224-15,-4-2-32 0,0 0-16 0,4-4 0 16,2 0-384-16,-6-6-80 0,4-2-16 0,-4-23 0 31,11 37-592-31,-11-37-128 0,0 0-32 0,0 0-13328 0,0 0-2656 0</inkml:trace>
  <inkml:trace contextRef="#ctx0" brushRef="#br0" timeOffset="84969.36">26994 13815 20271 0,'0'0'896'0,"0"0"192"0,0 0-880 0,0 0-208 15,0 0 0-15,0 0 0 0,0 0 2864 0,0 0 528 16,0-15 96-16,-6 21 32 0,-7 3-816 0,1 5-144 0,-3 7-48 0,-3 5 0 16,1 5-1232-16,-1 5-240 0,1 9-48 0,-3 2-16 15,3 3-16-15,-1 2-16 16,5 3 0-16,-3-5 0 0,7 0-176 0,3-1-16 16,6-10-16-16,2-4 0 0,-2-35-304 0,23 54-64 15,-23-54-16-15,0 0 0 0,80 47-352 0,-80-47 0 16,0 0 0-16,104 3 0 0,-104-3 0 0,68-25-128 15,-68 25 0-15,70-52 0 16,-39 15-256-16,-2-8-64 0,-4-5 0 0,-1-2 0 16,-9 1 32-16,1 1 0 0,-7-3 0 0,-7 1 0 15,0 0-160-15,-4 1-48 0,-4 9 0 0,1 5 0 16,-5-2-16-16,-4 8-16 0,3 2 0 0,-3 4 0 16,3 7 80-16,-5 5 32 0,6 3 0 0,1 6 0 15,-1 0-544-15,0 4-128 0,4 4 0 0,3-2-16528 0</inkml:trace>
  <inkml:trace contextRef="#ctx0" brushRef="#br0" timeOffset="85247.59">27722 14058 32255 0,'15'41'1424'0,"-15"-41"304"0,14 42-1392 0,-14-42-336 0,0 0 0 0,0 0 0 16,9 45 2064-16,-9-45 352 0,8 50 64 0,-8-50 16 0,14 47-1472 0,-14-47-304 15,0 0-48-15,0 0-16 0,0 0-272 0,35-56-48 16,-22 21-16-16,3-8 0 0,-1 0-128 0,5-3-16 15,-1-1-16-15,6-5 0 0,0 5 32 0,4 3 0 16,1-5 0-16,1 9 0 0,0 1-64 0,-31 39 0 16,64-57 0-16,-64 57 0 0,0 0-128 0,83-29 128 15,-83 29-128-15,0 0 128 0,74 31 80 0,-74-31 16 0,44 49 0 0,-44-49 0 16,45 70 48-16,-26-26 16 16,-1 5 0-16,-5-3 0 0,1 3 32 0,-2-8 16 0,-5 1 0 0,-1-1 0 15,0-6-336-15,-6-2 144 16,0-6-144-16,-4-4 0 15,-4-7-672-15,-1-7-240 0,-1-7-48 0</inkml:trace>
  <inkml:trace contextRef="#ctx0" brushRef="#br0" timeOffset="85376.16">28173 13544 21183 0,'-9'4'1888'0,"-1"-4"-1504"0,4 2-384 0,0 0 0 0,3 0 4096 0,-3-2 736 0,2 4 160 0,-6-4 16 16,-9 3-4208-16,-1-1-800 0,3-4-256 0,-1 2-16944 15</inkml:trace>
  <inkml:trace contextRef="#ctx0" brushRef="#br0" timeOffset="86614.42">15482 15377 29487 0,'-6'1'2624'0,"2"1"-2112"0,-1-2-512 0,5 0 0 16,0-2 1600-16,0 1 192 15,0 1 64-15,0-8 0 0,5-4-512 0,5-13-80 16,6-4-32-16,7-10 0 0,8-7-752 0,4-13-160 15,4-7-16-15,7-7-16 0,12-11-64 0,2-9-16 0,4-8 0 0,0 3 0 0,-3-1-80 0,-7 6-128 16,-6 1 176-16,-3 7-176 16,-10 17 128-16,-6 10-128 0,-4 4 0 15,-3 3 0-15,1 3 0 0,-6 3 0 0,1 3 0 0,-3 5 0 16,1 10 128-16,-3 1-128 0,-3 13 0 0,-4 1 0 16,-6 12 0-16,0 0 0 0,0 0 0 0,0 0 0 15,10 43 0-15,-10-18 128 0,0 2-128 0,-4 12 0 16,2 13 208-16,2 12-64 0,2 10-16 0,2 9 0 15,5 12 80-15,1 8 16 0,6 8 0 0,3-1 0 16,0 7 80-16,7-3 16 0,1 0 0 0,0-9 0 0,0-10-48 16,0-17 0-16,0-14 0 0,-1-12 0 15,-26-52-272-15,48 83 128 0,-48-83-128 0,45 64 0 0,-45-64 0 16,0 0 0-16,0 0 0 0,48 53 0 0,-48-53 0 16,0 0 0-16,0 0 0 0,12-23 0 15,-18-1-208-15,-8-7 0 0,-1-4 0 0,-6-5 0 16,-5 1-224-16,-12-4-32 0,-7-3-16 0,-15-9 0 0,-10-9 80 15,-17-4 16-15,-5-1 0 0,-16-13 0 0,-14-5 32 0,-8 2 16 16,0 9 0-16,17 22 0 16,24 21-224-16,15 21-32 0,12 12-16 0,8 10 0 0,2 7 976 0,5 7 192 15,4 5 32-15,6-2 16 0,-1 6-240 0,7-8-48 16,4 4-16-16,5-6 0 0,3 1-80 0,3-3-16 16,10 0 0-16,6-1 0 0,0-20 112 0,0 0 32 15,0 0 0-15,90 44 0 0,-90-44-176 0,99 2-48 16,-99-2 0-16,149-11 0 0,-58-5 0 0,14-7-128 0,7-2 192 0,7-10-64 15,5-6-128-15,-6-4 160 0,2-1-160 0,14-5 160 16,4-3-160-16,2 0 0 0,-7 3 0 16,-12 1 0-16,-9-2 0 0,-11 1 0 0,-8 5 0 0,-9 1 0 15,-5 6 0-15,-15 0 0 0,-8 8 0 0,-11-2 0 16,-45 33 0-16,60-46 0 0,-60 46 0 0,29-35 0 16,-25 27 0-16,-4 2 0 0,-4 4 0 15,-5 8 0-15,-7 4 0 0,-13 0 0 0,-6 9 0 0,-10 4 0 0,-11 6 144 0,-6 4-144 16,-4 8 160-16,-11 4-160 15,-5 3 128-15,-1 8-128 0,-3 5 0 0,-7 4 144 0,0 3-144 16,-6 0 0-16,-2 6 0 0,2-4 128 0,4-2-128 16,-13 7 0-16,-1 1 144 0,-1-2-144 15,3-1 0-15,8-13 0 0,8-1 0 0,7-9 0 16,15-5 0-16,5-1 0 0,7 5 0 0,9-3 0 16,3 3 0-16,10-9 0 0,6-1 0 0,8-10 0 0,7-4-352 15,5-5-32-15,3-10-16 0,8-5 0 16,-2-5-704-16,0 0-144 0</inkml:trace>
  <inkml:trace contextRef="#ctx0" brushRef="#br0" timeOffset="90029.56">26269 4610 11055 0,'0'0'976'0,"0"0"-784"0,0 0-192 0,-6-6 0 16,6 6 1792-16,-4 0 304 0,-2 0 64 0,-4 2 16 15,1 0 928-15,-11 5 192 0,-3 7 32 0,2 2 16 16,-3 3-1232-16,3 4-256 0,-4 2-64 0,0 3 0 16,-1-1-624-16,3 0-128 0,-2 0-16 0,0 0-16 0,0-2-576 0,5 3-112 15,5-3-32-15,5 0 0 16,0 0-112-16,6-4-32 0,4 3 0 0,0-24 0 0,10 39-144 0,-10-39 128 16,0 0-128-16,31 44 128 0,-31-44-128 0,0 0 0 15,0 0 0-15,72 45 0 0,-72-45 0 0,0 0 0 16,0 0 0-16,95 11 0 15,-95-11-304-15,0 0 16 0,79-17 0 0,-79 17 0 32,0 0-560-32,80-37-112 0,-80 37-32 0,41-41-16528 0</inkml:trace>
  <inkml:trace contextRef="#ctx0" brushRef="#br0" timeOffset="90321.03">26542 4695 2751 0,'0'0'256'0,"-2"2"-256"0,2-2 0 0,-2 6 0 16,0-6 1712-16,2 4 288 16,-4 1 64-16,-1 5 16 0,-1 8 1104 0,-4 5 208 15,2 2 64-15,-1 4 0 0,1 0-976 0,0 2-192 0,2 2-48 0,2-2 0 16,4-2-768-16,0-3-144 0,0-26-48 0,8 38 0 0,-8-38-512 0,0 0-96 16,0 0-32-16,41 43 0 15,-41-43-336-15,0 0-80 0,0 0-16 0,0 0 0 16,95-17-208-16,-95 17 0 15,0 0 0-15,58-51 0 0,-58 51-384 0,0 0 16 0,45-52 16 0,-45 52 0 32,11-41-352-32,-7 22-64 0,-4-5 0 0,0 3-16 0,-5-4 272 15,-1 0 64-15,-2 1 16 0,-2 5 0 0,4 0 256 0,-7-1 176 0,1 3-208 0,-3-3 80 32,1 5-512-32,-1 5-112 0,-1 0-16 0,-1 5-12768 0</inkml:trace>
  <inkml:trace contextRef="#ctx0" brushRef="#br0" timeOffset="90564.4">26922 4932 12895 0,'-9'5'576'0,"1"-1"112"0,2-4-560 0,0 0-128 0,0 0 0 0,3-4 0 0,-3 2 2304 0,-2-3 448 15,-4-5 64-15,-7-4 32 0,3-7-480 0,3-2-112 0,1-8-16 0,4-2 0 0,7 2-1152 0,1-2-224 32,1-2-48-32,5 4-16 0,4 2-400 0,0 0-80 0,-10 29 0 0,23-47-16 0,-23 47-464 0,29-33-96 31,-29 33 0-31,0 0-15120 0</inkml:trace>
  <inkml:trace contextRef="#ctx0" brushRef="#br0" timeOffset="90757.25">27188 4976 8287 0,'-8'0'368'0,"8"0"80"0,-7-6-448 0,7 6 0 0,-6-9 0 0,6 9 0 16,-4-10 1872-16,2-6 304 0,-2-3 48 0,2-12 16 0,0-2-848 0,4 0-176 15,0 0-16-15,2 4-16 0,2 0-288 0,0 4-64 16,-6 25-16-16,15-41-7408 15,-15 41-1488-15</inkml:trace>
  <inkml:trace contextRef="#ctx0" brushRef="#br0" timeOffset="91268.72">27464 4866 21183 0,'0'0'944'0,"0"0"192"0,0 0-912 0,0 0-224 0,0 0 0 0,0 0 0 16,0 0 1472-16,0 0 240 0,0 0 48 0,0 0 16 16,0 0-272-16,0 0-48 0,83-4-16 0,-83 4 0 15,0 0-416-15,52-43-64 0,-52 43-32 0,35-37 0 0,-35 37-480 16,29-44-112-16,-29 44-16 0,24-43 0 15,-24 43-320-15,9-35 128 0,-9 35-128 0,0-27 0 16,0 27 0-16,-9-20 0 0,9 20 0 0,-14-9 0 0,2 9 0 0,-1 4 128 16,-1 1-128-16,-1 5 128 15,-1 0 144-15,-3 5 48 0,3 5 0 0,-5 1 0 0,3 4 0 16,3 2 0-16,-1 5 0 0,3-1 0 0,3 2 0 0,4-2 16 16,2 0 0-16,3-4 0 0,2-2-128 0,-1-25-16 0,10 46-16 0,-10-46 0 31,0 0-176-31,39 49 0 0,-39-49 0 0,0 0 0 0,0 0 0 0,78 14 0 15,-78-14 0-15,0 0-176 16,91-43-1360-16,-91 43-288 0</inkml:trace>
  <inkml:trace contextRef="#ctx0" brushRef="#br0" timeOffset="91441.87">28150 4218 16575 0,'0'0'1472'15,"-8"15"-1168"-15,8-15-304 0,0 0 0 0,0 0 2144 0,-9 29 368 16,9-29 80-16,-18 51 16 0,3-3-1072 0,-1 1-224 0,1 3-32 0,5 1-16 16,-4-3-1120-16,9-2-144 0,-1-1-176 0,6-2 48 15,0-3-1040 1,2-1-208-16,-2-41-32 0,9 68-10544 0</inkml:trace>
  <inkml:trace contextRef="#ctx0" brushRef="#br0" timeOffset="91778.55">28406 4648 24879 0,'-15'20'1088'0,"5"-9"256"0,0 3-1088 0,1-2-256 0,9-12 0 0,-10 15 0 0,4-5 2464 0,-4 7 432 16,-3 9 96-16,-7 8 16 0,3 5-1216 0,3-4-256 15,5-8-32-15,-1 0-16 0,6-5-912 0,4-22-176 16,0 33-32-16,0-33-16 0,0 0-160 0,0 0-16 15,0 0-16-15,0 0 0 0,0 0-160 0,0 0 0 16,87-14 0-16,-87 14 128 0,37-35-128 0,-37 35-272 16,39-44 64-16,-39 44 16 0,39-49-176 0,-39 49-16 15,31-50-16-15,-31 50 0 16,27-41-368-16,-27 41-80 0,0 0-16 0,27-37 0 16,-27 37 208-16,0 0 32 0,0 0 16 0,0 0 0 0,0 0 608 0,0 0 0 0,0 0 0 0,0 0 0 0,0 0 400 15,0 0 112-15,0 0 0 0,18 56 16 16,-18-56-80-16,-2 31-32 0,2-31 0 0,0 0 0 15,9 47-256-15,-9-47-160 16,0 0 192-16,0 0-192 16,0 0-992-16,53 45-304 0,-53-45-64 0</inkml:trace>
  <inkml:trace contextRef="#ctx0" brushRef="#br0" timeOffset="91951.68">28922 4348 12895 0,'0'0'1152'0,"0"0"-928"0,0 0-224 0,-6 33 0 0,6-33 2816 0,0 0 528 16,-9 44 112-16,1-9 0 16,0 14-592-16,-2 11-128 0,7 0-32 0,-3 0 0 15,2-2-1776-15,4-3-352 0,4-5-80 0,-2-9-16 0,-2-41-480 0,17 72 0 16,-17-72-128-16,0 0-16176 16</inkml:trace>
  <inkml:trace contextRef="#ctx0" brushRef="#br0" timeOffset="92185.31">28928 4633 29487 0,'0'0'1296'0,"0"0"288"0,0 0-1264 0,0 0-320 16,0 0 0-16,0 0 0 0,0 0 2384 0,0 0 432 15,0 0 64-15,0 0 32 0,0 0-1824 0,29 44-384 16,-29-44-64-16,0 0 0 0,0 0-512 0,0 0-128 0,0 0 0 0,68 26 0 15,-68-26 0-15,0 0-128 16,0 0 128-16,0 0-192 16,0 0-416-16,80 15-96 0,-80-15 0 0,0 0-16 15,0 0-720-15,0 0-144 0,0 0-16 0,44 45-16 16,-44-45-880-16,0 0-160 0</inkml:trace>
  <inkml:trace contextRef="#ctx0" brushRef="#br0" timeOffset="92529.68">29372 4658 22111 0,'0'0'976'0,"0"0"208"0,-13 10-944 0,13-10-240 0,0 0 0 0,0 0 0 16,0 0 2560-16,-14 17 480 0,14-17 96 0,-12 27 0 15,12-27-1280-15,-9 37-272 0,9-37-48 0,-10 43-16 0,10-43-1056 16,0 35-208-16,0-35-32 0,0 0-16 0,14 39-208 0,-14-39 0 16,0 0 0-16,0 0 0 15,0 0-400-15,0 0-80 0,62-4-16 0,-62 4 0 16,0 0-1808-16,35-41-384 0,-35 41-64 0,23-39 0 16,-23 39-1120-16,15-41-224 0,-15 41-32 0,14-46-16 15,-14 46 1520-15,10-41 320 0,-10 41 48 0,0-46 16 0,-4 22 1536 0,0-1 320 16,2 6 64-16,-8 3 16 0,10 16 944 0,-13-25 176 15,13 25 32-15,-16-10 16 0,16 10 720 0,-21 2 144 0,7 6 16 16,-1 2 16 0,15-10-1952-16,-24 25-400 0</inkml:trace>
  <inkml:trace contextRef="#ctx0" brushRef="#br0" timeOffset="92826.77">29700 4908 13823 0,'0'0'1216'0,"-19"18"-960"0,19-18-256 0,0 0 0 16,-16 6 4064-16,16-6 768 0,0 0 160 0,0 0 16 0,-17-12-2064 0,17 12-432 16,-12-23-80-16,12 23 0 0,0-43-1776 0,0 43-336 15,10-45-80-15,-10 45-16 0,19-42-96 0,-19 42-128 16,25-39 176-16,-25 39-176 0,0 0 336 0,41-45-32 15,-41 45-16-15,0 0 0 16,0 0-32-16,0 0-16 0,68-6 0 0,-68 6 0 0,0 0-240 0,0 0 144 0,37 47-144 0,-37-47 128 16,0 0-128-16,17 54 0 15,-17-54 0-15,6 43 0 16,-6-43-352-16,6 41-48 0,-6-41-16 0,0 0 0 16,23 44-1152-16,-23-44-224 0</inkml:trace>
  <inkml:trace contextRef="#ctx0" brushRef="#br0" timeOffset="93061.6">30297 4518 15663 0,'0'0'1392'0,"0"0"-1120"0,-15 12-272 0,15-12 0 16,0 0 3456-16,0 0 640 0,-16 20 128 0,16-20 32 16,-35 34-1440-16,16-12-272 0,4 1-64 0,-1-4-16 15,6 1-1632-15,10-20-320 0,-9 39-64 0,9-39 0 16,0 40-256-16,0-40-64 0,0 0 0 0,15 60 0 15,-15-60 0-15,0 0 0 0,29 55 0 0,-29-55 0 0,0 0-128 0,29 50 128 0,-29-50-128 16,0 0 128 0,16 49-128-16,-16-49 0 0,0 0 0 0,0 0 0 0,0 44-176 0,0-44-64 0,-23 10-16 0,3-4-18400 31</inkml:trace>
  <inkml:trace contextRef="#ctx0" brushRef="#br0" timeOffset="93419.46">29120 4718 8287 0,'0'0'736'0,"0"0"-592"0,0 0-144 0,0 0 0 16,0 0 3360-16,0 0 640 0,-8 23 128 0,8-23 32 15,0 0-400-15,-7 51-80 0,3-26-16 0,-2 0 0 16,2 1-2400-16,4-26-496 0,-10 48-80 0,10-48-32 31,-6 29-992-31,6-29-208 0</inkml:trace>
  <inkml:trace contextRef="#ctx0" brushRef="#br0" timeOffset="93526.74">29170 4356 16575 0,'-11'0'736'0,"11"0"160"0,-10 2-720 0,10-2-176 0,0 0 0 0,-10 3 0 16,10-3 576-16</inkml:trace>
  <inkml:trace contextRef="#ctx0" brushRef="#br0" timeOffset="97822.74">3229 12545 33167 0,'0'-8'2944'0,"0"3"-2352"0,0-1-464 0,0 6-128 16,0-4 512-16,-2 0 64 0,2-2 32 0,-8-5 0 15,1 1 848-15,-7 0 160 0,0 10 48 0,-5 10 0 16,-2 2-1040-16,-3 7-208 0,-1 6-32 0,-2 4-16 0,-2 10-240 0,-6 2-128 15,0 7 128-15,0 3-128 16,6 3 0-16,-6 0 0 0,10 1 0 0,2-5 0 0,7-2 0 0,1-3 0 16,7-6 0-16,6-4 0 15,2-4 0-15,10-6 0 0,-10-25 0 0,35 41 0 0,-35-41 0 0,0 0 0 16,108 38 0-16,-108-38 0 0,120 14 0 16,-120-14 0-16,144 12 0 0,-144-12 0 0,138 13 0 0,-138-13 0 0,106 16 0 0,-106-16 0 15,90 19 0-15,-90-19 0 16,71 29 128-16,-71-29-128 15,51 35 384-15,-51-35 16 0,35 47 0 0,-26-22 0 0,-3 2 48 0,-6 4 16 16,-6 8 0-16,-3-2 0 0,-1 2-208 0,-9 1-64 16,-3 7 0-16,-7-1 0 0,-6 3-192 0,0-3 0 15,0-3 0-15,-9-4 0 16,-1 2-480-16,-3-7-96 0,-7-4 0 0,1-9-12928 16,6-6-2592-16</inkml:trace>
  <inkml:trace contextRef="#ctx0" brushRef="#br0" timeOffset="98202.89">3842 12472 25791 0,'0'0'1152'0,"35"36"224"0,-35-36-1104 0,29 37-272 0,-29-37 0 0,17 27 0 0,-7-7 576 0,13 22 64 15,12 30 16-15,4 21 0 16,-4 6 1632-16,-10-6 320 0,-5-7 64 0,-9-5 16 15,-1 0-1296-15,-6-7-256 0,-2-4-48 0,2-10-16 0,-4-13-576 0,0-12-112 0,4-12-32 0,-4-12 0 32,2-11-352-32,1-11 128 0,-6-5-128 0,1-13 0 15,2-6 0-15,0-7-256 0,0-9 32 0,2-5 16 16,1-6 48-16,7-4 16 0,2-4 0 0,5 0 0 16,3 1 144-16,-5 5 0 0,5 1-144 0,-1 11 144 15,6 4 0-15,-4 7 0 0,-21 41 192 0,49-58-64 16,-49 58 240-16,0 0 32 0,64-35 16 0,-64 35 0 0,0 0-48 0,0 0-16 15,95 35 0-15,-95-35 0 0,50 54-32 16,-26-19 0-16,-3 4 0 0,2 5 0 0,-3 3 32 0,5 1 0 16,-6 1 0-16,3-3 0 0,-1-1-352 0,-2-8 144 15,-19-37-144-15,39 56 0 0,-39-56-176 0,0 0-144 0,0 0-16 0,84 19-16 32,-84-19-848-32,0 0-160 0,69-52-48 0,-69 52-17680 0</inkml:trace>
  <inkml:trace contextRef="#ctx0" brushRef="#br0" timeOffset="98528.59">5246 12243 24879 0,'-5'5'2208'0,"1"5"-1760"0,0 0-448 0,2-4 0 15,-2 3 2848-15,0 7 480 16,-4 13 112-16,-5 18 16 0,-3 20-1568 0,-3 17-304 0,-1-1-64 16,7 3-16-16,1-11-608 0,6-1-128 0,-1-10-32 0,5-8 0 15,2-7-80-15,0-11-16 0,5-11 0 0,-1-7 0 16,-4-20-224-16,0 0-48 0,0 0-16 0,0 0 0 15,0 0-352-15,62-41 144 0,-48 8-144 0,0-8 0 16,1-7 0-16,1-4 0 0,-1-7 0 0,-1 3 0 16,1 4-256-16,-5 1-16 0,2-3 0 0,-3 10 0 0,-1 12-80 0,-2 0-16 15,0 10 0-15,-6 22 0 16,7-33 368-16,-7 33-144 0,0 0 144 0,0 0 0 16,0-11 256-16,0 20 144 0,6 9 48 0,-2 5 0 0,8 6 192 15,-3 8 32-15,7 8 16 0,3 1 0 16,1 1-528-16,-1 3-160 0,6 4 0 0,-3-3 0 15,1-3 0-15,2 7 0 0,4 3 0 0,-3-14 0 16,-7-5-448-16,-19-39-64 0,50 70 0 0,-50-70-14144 16,59 50-2816-16</inkml:trace>
  <inkml:trace contextRef="#ctx0" brushRef="#br0" timeOffset="98918.18">6288 13003 23951 0,'0'0'2128'0,"10"54"-1696"0,-10-54-432 0,9 35 0 16,-9-35 1616-16,4 39 240 16,8 17 64-16,1 47 0 0,3 23 800 0,-1 6 160 0,-5-12 48 0,-6-17 0 15,-2-14-1744-15,-2-23-352 16,-2-14-64-16,-2-17 0 0,-2-10-464 0,-3-13-96 0,-1-10-16 0,-6-14 0 16,-3-11-448-16,4-10-112 0,-5-11-16 0,1-11 0 31,3-9-496-31,-7-9-96 0,2-5-32 0,-8-5 0 15,3-1-992-15,3-1-208 0,2-2-32 0,5-12-16 16,8-10 416-16,12 2 96 0,2 10 16 0,10 2 0 0,9 4 2560 0,4 10 528 0,10 11 112 0,0 10 0 16,5 4 432-16,-9 17 80 0,-35 39 0 0,54-54 16 15,-54 54-976-15,64-31-208 0,-64 31-48 0,0 0 0 16,107 17-304-16,-107-17-64 0,70 52-16 0,-70-52 0 16,54 64 208-16,-31-23 48 0,3 4 0 0,-3-1 0 15,-6 1-240-15,1 0-32 0,-8-5-16 0,-3 1 0 0,-3-6-96 0,-4-2-32 16,-2 0 0-16,-5 2 0 15,-3 2-64-15,-2 1-16 0,-5-7 0 0,-1 2 0 0,-5 2-144 16,-2 0 0-16,-6-4 0 0,-6-2 0 16,4-4-832-16,-4-5-80 0,-4-5-32 0,-3-5-18976 0</inkml:trace>
  <inkml:trace contextRef="#ctx0" brushRef="#br0" timeOffset="99397.56">7399 11930 35007 0,'-5'-3'1552'0,"-1"3"320"0,2 0-1488 0,0 0-384 0,2 0 0 0,-2 0 0 0,4 1 1264 0,-6 7 176 0,-3 6 32 0,-1 7 16 31,-4 4-768-31,3 4-144 0,1 2-48 0,0 2 0 0,1 8-304 0,3-2-64 0,2-10-16 0,4-4 0 31,0 2 112-31,4-1 32 0,2 1 0 0,-6-27 0 16,19 39 128-16,-19-39 32 0,0 0 0 0,60 40 0 0,-60-40-256 0,0 0-64 15,115 20 0-15,-115-20 0 0,85 6-128 16,-85-6 0-16,81 5 0 0,-81-5 0 0,0 0 0 0,97 24 0 16,-97-24 0-16,0 0 0 0,49 38 0 0,-49-38 0 0,6 41 0 0,-8-22 0 15,-8 7 224-15,-5 3 16 16,-5 2 0-16,-9 2 0 0,-6 0-64 0,-4 0-16 0,-7-4 0 0,-3-4 0 31,-1 0-976-31,-2-5-192 0,1-7-32 0,-3-7-18944 16</inkml:trace>
  <inkml:trace contextRef="#ctx0" brushRef="#br0" timeOffset="99765.56">7269 11387 21183 0,'0'0'1888'0,"0"0"-1504"0,31-40-384 0,-31 40 0 15,0 0 2448-15,0 0 432 0,0 0 64 0,0 0 32 0,0 0-608 0,94 9-112 0,-94-9-16 0,64 47-16 32,-64-47-1200-32,60 78-256 0,-25-24-32 0,-4 10-16 0,4 10-176 0,-2 11-32 0,5 6-16 0,-3 8 0 31,-4 0-16-31,2-6 0 0,-8-25 0 0,1 7 0 0,-1 1-160 0,4-6-48 16,0-12 0-16,-4-19 0 15,-25-39-272-15,0 0 0 0,64 41 128 0,-64-41-128 0,0 0 0 0,35-41 0 16,-29 6 0-16,-2-4-144 0,-2 4 144 0,2-9-160 15,5-11 160-15,-3-5-160 16,8 0 160-16,-3-2-160 0,3 0 160 0,2 6-160 16,-5 9 160-16,3 6 0 0,-4 12 0 0,-10 29-128 15,21-44 128-15,-21 44 0 0,0 0 0 0,0 0 0 0,0 0 0 0,0 0 0 16,87 19 0-16,-87-19 0 0,20 54 0 0,-15-19 0 16,1 0 0-16,2-6 0 0,-2 6 0 0,3-4 0 0,-3-2 128 0,4 6-128 15,0 0 0-15,1-6 0 16,-11-29 0-16,24 39 0 0,-24-39-512 0,0 0-128 15,0 0-32-15,79 14 0 16,-79-14-1280-16,54-41-256 0</inkml:trace>
  <inkml:trace contextRef="#ctx0" brushRef="#br0" timeOffset="100035.88">8811 11789 19343 0,'0'0'848'0,"0"0"192"0,0 0-832 0,0 0-208 0,0 0 0 0,0 0 0 16,0 0 3504-16,0 0 656 15,-5 25 128-15,1 8 16 0,-2 4-1712 0,2 2-352 0,-2 3-64 0,6-7 0 16,0 2-1280-16,6-4-240 0,0-2-48 0,-6-31-16 15,23 58-272-15,-23-58-48 0,27 37-16 0,-27-37 0 16,0 0-128-16,64 23-128 0,-64-23 192 0,0 0-192 16,93-33 0-16,-93 33 0 0,64-50-192 0,-34 9 48 31,1-9-304-31,-10-4-48 0,-4-5-16 0,-7 9 0 16,-4-4 64-16,-6-6 0 0,-4-10 0 0,-6 6 0 0,8 25 192 0,-7 4 64 0,-7 0 0 0,-7 2 0 0,-2 6 192 15,-10 4 0-15,0 7 0 0,-4 10 0 16,0 1 224-16,-1 10 96 0,-1 5 0 0,2 0 16 15,4-1-80-15,0 7 0 0,0 1-16 0,0 7 0 0,-3 5-240 16,-1 0 0-16,-2 8 0 0,6-4-160 16,6-4-576-16,10-4-112 0,7-9-32 0</inkml:trace>
  <inkml:trace contextRef="#ctx0" brushRef="#br0" timeOffset="100211.3">9069 10870 32255 0,'0'0'1424'0,"0"0"304"16,30 42-1392-16,-30-42-336 0,0 0 0 0,25 43 0 0,-25-43 2112 0,25 50 336 0,0 5 80 0,6 15 16 16,6 11-1344-16,-2 0-272 15,-4-3-48-15,0 0-16 0,-2 1-368 0,0-3-80 0,-4-5-16 0,-1-8 0 16,-3-13-400-16,-21-50 0 0,25 54 0 0,-25-54-13536 31,0 0-2784-31</inkml:trace>
  <inkml:trace contextRef="#ctx0" brushRef="#br0" timeOffset="100372.27">8872 11424 30399 0,'0'0'2704'0,"0"0"-2160"0,0 0-544 0,0 0 0 0,0 0 1744 0,0 0 240 16,0 0 64-16,79-23 0 16,-79 23-1088-16,103-35-224 0,-31 10-32 0,7-4-16 15,5-2-688-15,-1 2 0 0,-3 0-256 0,-5-2 80 31,-1 5-1808-31,-10 5-352 0,-64 21-80 0,105-31-12784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1"/>
            <a:ext cx="4160520" cy="367030"/>
          </a:xfrm>
          <a:prstGeom prst="rect">
            <a:avLst/>
          </a:prstGeom>
        </p:spPr>
        <p:txBody>
          <a:bodyPr vert="horz" lIns="96661" tIns="48331" rIns="96661" bIns="48331" rtlCol="0"/>
          <a:lstStyle>
            <a:lvl1pPr algn="r">
              <a:defRPr sz="1300"/>
            </a:lvl1pPr>
          </a:lstStyle>
          <a:p>
            <a:fld id="{EE9E85C8-FBBC-410D-88CA-4A6D600F5CDC}" type="datetimeFigureOut">
              <a:rPr lang="en-US" smtClean="0"/>
              <a:t>4/27/2022</a:t>
            </a:fld>
            <a:endParaRPr lang="en-US"/>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520440"/>
            <a:ext cx="7680960" cy="2880361"/>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2"/>
            <a:ext cx="4160520" cy="367029"/>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2"/>
            <a:ext cx="4160520" cy="367029"/>
          </a:xfrm>
          <a:prstGeom prst="rect">
            <a:avLst/>
          </a:prstGeom>
        </p:spPr>
        <p:txBody>
          <a:bodyPr vert="horz" lIns="96661" tIns="48331" rIns="96661" bIns="48331" rtlCol="0" anchor="b"/>
          <a:lstStyle>
            <a:lvl1pPr algn="r">
              <a:defRPr sz="1300"/>
            </a:lvl1pPr>
          </a:lstStyle>
          <a:p>
            <a:fld id="{787EE427-C08C-43DF-B86B-49921325CC11}" type="slidenum">
              <a:rPr lang="en-US" smtClean="0"/>
              <a:t>‹#›</a:t>
            </a:fld>
            <a:endParaRPr lang="en-US"/>
          </a:p>
        </p:txBody>
      </p:sp>
    </p:spTree>
    <p:extLst>
      <p:ext uri="{BB962C8B-B14F-4D97-AF65-F5344CB8AC3E}">
        <p14:creationId xmlns:p14="http://schemas.microsoft.com/office/powerpoint/2010/main" val="425762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cbi.nlm.nih.gov/books/NBK430824/figure/article-28324.image.f1/?report=objectonl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imh.nih.gov/health/statistics/what-is-prevalence.s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pexels.com/photo/bird-s-eye-view-of-group-of-people-1299086/"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pexels.com/photo/bird-s-eye-view-of-group-of-people-1299086/"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ncbi.nlm.nih.gov/pmc/articles/PMC487735/"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ncbi.nlm.nih.gov/pmc/articles/PMC487735/"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ncbi.nlm.nih.gov/pmc/articles/PMC487735/"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health.ny.gov/diseases/chronic/basicstat.ht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1</a:t>
            </a:fld>
            <a:endParaRPr lang="en-US"/>
          </a:p>
        </p:txBody>
      </p:sp>
    </p:spTree>
    <p:extLst>
      <p:ext uri="{BB962C8B-B14F-4D97-AF65-F5344CB8AC3E}">
        <p14:creationId xmlns:p14="http://schemas.microsoft.com/office/powerpoint/2010/main" val="308596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12</a:t>
            </a:fld>
            <a:endParaRPr lang="en-US"/>
          </a:p>
        </p:txBody>
      </p:sp>
    </p:spTree>
    <p:extLst>
      <p:ext uri="{BB962C8B-B14F-4D97-AF65-F5344CB8AC3E}">
        <p14:creationId xmlns:p14="http://schemas.microsoft.com/office/powerpoint/2010/main" val="167621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 about individuals ONLY – no ability to make group statements</a:t>
            </a:r>
          </a:p>
        </p:txBody>
      </p:sp>
      <p:sp>
        <p:nvSpPr>
          <p:cNvPr id="4" name="Slide Number Placeholder 3"/>
          <p:cNvSpPr>
            <a:spLocks noGrp="1"/>
          </p:cNvSpPr>
          <p:nvPr>
            <p:ph type="sldNum" sz="quarter" idx="5"/>
          </p:nvPr>
        </p:nvSpPr>
        <p:spPr/>
        <p:txBody>
          <a:bodyPr/>
          <a:lstStyle/>
          <a:p>
            <a:fld id="{787EE427-C08C-43DF-B86B-49921325CC11}" type="slidenum">
              <a:rPr lang="en-US" smtClean="0"/>
              <a:t>13</a:t>
            </a:fld>
            <a:endParaRPr lang="en-US"/>
          </a:p>
        </p:txBody>
      </p:sp>
    </p:spTree>
    <p:extLst>
      <p:ext uri="{BB962C8B-B14F-4D97-AF65-F5344CB8AC3E}">
        <p14:creationId xmlns:p14="http://schemas.microsoft.com/office/powerpoint/2010/main" val="3279325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Cross-section</a:t>
            </a:r>
          </a:p>
          <a:p>
            <a:r>
              <a:rPr lang="en-US"/>
              <a:t>Snapshot</a:t>
            </a:r>
          </a:p>
          <a:p>
            <a:r>
              <a:rPr lang="en-US"/>
              <a:t>One moment in time</a:t>
            </a:r>
          </a:p>
          <a:p>
            <a:endParaRPr lang="en-US"/>
          </a:p>
          <a:p>
            <a:r>
              <a:rPr lang="en-US"/>
              <a:t>ASSOCIATIONS/PREVALENCE</a:t>
            </a:r>
          </a:p>
          <a:p>
            <a:endParaRPr lang="en-US"/>
          </a:p>
          <a:p>
            <a:r>
              <a:rPr lang="en-US"/>
              <a:t>Limitation: </a:t>
            </a:r>
            <a:r>
              <a:rPr lang="en-US" b="1"/>
              <a:t>no causation</a:t>
            </a:r>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14</a:t>
            </a:fld>
            <a:endParaRPr lang="en-US"/>
          </a:p>
        </p:txBody>
      </p:sp>
    </p:spTree>
    <p:extLst>
      <p:ext uri="{BB962C8B-B14F-4D97-AF65-F5344CB8AC3E}">
        <p14:creationId xmlns:p14="http://schemas.microsoft.com/office/powerpoint/2010/main" val="45296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Cross-section</a:t>
            </a:r>
          </a:p>
          <a:p>
            <a:r>
              <a:rPr lang="en-US"/>
              <a:t>Snapshot</a:t>
            </a:r>
          </a:p>
          <a:p>
            <a:r>
              <a:rPr lang="en-US"/>
              <a:t>One moment in time</a:t>
            </a:r>
          </a:p>
          <a:p>
            <a:endParaRPr lang="en-US"/>
          </a:p>
          <a:p>
            <a:r>
              <a:rPr lang="en-US"/>
              <a:t>ASSOCIATIONS/PREVALENCE</a:t>
            </a:r>
          </a:p>
          <a:p>
            <a:endParaRPr lang="en-US"/>
          </a:p>
          <a:p>
            <a:r>
              <a:rPr lang="en-US"/>
              <a:t>Limitation: </a:t>
            </a:r>
            <a:r>
              <a:rPr lang="en-US" b="1"/>
              <a:t>no causation</a:t>
            </a:r>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15</a:t>
            </a:fld>
            <a:endParaRPr lang="en-US"/>
          </a:p>
        </p:txBody>
      </p:sp>
    </p:spTree>
    <p:extLst>
      <p:ext uri="{BB962C8B-B14F-4D97-AF65-F5344CB8AC3E}">
        <p14:creationId xmlns:p14="http://schemas.microsoft.com/office/powerpoint/2010/main" val="957866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Cohort studies have a TIME component</a:t>
            </a:r>
          </a:p>
          <a:p>
            <a:endParaRPr lang="en-US"/>
          </a:p>
          <a:p>
            <a:r>
              <a:rPr lang="en-US"/>
              <a:t>More about analyses later</a:t>
            </a:r>
          </a:p>
        </p:txBody>
      </p:sp>
      <p:sp>
        <p:nvSpPr>
          <p:cNvPr id="4" name="Slide Number Placeholder 3"/>
          <p:cNvSpPr>
            <a:spLocks noGrp="1"/>
          </p:cNvSpPr>
          <p:nvPr>
            <p:ph type="sldNum" sz="quarter" idx="5"/>
          </p:nvPr>
        </p:nvSpPr>
        <p:spPr/>
        <p:txBody>
          <a:bodyPr/>
          <a:lstStyle/>
          <a:p>
            <a:fld id="{787EE427-C08C-43DF-B86B-49921325CC11}" type="slidenum">
              <a:rPr lang="en-US" smtClean="0"/>
              <a:t>16</a:t>
            </a:fld>
            <a:endParaRPr lang="en-US"/>
          </a:p>
        </p:txBody>
      </p:sp>
    </p:spTree>
    <p:extLst>
      <p:ext uri="{BB962C8B-B14F-4D97-AF65-F5344CB8AC3E}">
        <p14:creationId xmlns:p14="http://schemas.microsoft.com/office/powerpoint/2010/main" val="445870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Cohort studies have a TIME component</a:t>
            </a:r>
          </a:p>
          <a:p>
            <a:endParaRPr lang="en-US"/>
          </a:p>
          <a:p>
            <a:r>
              <a:rPr lang="en-US"/>
              <a:t>More about analyses later</a:t>
            </a:r>
          </a:p>
        </p:txBody>
      </p:sp>
      <p:sp>
        <p:nvSpPr>
          <p:cNvPr id="4" name="Slide Number Placeholder 3"/>
          <p:cNvSpPr>
            <a:spLocks noGrp="1"/>
          </p:cNvSpPr>
          <p:nvPr>
            <p:ph type="sldNum" sz="quarter" idx="5"/>
          </p:nvPr>
        </p:nvSpPr>
        <p:spPr/>
        <p:txBody>
          <a:bodyPr/>
          <a:lstStyle/>
          <a:p>
            <a:fld id="{787EE427-C08C-43DF-B86B-49921325CC11}" type="slidenum">
              <a:rPr lang="en-US" smtClean="0"/>
              <a:t>17</a:t>
            </a:fld>
            <a:endParaRPr lang="en-US"/>
          </a:p>
        </p:txBody>
      </p:sp>
    </p:spTree>
    <p:extLst>
      <p:ext uri="{BB962C8B-B14F-4D97-AF65-F5344CB8AC3E}">
        <p14:creationId xmlns:p14="http://schemas.microsoft.com/office/powerpoint/2010/main" val="857250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Cohort studies have a TIME component</a:t>
            </a:r>
          </a:p>
          <a:p>
            <a:endParaRPr lang="en-US"/>
          </a:p>
          <a:p>
            <a:r>
              <a:rPr lang="en-US"/>
              <a:t>More about analyses later</a:t>
            </a:r>
          </a:p>
        </p:txBody>
      </p:sp>
      <p:sp>
        <p:nvSpPr>
          <p:cNvPr id="4" name="Slide Number Placeholder 3"/>
          <p:cNvSpPr>
            <a:spLocks noGrp="1"/>
          </p:cNvSpPr>
          <p:nvPr>
            <p:ph type="sldNum" sz="quarter" idx="5"/>
          </p:nvPr>
        </p:nvSpPr>
        <p:spPr/>
        <p:txBody>
          <a:bodyPr/>
          <a:lstStyle/>
          <a:p>
            <a:fld id="{787EE427-C08C-43DF-B86B-49921325CC11}" type="slidenum">
              <a:rPr lang="en-US" smtClean="0"/>
              <a:t>18</a:t>
            </a:fld>
            <a:endParaRPr lang="en-US"/>
          </a:p>
        </p:txBody>
      </p:sp>
    </p:spTree>
    <p:extLst>
      <p:ext uri="{BB962C8B-B14F-4D97-AF65-F5344CB8AC3E}">
        <p14:creationId xmlns:p14="http://schemas.microsoft.com/office/powerpoint/2010/main" val="370825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Choose </a:t>
            </a:r>
            <a:r>
              <a:rPr lang="en-US" i="1"/>
              <a:t>with </a:t>
            </a:r>
            <a:r>
              <a:rPr lang="en-US" i="0"/>
              <a:t>and </a:t>
            </a:r>
            <a:r>
              <a:rPr lang="en-US" i="1"/>
              <a:t>without </a:t>
            </a:r>
            <a:r>
              <a:rPr lang="en-US" i="0"/>
              <a:t>groups </a:t>
            </a:r>
            <a:r>
              <a:rPr lang="en-US" b="1" i="0"/>
              <a:t>separately</a:t>
            </a:r>
          </a:p>
          <a:p>
            <a:endParaRPr lang="en-US" b="1" i="0"/>
          </a:p>
          <a:p>
            <a:r>
              <a:rPr lang="en-US" b="0" i="0"/>
              <a:t>Limit: retrospective (compare with prospective)</a:t>
            </a:r>
          </a:p>
          <a:p>
            <a:endParaRPr lang="en-US" b="0" i="0"/>
          </a:p>
          <a:p>
            <a:r>
              <a:rPr lang="en-US" b="0" i="0"/>
              <a:t>Odds ratio INSTEAD of relative risk</a:t>
            </a:r>
            <a:endParaRPr lang="en-US" b="0"/>
          </a:p>
        </p:txBody>
      </p:sp>
      <p:sp>
        <p:nvSpPr>
          <p:cNvPr id="4" name="Slide Number Placeholder 3"/>
          <p:cNvSpPr>
            <a:spLocks noGrp="1"/>
          </p:cNvSpPr>
          <p:nvPr>
            <p:ph type="sldNum" sz="quarter" idx="5"/>
          </p:nvPr>
        </p:nvSpPr>
        <p:spPr/>
        <p:txBody>
          <a:bodyPr/>
          <a:lstStyle/>
          <a:p>
            <a:fld id="{787EE427-C08C-43DF-B86B-49921325CC11}" type="slidenum">
              <a:rPr lang="en-US" smtClean="0"/>
              <a:t>19</a:t>
            </a:fld>
            <a:endParaRPr lang="en-US"/>
          </a:p>
        </p:txBody>
      </p:sp>
    </p:spTree>
    <p:extLst>
      <p:ext uri="{BB962C8B-B14F-4D97-AF65-F5344CB8AC3E}">
        <p14:creationId xmlns:p14="http://schemas.microsoft.com/office/powerpoint/2010/main" val="2064248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Choose </a:t>
            </a:r>
            <a:r>
              <a:rPr lang="en-US" i="1"/>
              <a:t>with </a:t>
            </a:r>
            <a:r>
              <a:rPr lang="en-US" i="0"/>
              <a:t>and </a:t>
            </a:r>
            <a:r>
              <a:rPr lang="en-US" i="1"/>
              <a:t>without </a:t>
            </a:r>
            <a:r>
              <a:rPr lang="en-US" i="0"/>
              <a:t>groups </a:t>
            </a:r>
            <a:r>
              <a:rPr lang="en-US" b="1" i="0"/>
              <a:t>separately</a:t>
            </a:r>
          </a:p>
          <a:p>
            <a:endParaRPr lang="en-US" b="1" i="0"/>
          </a:p>
          <a:p>
            <a:r>
              <a:rPr lang="en-US" b="0" i="0"/>
              <a:t>Limit: retrospective (compare with prospective)</a:t>
            </a:r>
          </a:p>
          <a:p>
            <a:endParaRPr lang="en-US" b="0" i="0"/>
          </a:p>
          <a:p>
            <a:r>
              <a:rPr lang="en-US" b="0" i="0"/>
              <a:t>Odds ratio INSTEAD of relative risk</a:t>
            </a:r>
            <a:endParaRPr lang="en-US" b="0"/>
          </a:p>
        </p:txBody>
      </p:sp>
      <p:sp>
        <p:nvSpPr>
          <p:cNvPr id="4" name="Slide Number Placeholder 3"/>
          <p:cNvSpPr>
            <a:spLocks noGrp="1"/>
          </p:cNvSpPr>
          <p:nvPr>
            <p:ph type="sldNum" sz="quarter" idx="5"/>
          </p:nvPr>
        </p:nvSpPr>
        <p:spPr/>
        <p:txBody>
          <a:bodyPr/>
          <a:lstStyle/>
          <a:p>
            <a:fld id="{787EE427-C08C-43DF-B86B-49921325CC11}" type="slidenum">
              <a:rPr lang="en-US" smtClean="0"/>
              <a:t>20</a:t>
            </a:fld>
            <a:endParaRPr lang="en-US"/>
          </a:p>
        </p:txBody>
      </p:sp>
    </p:spTree>
    <p:extLst>
      <p:ext uri="{BB962C8B-B14F-4D97-AF65-F5344CB8AC3E}">
        <p14:creationId xmlns:p14="http://schemas.microsoft.com/office/powerpoint/2010/main" val="1020911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21</a:t>
            </a:fld>
            <a:endParaRPr lang="en-US"/>
          </a:p>
        </p:txBody>
      </p:sp>
    </p:spTree>
    <p:extLst>
      <p:ext uri="{BB962C8B-B14F-4D97-AF65-F5344CB8AC3E}">
        <p14:creationId xmlns:p14="http://schemas.microsoft.com/office/powerpoint/2010/main" val="153316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2</a:t>
            </a:fld>
            <a:endParaRPr lang="en-US"/>
          </a:p>
        </p:txBody>
      </p:sp>
    </p:spTree>
    <p:extLst>
      <p:ext uri="{BB962C8B-B14F-4D97-AF65-F5344CB8AC3E}">
        <p14:creationId xmlns:p14="http://schemas.microsoft.com/office/powerpoint/2010/main" val="1885994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Analysis focused on group comparison (e.g., ANOVA)</a:t>
            </a:r>
          </a:p>
        </p:txBody>
      </p:sp>
      <p:sp>
        <p:nvSpPr>
          <p:cNvPr id="4" name="Slide Number Placeholder 3"/>
          <p:cNvSpPr>
            <a:spLocks noGrp="1"/>
          </p:cNvSpPr>
          <p:nvPr>
            <p:ph type="sldNum" sz="quarter" idx="5"/>
          </p:nvPr>
        </p:nvSpPr>
        <p:spPr/>
        <p:txBody>
          <a:bodyPr/>
          <a:lstStyle/>
          <a:p>
            <a:fld id="{787EE427-C08C-43DF-B86B-49921325CC11}" type="slidenum">
              <a:rPr lang="en-US" smtClean="0"/>
              <a:t>22</a:t>
            </a:fld>
            <a:endParaRPr lang="en-US"/>
          </a:p>
        </p:txBody>
      </p:sp>
    </p:spTree>
    <p:extLst>
      <p:ext uri="{BB962C8B-B14F-4D97-AF65-F5344CB8AC3E}">
        <p14:creationId xmlns:p14="http://schemas.microsoft.com/office/powerpoint/2010/main" val="334496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Analysis focused on group comparison (e.g., ANOVA)</a:t>
            </a:r>
          </a:p>
        </p:txBody>
      </p:sp>
      <p:sp>
        <p:nvSpPr>
          <p:cNvPr id="4" name="Slide Number Placeholder 3"/>
          <p:cNvSpPr>
            <a:spLocks noGrp="1"/>
          </p:cNvSpPr>
          <p:nvPr>
            <p:ph type="sldNum" sz="quarter" idx="5"/>
          </p:nvPr>
        </p:nvSpPr>
        <p:spPr/>
        <p:txBody>
          <a:bodyPr/>
          <a:lstStyle/>
          <a:p>
            <a:fld id="{787EE427-C08C-43DF-B86B-49921325CC11}" type="slidenum">
              <a:rPr lang="en-US" smtClean="0"/>
              <a:t>23</a:t>
            </a:fld>
            <a:endParaRPr lang="en-US"/>
          </a:p>
        </p:txBody>
      </p:sp>
    </p:spTree>
    <p:extLst>
      <p:ext uri="{BB962C8B-B14F-4D97-AF65-F5344CB8AC3E}">
        <p14:creationId xmlns:p14="http://schemas.microsoft.com/office/powerpoint/2010/main" val="162160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a:t>2 x 2 table with calculations of relative risk (RR) and odds ratio (OR). Contributed by Steven </a:t>
            </a:r>
            <a:r>
              <a:rPr lang="en-US" sz="1300" err="1"/>
              <a:t>Tenny</a:t>
            </a:r>
            <a:r>
              <a:rPr lang="en-US" sz="1300"/>
              <a:t>, MD, MPH, MBA</a:t>
            </a:r>
            <a:endParaRPr lang="en-US">
              <a:hlinkClick r:id="rId3"/>
            </a:endParaRPr>
          </a:p>
          <a:p>
            <a:r>
              <a:rPr lang="en-US">
                <a:hlinkClick r:id="rId3"/>
              </a:rPr>
              <a:t>https://www.ncbi.nlm.nih.gov/books/NBK430824/figure/article-28324.image.f1/?report=objectonly</a:t>
            </a:r>
            <a:endParaRPr lang="en-US"/>
          </a:p>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25</a:t>
            </a:fld>
            <a:endParaRPr lang="en-US"/>
          </a:p>
        </p:txBody>
      </p:sp>
    </p:spTree>
    <p:extLst>
      <p:ext uri="{BB962C8B-B14F-4D97-AF65-F5344CB8AC3E}">
        <p14:creationId xmlns:p14="http://schemas.microsoft.com/office/powerpoint/2010/main" val="360215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26</a:t>
            </a:fld>
            <a:endParaRPr lang="en-US"/>
          </a:p>
        </p:txBody>
      </p:sp>
    </p:spTree>
    <p:extLst>
      <p:ext uri="{BB962C8B-B14F-4D97-AF65-F5344CB8AC3E}">
        <p14:creationId xmlns:p14="http://schemas.microsoft.com/office/powerpoint/2010/main" val="3560333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Cohort study, everyone begins in the SAME group.</a:t>
            </a:r>
          </a:p>
        </p:txBody>
      </p:sp>
      <p:sp>
        <p:nvSpPr>
          <p:cNvPr id="4" name="Slide Number Placeholder 3"/>
          <p:cNvSpPr>
            <a:spLocks noGrp="1"/>
          </p:cNvSpPr>
          <p:nvPr>
            <p:ph type="sldNum" sz="quarter" idx="5"/>
          </p:nvPr>
        </p:nvSpPr>
        <p:spPr/>
        <p:txBody>
          <a:bodyPr/>
          <a:lstStyle/>
          <a:p>
            <a:fld id="{787EE427-C08C-43DF-B86B-49921325CC11}" type="slidenum">
              <a:rPr lang="en-US" smtClean="0"/>
              <a:t>27</a:t>
            </a:fld>
            <a:endParaRPr lang="en-US"/>
          </a:p>
        </p:txBody>
      </p:sp>
    </p:spTree>
    <p:extLst>
      <p:ext uri="{BB962C8B-B14F-4D97-AF65-F5344CB8AC3E}">
        <p14:creationId xmlns:p14="http://schemas.microsoft.com/office/powerpoint/2010/main" val="1024292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t>
            </a:r>
            <a:r>
              <a:rPr lang="en-US" b="1" i="1"/>
              <a:t>do not </a:t>
            </a:r>
            <a:r>
              <a:rPr lang="en-US" b="1" i="1" u="sng"/>
              <a:t>choose</a:t>
            </a:r>
            <a:r>
              <a:rPr lang="en-US" b="1" i="1" u="none"/>
              <a:t> </a:t>
            </a:r>
            <a:r>
              <a:rPr lang="en-US" b="0" i="0" u="none"/>
              <a:t>the exposed group! </a:t>
            </a:r>
          </a:p>
          <a:p>
            <a:r>
              <a:rPr lang="en-US" b="0" i="0" u="none" err="1"/>
              <a:t>a+b</a:t>
            </a:r>
            <a:r>
              <a:rPr lang="en-US" b="0" i="0" u="none"/>
              <a:t> has no meaning!</a:t>
            </a:r>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28</a:t>
            </a:fld>
            <a:endParaRPr lang="en-US"/>
          </a:p>
        </p:txBody>
      </p:sp>
    </p:spTree>
    <p:extLst>
      <p:ext uri="{BB962C8B-B14F-4D97-AF65-F5344CB8AC3E}">
        <p14:creationId xmlns:p14="http://schemas.microsoft.com/office/powerpoint/2010/main" val="3069086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29</a:t>
            </a:fld>
            <a:endParaRPr lang="en-US"/>
          </a:p>
        </p:txBody>
      </p:sp>
    </p:spTree>
    <p:extLst>
      <p:ext uri="{BB962C8B-B14F-4D97-AF65-F5344CB8AC3E}">
        <p14:creationId xmlns:p14="http://schemas.microsoft.com/office/powerpoint/2010/main" val="811697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30</a:t>
            </a:fld>
            <a:endParaRPr lang="en-US"/>
          </a:p>
        </p:txBody>
      </p:sp>
    </p:spTree>
    <p:extLst>
      <p:ext uri="{BB962C8B-B14F-4D97-AF65-F5344CB8AC3E}">
        <p14:creationId xmlns:p14="http://schemas.microsoft.com/office/powerpoint/2010/main" val="3892200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31</a:t>
            </a:fld>
            <a:endParaRPr lang="en-US"/>
          </a:p>
        </p:txBody>
      </p:sp>
    </p:spTree>
    <p:extLst>
      <p:ext uri="{BB962C8B-B14F-4D97-AF65-F5344CB8AC3E}">
        <p14:creationId xmlns:p14="http://schemas.microsoft.com/office/powerpoint/2010/main" val="277847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5.0 </m:t>
                          </m:r>
                          <m:r>
                            <a:rPr lang="en-US" i="1">
                              <a:solidFill>
                                <a:srgbClr val="FF0000"/>
                              </a:solidFill>
                              <a:latin typeface="Cambria Math" panose="02040503050406030204" pitchFamily="18" charset="0"/>
                            </a:rPr>
                            <m:t>𝑐𝑎𝑠𝑒𝑠</m:t>
                          </m:r>
                        </m:num>
                        <m:den>
                          <m:r>
                            <a:rPr lang="en-US" i="1">
                              <a:solidFill>
                                <a:srgbClr val="FF0000"/>
                              </a:solidFill>
                              <a:latin typeface="Cambria Math" panose="02040503050406030204" pitchFamily="18" charset="0"/>
                            </a:rPr>
                            <m:t>1000 </m:t>
                          </m:r>
                          <m:r>
                            <a:rPr lang="en-US" i="1">
                              <a:solidFill>
                                <a:srgbClr val="FF0000"/>
                              </a:solidFill>
                              <a:latin typeface="Cambria Math" panose="02040503050406030204" pitchFamily="18" charset="0"/>
                            </a:rPr>
                            <m:t>𝑝𝑒𝑜𝑝𝑙𝑒</m:t>
                          </m:r>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3.7 </m:t>
                          </m:r>
                          <m:r>
                            <a:rPr lang="en-US" i="1">
                              <a:solidFill>
                                <a:srgbClr val="FF0000"/>
                              </a:solidFill>
                              <a:latin typeface="Cambria Math" panose="02040503050406030204" pitchFamily="18" charset="0"/>
                            </a:rPr>
                            <m:t>𝑐𝑎𝑠𝑒𝑠</m:t>
                          </m:r>
                        </m:num>
                        <m:den>
                          <m:r>
                            <a:rPr lang="en-US" i="1">
                              <a:solidFill>
                                <a:srgbClr val="FF0000"/>
                              </a:solidFill>
                              <a:latin typeface="Cambria Math" panose="02040503050406030204" pitchFamily="18" charset="0"/>
                            </a:rPr>
                            <m:t>1000 </m:t>
                          </m:r>
                          <m:r>
                            <a:rPr lang="en-US" i="1">
                              <a:solidFill>
                                <a:srgbClr val="FF0000"/>
                              </a:solidFill>
                              <a:latin typeface="Cambria Math" panose="02040503050406030204" pitchFamily="18" charset="0"/>
                            </a:rPr>
                            <m:t>𝑝𝑒𝑜𝑝𝑙𝑒</m:t>
                          </m:r>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1.3 </m:t>
                          </m:r>
                          <m:r>
                            <a:rPr lang="en-US" i="1">
                              <a:solidFill>
                                <a:srgbClr val="FF0000"/>
                              </a:solidFill>
                              <a:latin typeface="Cambria Math" panose="02040503050406030204" pitchFamily="18" charset="0"/>
                            </a:rPr>
                            <m:t>𝑐𝑎𝑠𝑒𝑠</m:t>
                          </m:r>
                        </m:num>
                        <m:den>
                          <m:r>
                            <a:rPr lang="en-US" i="1">
                              <a:solidFill>
                                <a:srgbClr val="FF0000"/>
                              </a:solidFill>
                              <a:latin typeface="Cambria Math" panose="02040503050406030204" pitchFamily="18" charset="0"/>
                            </a:rPr>
                            <m:t>1000 </m:t>
                          </m:r>
                          <m:r>
                            <a:rPr lang="en-US" i="1">
                              <a:solidFill>
                                <a:srgbClr val="FF0000"/>
                              </a:solidFill>
                              <a:latin typeface="Cambria Math" panose="02040503050406030204" pitchFamily="18" charset="0"/>
                            </a:rPr>
                            <m:t>𝑝𝑒𝑜𝑝𝑙𝑒</m:t>
                          </m:r>
                        </m:den>
                      </m:f>
                      <m:r>
                        <a:rPr lang="en-US" i="1">
                          <a:solidFill>
                            <a:srgbClr val="FF0000"/>
                          </a:solidFill>
                          <a:latin typeface="Cambria Math" panose="02040503050406030204" pitchFamily="18" charset="0"/>
                        </a:rPr>
                        <m:t>=0.0013</m:t>
                      </m:r>
                    </m:oMath>
                  </m:oMathPara>
                </a14:m>
                <a:endParaRPr lang="en-US"/>
              </a:p>
              <a:p>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rgbClr val="FF0000"/>
                    </a:solidFill>
                    <a:latin typeface="Cambria Math" panose="02040503050406030204" pitchFamily="18" charset="0"/>
                  </a:rPr>
                  <a:t>(5.0 𝑐𝑎𝑠𝑒𝑠)/(1000 𝑝𝑒𝑜𝑝𝑙𝑒)−(3.7 𝑐𝑎𝑠𝑒𝑠)/(1000 𝑝𝑒𝑜𝑝𝑙𝑒)=(1.3 𝑐𝑎𝑠𝑒𝑠)/(1000 𝑝𝑒𝑜𝑝𝑙𝑒)=0.0013</a:t>
                </a:r>
                <a:endParaRPr lang="en-US"/>
              </a:p>
              <a:p>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32</a:t>
            </a:fld>
            <a:endParaRPr lang="en-US"/>
          </a:p>
        </p:txBody>
      </p:sp>
    </p:spTree>
    <p:extLst>
      <p:ext uri="{BB962C8B-B14F-4D97-AF65-F5344CB8AC3E}">
        <p14:creationId xmlns:p14="http://schemas.microsoft.com/office/powerpoint/2010/main" val="2487185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3</a:t>
            </a:fld>
            <a:endParaRPr lang="en-US"/>
          </a:p>
        </p:txBody>
      </p:sp>
    </p:spTree>
    <p:extLst>
      <p:ext uri="{BB962C8B-B14F-4D97-AF65-F5344CB8AC3E}">
        <p14:creationId xmlns:p14="http://schemas.microsoft.com/office/powerpoint/2010/main" val="2095020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0.0013</m:t>
                          </m:r>
                        </m:den>
                      </m:f>
                      <m:r>
                        <a:rPr lang="en-US" i="1">
                          <a:solidFill>
                            <a:srgbClr val="FF0000"/>
                          </a:solidFill>
                          <a:latin typeface="Cambria Math" panose="02040503050406030204" pitchFamily="18" charset="0"/>
                        </a:rPr>
                        <m:t>=769.23→769 </m:t>
                      </m:r>
                      <m:r>
                        <a:rPr lang="en-US" i="1">
                          <a:solidFill>
                            <a:srgbClr val="FF0000"/>
                          </a:solidFill>
                          <a:latin typeface="Cambria Math" panose="02040503050406030204" pitchFamily="18" charset="0"/>
                        </a:rPr>
                        <m:t>𝑝𝑒𝑜𝑝𝑙𝑒</m:t>
                      </m:r>
                    </m:oMath>
                  </m:oMathPara>
                </a14:m>
                <a:endParaRPr lang="en-US"/>
              </a:p>
            </p:txBody>
          </p:sp>
        </mc:Choice>
        <mc:Fallback xmlns="">
          <p:sp>
            <p:nvSpPr>
              <p:cNvPr id="3" name="Notes Placeholder 2"/>
              <p:cNvSpPr>
                <a:spLocks noGrp="1"/>
              </p:cNvSpPr>
              <p:nvPr>
                <p:ph type="body" idx="1"/>
              </p:nvPr>
            </p:nvSpPr>
            <p:spPr/>
            <p:txBody>
              <a:bodyPr/>
              <a:lstStyle/>
              <a:p>
                <a:pPr/>
                <a:r>
                  <a:rPr lang="en-US" i="0">
                    <a:solidFill>
                      <a:srgbClr val="FF0000"/>
                    </a:solidFill>
                    <a:latin typeface="Cambria Math" panose="02040503050406030204" pitchFamily="18" charset="0"/>
                  </a:rPr>
                  <a:t>1/0.0013=769.23→769 𝑝𝑒𝑜𝑝𝑙𝑒</a:t>
                </a:r>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33</a:t>
            </a:fld>
            <a:endParaRPr lang="en-US"/>
          </a:p>
        </p:txBody>
      </p:sp>
    </p:spTree>
    <p:extLst>
      <p:ext uri="{BB962C8B-B14F-4D97-AF65-F5344CB8AC3E}">
        <p14:creationId xmlns:p14="http://schemas.microsoft.com/office/powerpoint/2010/main" val="1075812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1.7/1000</m:t>
                          </m:r>
                        </m:den>
                      </m:f>
                      <m:r>
                        <a:rPr lang="en-US" i="1">
                          <a:solidFill>
                            <a:srgbClr val="FF0000"/>
                          </a:solidFill>
                          <a:latin typeface="Cambria Math" panose="02040503050406030204" pitchFamily="18" charset="0"/>
                        </a:rPr>
                        <m:t>=588.24→588 </m:t>
                      </m:r>
                      <m:r>
                        <a:rPr lang="en-US" i="1">
                          <a:solidFill>
                            <a:srgbClr val="FF0000"/>
                          </a:solidFill>
                          <a:latin typeface="Cambria Math" panose="02040503050406030204" pitchFamily="18" charset="0"/>
                        </a:rPr>
                        <m:t>𝑝𝑒𝑜𝑝𝑙𝑒</m:t>
                      </m:r>
                    </m:oMath>
                  </m:oMathPara>
                </a14:m>
                <a:endParaRPr lang="en-US"/>
              </a:p>
            </p:txBody>
          </p:sp>
        </mc:Choice>
        <mc:Fallback xmlns="">
          <p:sp>
            <p:nvSpPr>
              <p:cNvPr id="3" name="Notes Placeholder 2"/>
              <p:cNvSpPr>
                <a:spLocks noGrp="1"/>
              </p:cNvSpPr>
              <p:nvPr>
                <p:ph type="body" idx="1"/>
              </p:nvPr>
            </p:nvSpPr>
            <p:spPr/>
            <p:txBody>
              <a:bodyPr/>
              <a:lstStyle/>
              <a:p>
                <a:pPr/>
                <a:r>
                  <a:rPr lang="en-US" i="0">
                    <a:solidFill>
                      <a:srgbClr val="FF0000"/>
                    </a:solidFill>
                    <a:latin typeface="Cambria Math" panose="02040503050406030204" pitchFamily="18" charset="0"/>
                  </a:rPr>
                  <a:t>1/(1.7/1000)=588.24→588 𝑝𝑒𝑜𝑝𝑙𝑒</a:t>
                </a:r>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34</a:t>
            </a:fld>
            <a:endParaRPr lang="en-US"/>
          </a:p>
        </p:txBody>
      </p:sp>
    </p:spTree>
    <p:extLst>
      <p:ext uri="{BB962C8B-B14F-4D97-AF65-F5344CB8AC3E}">
        <p14:creationId xmlns:p14="http://schemas.microsoft.com/office/powerpoint/2010/main" val="59085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588 vs. 769</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solidFill>
                  <a:srgbClr val="FF0000"/>
                </a:solidFill>
              </a:rPr>
            </a:br>
            <a:r>
              <a:rPr lang="en-US" u="sng">
                <a:solidFill>
                  <a:srgbClr val="FF0000"/>
                </a:solidFill>
              </a:rPr>
              <a:t>Fewer</a:t>
            </a:r>
            <a:r>
              <a:rPr lang="en-US">
                <a:solidFill>
                  <a:srgbClr val="FF0000"/>
                </a:solidFill>
              </a:rPr>
              <a:t> patients need to receive RT (588 vs. 769) to result in an additional MN case.</a:t>
            </a:r>
          </a:p>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35</a:t>
            </a:fld>
            <a:endParaRPr lang="en-US"/>
          </a:p>
        </p:txBody>
      </p:sp>
    </p:spTree>
    <p:extLst>
      <p:ext uri="{BB962C8B-B14F-4D97-AF65-F5344CB8AC3E}">
        <p14:creationId xmlns:p14="http://schemas.microsoft.com/office/powerpoint/2010/main" val="901090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Emphasize</a:t>
            </a:r>
            <a:r>
              <a:rPr lang="en-US" b="0"/>
              <a:t> that RR cannot be calculated from case-control studies!</a:t>
            </a:r>
            <a:endParaRPr lang="en-US" b="1"/>
          </a:p>
        </p:txBody>
      </p:sp>
      <p:sp>
        <p:nvSpPr>
          <p:cNvPr id="4" name="Slide Number Placeholder 3"/>
          <p:cNvSpPr>
            <a:spLocks noGrp="1"/>
          </p:cNvSpPr>
          <p:nvPr>
            <p:ph type="sldNum" sz="quarter" idx="5"/>
          </p:nvPr>
        </p:nvSpPr>
        <p:spPr/>
        <p:txBody>
          <a:bodyPr/>
          <a:lstStyle/>
          <a:p>
            <a:fld id="{787EE427-C08C-43DF-B86B-49921325CC11}" type="slidenum">
              <a:rPr lang="en-US" smtClean="0"/>
              <a:t>36</a:t>
            </a:fld>
            <a:endParaRPr lang="en-US"/>
          </a:p>
        </p:txBody>
      </p:sp>
    </p:spTree>
    <p:extLst>
      <p:ext uri="{BB962C8B-B14F-4D97-AF65-F5344CB8AC3E}">
        <p14:creationId xmlns:p14="http://schemas.microsoft.com/office/powerpoint/2010/main" val="4081717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37</a:t>
            </a:fld>
            <a:endParaRPr lang="en-US"/>
          </a:p>
        </p:txBody>
      </p:sp>
    </p:spTree>
    <p:extLst>
      <p:ext uri="{BB962C8B-B14F-4D97-AF65-F5344CB8AC3E}">
        <p14:creationId xmlns:p14="http://schemas.microsoft.com/office/powerpoint/2010/main" val="1599709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43/(43+44)</m:t>
                          </m:r>
                        </m:num>
                        <m:den>
                          <m:r>
                            <a:rPr lang="en-US" b="0" i="1" smtClean="0">
                              <a:latin typeface="Cambria Math" panose="02040503050406030204" pitchFamily="18" charset="0"/>
                            </a:rPr>
                            <m:t>78/(78+139)</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43/87</m:t>
                          </m:r>
                        </m:num>
                        <m:den>
                          <m:r>
                            <a:rPr lang="en-CA" b="0" i="1" smtClean="0">
                              <a:latin typeface="Cambria Math" panose="02040503050406030204" pitchFamily="18" charset="0"/>
                            </a:rPr>
                            <m:t>78/217</m:t>
                          </m:r>
                        </m:den>
                      </m:f>
                      <m:r>
                        <a:rPr lang="en-US" b="0" i="1" smtClean="0">
                          <a:latin typeface="Cambria Math" panose="02040503050406030204" pitchFamily="18" charset="0"/>
                        </a:rPr>
                        <m:t>≈1.38</m:t>
                      </m:r>
                    </m:oMath>
                  </m:oMathPara>
                </a14:m>
                <a:endParaRPr lang="en-US"/>
              </a:p>
              <a:p>
                <a:endParaRPr lang="en-US"/>
              </a:p>
              <a:p>
                <a:r>
                  <a:rPr lang="en-US"/>
                  <a:t>38%: this the amount above 1</a:t>
                </a:r>
              </a:p>
              <a:p>
                <a:r>
                  <a:rPr lang="en-US"/>
                  <a:t>1.38 – 1.00 = 0.38 -&gt; 38%</a:t>
                </a:r>
              </a:p>
            </p:txBody>
          </p:sp>
        </mc:Choice>
        <mc:Fallback xmlns="">
          <p:sp>
            <p:nvSpPr>
              <p:cNvPr id="3" name="Notes Placeholder 2"/>
              <p:cNvSpPr>
                <a:spLocks noGrp="1"/>
              </p:cNvSpPr>
              <p:nvPr>
                <p:ph type="body" idx="1"/>
              </p:nvPr>
            </p:nvSpPr>
            <p:spPr/>
            <p:txBody>
              <a:bodyPr/>
              <a:lstStyle/>
              <a:p>
                <a:pPr/>
                <a:r>
                  <a:rPr lang="en-US" b="0" i="0">
                    <a:latin typeface="Cambria Math" panose="02040503050406030204" pitchFamily="18" charset="0"/>
                  </a:rPr>
                  <a:t>𝑅𝑅=(43/(43+44))/(78/(78+139))</a:t>
                </a:r>
                <a:r>
                  <a:rPr lang="en-CA" b="0" i="0">
                    <a:latin typeface="Cambria Math" panose="02040503050406030204" pitchFamily="18" charset="0"/>
                  </a:rPr>
                  <a:t>=(43/87)/(78/217)</a:t>
                </a:r>
                <a:r>
                  <a:rPr lang="en-US" b="0" i="0">
                    <a:latin typeface="Cambria Math" panose="02040503050406030204" pitchFamily="18" charset="0"/>
                  </a:rPr>
                  <a:t>≈1.38</a:t>
                </a:r>
                <a:endParaRPr lang="en-US"/>
              </a:p>
              <a:p>
                <a:endParaRPr lang="en-US"/>
              </a:p>
              <a:p>
                <a:r>
                  <a:rPr lang="en-US"/>
                  <a:t>38%: this the amount above 1</a:t>
                </a:r>
              </a:p>
              <a:p>
                <a:r>
                  <a:rPr lang="en-US"/>
                  <a:t>1.38 – 1.00 = 0.38 -&gt; 38%</a:t>
                </a:r>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38</a:t>
            </a:fld>
            <a:endParaRPr lang="en-US"/>
          </a:p>
        </p:txBody>
      </p:sp>
    </p:spTree>
    <p:extLst>
      <p:ext uri="{BB962C8B-B14F-4D97-AF65-F5344CB8AC3E}">
        <p14:creationId xmlns:p14="http://schemas.microsoft.com/office/powerpoint/2010/main" val="1376557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d>
                            <m:dPr>
                              <m:ctrlPr>
                                <a:rPr lang="en-US" b="0" i="1" smtClean="0">
                                  <a:latin typeface="Cambria Math" panose="02040503050406030204" pitchFamily="18" charset="0"/>
                                </a:rPr>
                              </m:ctrlPr>
                            </m:dPr>
                            <m:e>
                              <m:r>
                                <a:rPr lang="en-US" b="0" i="1" smtClean="0">
                                  <a:latin typeface="Cambria Math" panose="02040503050406030204" pitchFamily="18" charset="0"/>
                                </a:rPr>
                                <m:t>5+82</m:t>
                              </m:r>
                            </m:e>
                          </m:d>
                        </m:num>
                        <m:den>
                          <m:r>
                            <a:rPr lang="en-US" b="0" i="1" smtClean="0">
                              <a:latin typeface="Cambria Math" panose="02040503050406030204" pitchFamily="18" charset="0"/>
                            </a:rPr>
                            <m:t>42/</m:t>
                          </m:r>
                          <m:d>
                            <m:dPr>
                              <m:ctrlPr>
                                <a:rPr lang="en-US" b="0" i="1" smtClean="0">
                                  <a:latin typeface="Cambria Math" panose="02040503050406030204" pitchFamily="18" charset="0"/>
                                </a:rPr>
                              </m:ctrlPr>
                            </m:dPr>
                            <m:e>
                              <m:r>
                                <a:rPr lang="en-US" b="0" i="1" smtClean="0">
                                  <a:latin typeface="Cambria Math" panose="02040503050406030204" pitchFamily="18" charset="0"/>
                                </a:rPr>
                                <m:t>42+175</m:t>
                              </m:r>
                            </m:e>
                          </m:d>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5/87</m:t>
                          </m:r>
                        </m:num>
                        <m:den>
                          <m:r>
                            <a:rPr lang="en-CA" b="0" i="1" smtClean="0">
                              <a:latin typeface="Cambria Math" panose="02040503050406030204" pitchFamily="18" charset="0"/>
                            </a:rPr>
                            <m:t>42/217</m:t>
                          </m:r>
                        </m:den>
                      </m:f>
                      <m:r>
                        <a:rPr lang="en-US" b="0" i="1" smtClean="0">
                          <a:latin typeface="Cambria Math" panose="02040503050406030204" pitchFamily="18" charset="0"/>
                        </a:rPr>
                        <m:t>≈0.30</m:t>
                      </m:r>
                    </m:oMath>
                  </m:oMathPara>
                </a14:m>
                <a:endParaRPr lang="en-US"/>
              </a:p>
              <a:p>
                <a:endParaRPr lang="en-US"/>
              </a:p>
              <a:p>
                <a:r>
                  <a:rPr lang="en-US"/>
                  <a:t>1.00 – 0.30 = 0.70, therefore 70% lower chance</a:t>
                </a:r>
              </a:p>
              <a:p>
                <a:endParaRPr lang="en-US"/>
              </a:p>
              <a:p>
                <a:r>
                  <a:rPr lang="en-US"/>
                  <a:t>Change the order of comparison to use the reciprocal! </a:t>
                </a:r>
              </a:p>
              <a:p>
                <a:r>
                  <a:rPr lang="en-US"/>
                  <a:t>1/.30 = 3.33</a:t>
                </a:r>
              </a:p>
            </p:txBody>
          </p:sp>
        </mc:Choice>
        <mc:Fallback xmlns="">
          <p:sp>
            <p:nvSpPr>
              <p:cNvPr id="3" name="Notes Placeholder 2"/>
              <p:cNvSpPr>
                <a:spLocks noGrp="1"/>
              </p:cNvSpPr>
              <p:nvPr>
                <p:ph type="body" idx="1"/>
              </p:nvPr>
            </p:nvSpPr>
            <p:spPr/>
            <p:txBody>
              <a:bodyPr/>
              <a:lstStyle/>
              <a:p>
                <a:pPr/>
                <a:r>
                  <a:rPr lang="en-US" b="0" i="0">
                    <a:latin typeface="Cambria Math" panose="02040503050406030204" pitchFamily="18" charset="0"/>
                  </a:rPr>
                  <a:t>𝑅𝑅=(5/(5+82))/(42/(42+175) )</a:t>
                </a:r>
                <a:r>
                  <a:rPr lang="en-CA" b="0" i="0">
                    <a:latin typeface="Cambria Math" panose="02040503050406030204" pitchFamily="18" charset="0"/>
                  </a:rPr>
                  <a:t>=(5/87)/(42/217)</a:t>
                </a:r>
                <a:r>
                  <a:rPr lang="en-US" b="0" i="0">
                    <a:latin typeface="Cambria Math" panose="02040503050406030204" pitchFamily="18" charset="0"/>
                  </a:rPr>
                  <a:t>≈0.30</a:t>
                </a:r>
                <a:endParaRPr lang="en-US"/>
              </a:p>
              <a:p>
                <a:endParaRPr lang="en-US"/>
              </a:p>
              <a:p>
                <a:r>
                  <a:rPr lang="en-US"/>
                  <a:t>1.00 – 0.30 = 0.70, therefore 70% lower chance</a:t>
                </a:r>
              </a:p>
              <a:p>
                <a:endParaRPr lang="en-US"/>
              </a:p>
              <a:p>
                <a:r>
                  <a:rPr lang="en-US"/>
                  <a:t>Change the order of comparison to use the reciprocal! </a:t>
                </a:r>
              </a:p>
              <a:p>
                <a:r>
                  <a:rPr lang="en-US"/>
                  <a:t>1/.30 = 3.33</a:t>
                </a:r>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39</a:t>
            </a:fld>
            <a:endParaRPr lang="en-US"/>
          </a:p>
        </p:txBody>
      </p:sp>
    </p:spTree>
    <p:extLst>
      <p:ext uri="{BB962C8B-B14F-4D97-AF65-F5344CB8AC3E}">
        <p14:creationId xmlns:p14="http://schemas.microsoft.com/office/powerpoint/2010/main" val="3569703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a:t>Relative</a:t>
            </a:r>
            <a:r>
              <a:rPr lang="en-US" b="0" i="0"/>
              <a:t> means </a:t>
            </a:r>
            <a:r>
              <a:rPr lang="en-US" b="1" i="1"/>
              <a:t>Division</a:t>
            </a:r>
          </a:p>
        </p:txBody>
      </p:sp>
      <p:sp>
        <p:nvSpPr>
          <p:cNvPr id="4" name="Slide Number Placeholder 3"/>
          <p:cNvSpPr>
            <a:spLocks noGrp="1"/>
          </p:cNvSpPr>
          <p:nvPr>
            <p:ph type="sldNum" sz="quarter" idx="5"/>
          </p:nvPr>
        </p:nvSpPr>
        <p:spPr/>
        <p:txBody>
          <a:bodyPr/>
          <a:lstStyle/>
          <a:p>
            <a:fld id="{787EE427-C08C-43DF-B86B-49921325CC11}" type="slidenum">
              <a:rPr lang="en-US" smtClean="0"/>
              <a:t>40</a:t>
            </a:fld>
            <a:endParaRPr lang="en-US"/>
          </a:p>
        </p:txBody>
      </p:sp>
    </p:spTree>
    <p:extLst>
      <p:ext uri="{BB962C8B-B14F-4D97-AF65-F5344CB8AC3E}">
        <p14:creationId xmlns:p14="http://schemas.microsoft.com/office/powerpoint/2010/main" val="988414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t>If </a:t>
                </a:r>
                <a14:m>
                  <m:oMath xmlns:m="http://schemas.openxmlformats.org/officeDocument/2006/math">
                    <m:f>
                      <m:fPr>
                        <m:ctrlPr>
                          <a:rPr lang="en-US" sz="1200" i="1" smtClean="0">
                            <a:latin typeface="Cambria Math" panose="02040503050406030204" pitchFamily="18" charset="0"/>
                          </a:rPr>
                        </m:ctrlPr>
                      </m:fPr>
                      <m:num>
                        <m:r>
                          <a:rPr lang="en-US" sz="1200" i="1">
                            <a:latin typeface="Cambria Math" panose="02040503050406030204" pitchFamily="18" charset="0"/>
                          </a:rPr>
                          <m:t>1−</m:t>
                        </m:r>
                        <m:sSub>
                          <m:sSubPr>
                            <m:ctrlPr>
                              <a:rPr lang="en-CA" sz="1200" i="1">
                                <a:latin typeface="Cambria Math" panose="02040503050406030204" pitchFamily="18" charset="0"/>
                              </a:rPr>
                            </m:ctrlPr>
                          </m:sSubPr>
                          <m:e>
                            <m:r>
                              <a:rPr lang="en-CA" sz="1200" i="1">
                                <a:latin typeface="Cambria Math" panose="02040503050406030204" pitchFamily="18" charset="0"/>
                              </a:rPr>
                              <m:t>𝑝</m:t>
                            </m:r>
                          </m:e>
                          <m:sub>
                            <m:r>
                              <m:rPr>
                                <m:sty m:val="p"/>
                              </m:rPr>
                              <a:rPr lang="en-CA" sz="1200" i="0">
                                <a:latin typeface="Cambria Math" panose="02040503050406030204" pitchFamily="18" charset="0"/>
                              </a:rPr>
                              <m:t>T</m:t>
                            </m:r>
                            <m:r>
                              <m:rPr>
                                <m:sty m:val="p"/>
                              </m:rPr>
                              <a:rPr lang="en-CA" sz="1200" b="0" i="0" smtClean="0">
                                <a:latin typeface="Cambria Math" panose="02040503050406030204" pitchFamily="18" charset="0"/>
                              </a:rPr>
                              <m:t>reatment</m:t>
                            </m:r>
                          </m:sub>
                        </m:sSub>
                      </m:num>
                      <m:den>
                        <m:r>
                          <a:rPr lang="en-US" sz="1200" i="1">
                            <a:latin typeface="Cambria Math" panose="02040503050406030204" pitchFamily="18" charset="0"/>
                          </a:rPr>
                          <m:t>1−</m:t>
                        </m:r>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m:rPr>
                                <m:sty m:val="p"/>
                              </m:rPr>
                              <a:rPr lang="en-CA" sz="1200" i="0">
                                <a:latin typeface="Cambria Math" panose="02040503050406030204" pitchFamily="18" charset="0"/>
                              </a:rPr>
                              <m:t>C</m:t>
                            </m:r>
                            <m:r>
                              <m:rPr>
                                <m:sty m:val="p"/>
                              </m:rPr>
                              <a:rPr lang="en-CA" sz="1200" b="0" i="0" smtClean="0">
                                <a:latin typeface="Cambria Math" panose="02040503050406030204" pitchFamily="18" charset="0"/>
                              </a:rPr>
                              <m:t>ontrol</m:t>
                            </m:r>
                          </m:sub>
                        </m:sSub>
                      </m:den>
                    </m:f>
                  </m:oMath>
                </a14:m>
                <a:r>
                  <a:rPr lang="en-US"/>
                  <a:t> is small, then </a:t>
                </a:r>
                <a14:m>
                  <m:oMath xmlns:m="http://schemas.openxmlformats.org/officeDocument/2006/math">
                    <m:r>
                      <a:rPr lang="en-CA" b="0" i="1" smtClean="0">
                        <a:latin typeface="Cambria Math" panose="02040503050406030204" pitchFamily="18" charset="0"/>
                      </a:rPr>
                      <m:t>𝑂𝑅</m:t>
                    </m:r>
                    <m:r>
                      <a:rPr lang="en-CA" b="0" i="1" smtClean="0">
                        <a:latin typeface="Cambria Math" panose="02040503050406030204" pitchFamily="18" charset="0"/>
                      </a:rPr>
                      <m:t>≈</m:t>
                    </m:r>
                    <m:r>
                      <a:rPr lang="en-CA" b="0" i="1" smtClean="0">
                        <a:latin typeface="Cambria Math" panose="02040503050406030204" pitchFamily="18" charset="0"/>
                      </a:rPr>
                      <m:t>𝑅𝑅</m:t>
                    </m:r>
                  </m:oMath>
                </a14:m>
                <a:endParaRPr lang="en-US"/>
              </a:p>
              <a:p>
                <a:endParaRPr lang="en-US"/>
              </a:p>
              <a:p>
                <a:r>
                  <a:rPr lang="en-US"/>
                  <a:t>(Use algebra to simplify OR formula, which reveals cross-multiplying)</a:t>
                </a:r>
              </a:p>
              <a:p>
                <a:endParaRPr lang="en-US"/>
              </a:p>
              <a:p>
                <a:r>
                  <a:rPr lang="en-US" b="1"/>
                  <a:t>Emphasize</a:t>
                </a:r>
                <a:r>
                  <a:rPr lang="en-US" b="0"/>
                  <a:t> that this CAN be calculated from case-control studies</a:t>
                </a:r>
                <a:endParaRPr lang="en-US" b="1"/>
              </a:p>
            </p:txBody>
          </p:sp>
        </mc:Choice>
        <mc:Fallback xmlns="">
          <p:sp>
            <p:nvSpPr>
              <p:cNvPr id="3" name="Notes Placeholder 2"/>
              <p:cNvSpPr>
                <a:spLocks noGrp="1"/>
              </p:cNvSpPr>
              <p:nvPr>
                <p:ph type="body" idx="1"/>
              </p:nvPr>
            </p:nvSpPr>
            <p:spPr/>
            <p:txBody>
              <a:bodyPr/>
              <a:lstStyle/>
              <a:p>
                <a:r>
                  <a:rPr lang="en-US"/>
                  <a:t>If </a:t>
                </a:r>
                <a:r>
                  <a:rPr lang="en-US" sz="1200" i="0">
                    <a:latin typeface="Cambria Math" panose="02040503050406030204" pitchFamily="18" charset="0"/>
                  </a:rPr>
                  <a:t>(1−</a:t>
                </a:r>
                <a:r>
                  <a:rPr lang="en-CA" sz="1200" i="0">
                    <a:latin typeface="Cambria Math" panose="02040503050406030204" pitchFamily="18" charset="0"/>
                  </a:rPr>
                  <a:t>𝑝_T</a:t>
                </a:r>
                <a:r>
                  <a:rPr lang="en-CA" sz="1200" b="0" i="0">
                    <a:latin typeface="Cambria Math" panose="02040503050406030204" pitchFamily="18" charset="0"/>
                  </a:rPr>
                  <a:t>reatment</a:t>
                </a:r>
                <a:r>
                  <a:rPr lang="en-US" sz="1200" b="0" i="0">
                    <a:latin typeface="Cambria Math" panose="02040503050406030204" pitchFamily="18" charset="0"/>
                  </a:rPr>
                  <a:t>)/(</a:t>
                </a:r>
                <a:r>
                  <a:rPr lang="en-US" sz="1200" i="0">
                    <a:latin typeface="Cambria Math" panose="02040503050406030204" pitchFamily="18" charset="0"/>
                  </a:rPr>
                  <a:t>1−𝑝_</a:t>
                </a:r>
                <a:r>
                  <a:rPr lang="en-CA" sz="1200" i="0">
                    <a:latin typeface="Cambria Math" panose="02040503050406030204" pitchFamily="18" charset="0"/>
                  </a:rPr>
                  <a:t>C</a:t>
                </a:r>
                <a:r>
                  <a:rPr lang="en-CA" sz="1200" b="0" i="0">
                    <a:latin typeface="Cambria Math" panose="02040503050406030204" pitchFamily="18" charset="0"/>
                  </a:rPr>
                  <a:t>ontrol </a:t>
                </a:r>
                <a:r>
                  <a:rPr lang="en-US" sz="1200" b="0" i="0">
                    <a:latin typeface="Cambria Math" panose="02040503050406030204" pitchFamily="18" charset="0"/>
                  </a:rPr>
                  <a:t>)</a:t>
                </a:r>
                <a:r>
                  <a:rPr lang="en-US"/>
                  <a:t> is small, then </a:t>
                </a:r>
                <a:r>
                  <a:rPr lang="en-CA" b="0" i="0">
                    <a:latin typeface="Cambria Math" panose="02040503050406030204" pitchFamily="18" charset="0"/>
                  </a:rPr>
                  <a:t>𝑂𝑅≈𝑅𝑅</a:t>
                </a:r>
                <a:endParaRPr lang="en-US"/>
              </a:p>
              <a:p>
                <a:endParaRPr lang="en-US"/>
              </a:p>
              <a:p>
                <a:r>
                  <a:rPr lang="en-US"/>
                  <a:t>(Use algebra to simplify OR formula, which reveals cross-multiplying)</a:t>
                </a:r>
              </a:p>
              <a:p>
                <a:endParaRPr lang="en-US"/>
              </a:p>
              <a:p>
                <a:r>
                  <a:rPr lang="en-US" b="1"/>
                  <a:t>Emphasize</a:t>
                </a:r>
                <a:r>
                  <a:rPr lang="en-US" b="0"/>
                  <a:t> that this CAN be calculated from case-control studies</a:t>
                </a:r>
                <a:endParaRPr lang="en-US" b="1"/>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41</a:t>
            </a:fld>
            <a:endParaRPr lang="en-US"/>
          </a:p>
        </p:txBody>
      </p:sp>
    </p:spTree>
    <p:extLst>
      <p:ext uri="{BB962C8B-B14F-4D97-AF65-F5344CB8AC3E}">
        <p14:creationId xmlns:p14="http://schemas.microsoft.com/office/powerpoint/2010/main" val="3450053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1.5 is 3/2</a:t>
            </a:r>
          </a:p>
          <a:p>
            <a:r>
              <a:rPr lang="en-US"/>
              <a:t>0/67 is 2/3 </a:t>
            </a:r>
          </a:p>
          <a:p>
            <a:r>
              <a:rPr lang="en-US"/>
              <a:t>Both ratios using the same values but</a:t>
            </a:r>
          </a:p>
          <a:p>
            <a:r>
              <a:rPr lang="en-US"/>
              <a:t>1.5 – 1.0 = 0.5</a:t>
            </a:r>
          </a:p>
          <a:p>
            <a:r>
              <a:rPr lang="en-US"/>
              <a:t>1.0 – 0.67 = 0.33</a:t>
            </a:r>
          </a:p>
          <a:p>
            <a:r>
              <a:rPr lang="en-US"/>
              <a:t>Different distances from 1</a:t>
            </a:r>
          </a:p>
        </p:txBody>
      </p:sp>
      <p:sp>
        <p:nvSpPr>
          <p:cNvPr id="4" name="Slide Number Placeholder 3"/>
          <p:cNvSpPr>
            <a:spLocks noGrp="1"/>
          </p:cNvSpPr>
          <p:nvPr>
            <p:ph type="sldNum" sz="quarter" idx="5"/>
          </p:nvPr>
        </p:nvSpPr>
        <p:spPr/>
        <p:txBody>
          <a:bodyPr/>
          <a:lstStyle/>
          <a:p>
            <a:fld id="{787EE427-C08C-43DF-B86B-49921325CC11}" type="slidenum">
              <a:rPr lang="en-US" smtClean="0"/>
              <a:t>42</a:t>
            </a:fld>
            <a:endParaRPr lang="en-US"/>
          </a:p>
        </p:txBody>
      </p:sp>
    </p:spTree>
    <p:extLst>
      <p:ext uri="{BB962C8B-B14F-4D97-AF65-F5344CB8AC3E}">
        <p14:creationId xmlns:p14="http://schemas.microsoft.com/office/powerpoint/2010/main" val="899456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https://www.nimh.nih.gov/health/statistics/what-is-prevalence.shtml</a:t>
            </a:r>
            <a:endParaRPr lang="en-US"/>
          </a:p>
          <a:p>
            <a:endParaRPr lang="en-US"/>
          </a:p>
          <a:p>
            <a:r>
              <a:rPr lang="en-US"/>
              <a:t>Emphasize RATE for incidence</a:t>
            </a:r>
          </a:p>
        </p:txBody>
      </p:sp>
      <p:sp>
        <p:nvSpPr>
          <p:cNvPr id="4" name="Slide Number Placeholder 3"/>
          <p:cNvSpPr>
            <a:spLocks noGrp="1"/>
          </p:cNvSpPr>
          <p:nvPr>
            <p:ph type="sldNum" sz="quarter" idx="5"/>
          </p:nvPr>
        </p:nvSpPr>
        <p:spPr/>
        <p:txBody>
          <a:bodyPr/>
          <a:lstStyle/>
          <a:p>
            <a:fld id="{787EE427-C08C-43DF-B86B-49921325CC11}" type="slidenum">
              <a:rPr lang="en-US" smtClean="0"/>
              <a:t>5</a:t>
            </a:fld>
            <a:endParaRPr lang="en-US"/>
          </a:p>
        </p:txBody>
      </p:sp>
    </p:spTree>
    <p:extLst>
      <p:ext uri="{BB962C8B-B14F-4D97-AF65-F5344CB8AC3E}">
        <p14:creationId xmlns:p14="http://schemas.microsoft.com/office/powerpoint/2010/main" val="2595388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0000"/>
                </a:solidFill>
              </a:rPr>
              <a:t>Yes, it is a cohort study.</a:t>
            </a:r>
          </a:p>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43</a:t>
            </a:fld>
            <a:endParaRPr lang="en-US"/>
          </a:p>
        </p:txBody>
      </p:sp>
    </p:spTree>
    <p:extLst>
      <p:ext uri="{BB962C8B-B14F-4D97-AF65-F5344CB8AC3E}">
        <p14:creationId xmlns:p14="http://schemas.microsoft.com/office/powerpoint/2010/main" val="437156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lvl="0" indent="0">
                  <a:buFont typeface="+mj-lt"/>
                  <a:buNone/>
                </a:pPr>
                <a:r>
                  <a:rPr lang="en-US"/>
                  <a:t>Give table total: 3442</a:t>
                </a:r>
              </a:p>
              <a:p>
                <a:pPr marL="0" lvl="0" indent="0">
                  <a:buFont typeface="+mj-lt"/>
                  <a:buNone/>
                </a:pPr>
                <a:r>
                  <a:rPr lang="en-US"/>
                  <a:t>Circle 173 and 207 (numerator)</a:t>
                </a:r>
              </a:p>
              <a:p>
                <a:pPr marL="0" lvl="0" indent="0">
                  <a:buFont typeface="+mj-lt"/>
                  <a:buNone/>
                </a:pPr>
                <a:endParaRPr lang="en-US"/>
              </a:p>
              <a:p>
                <a:pPr marL="514350" lvl="0" indent="-514350">
                  <a:buFont typeface="+mj-lt"/>
                  <a:buAutoNum type="arabicPeriod" startAt="2"/>
                </a:pPr>
                <a:r>
                  <a:rPr lang="en-US"/>
                  <a:t>What is the prevalence of Severe Malaria among children aged 0</a:t>
                </a:r>
                <a:r>
                  <a:rPr lang="en-CA"/>
                  <a:t> </a:t>
                </a:r>
                <a:r>
                  <a:rPr lang="en-US"/>
                  <a:t>to</a:t>
                </a:r>
                <a:r>
                  <a:rPr lang="en-CA"/>
                  <a:t> </a:t>
                </a:r>
                <a:r>
                  <a:rPr lang="en-US"/>
                  <a:t>&lt;</a:t>
                </a:r>
                <a:r>
                  <a:rPr lang="en-CA"/>
                  <a:t> </a:t>
                </a:r>
                <a:r>
                  <a:rPr lang="en-US"/>
                  <a:t>5 years?</a:t>
                </a:r>
                <a:br>
                  <a:rPr lang="en-US"/>
                </a:b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173+207</m:t>
                        </m:r>
                      </m:num>
                      <m:den>
                        <m:r>
                          <a:rPr lang="en-US" i="1">
                            <a:solidFill>
                              <a:srgbClr val="FF0000"/>
                            </a:solidFill>
                            <a:latin typeface="Cambria Math" panose="02040503050406030204" pitchFamily="18" charset="0"/>
                          </a:rPr>
                          <m:t>3442</m:t>
                        </m:r>
                      </m:den>
                    </m:f>
                    <m:r>
                      <a:rPr lang="en-US" i="1">
                        <a:solidFill>
                          <a:srgbClr val="FF0000"/>
                        </a:solidFill>
                        <a:latin typeface="Cambria Math" panose="02040503050406030204" pitchFamily="18" charset="0"/>
                      </a:rPr>
                      <m:t>=0.11</m:t>
                    </m:r>
                  </m:oMath>
                </a14:m>
                <a:endParaRPr lang="en-US">
                  <a:solidFill>
                    <a:srgbClr val="FF0000"/>
                  </a:solidFill>
                </a:endParaRPr>
              </a:p>
              <a:p>
                <a:pPr marL="514350" lvl="0" indent="-514350">
                  <a:buFont typeface="+mj-lt"/>
                  <a:buAutoNum type="arabicPeriod" startAt="2"/>
                </a:pPr>
                <a:r>
                  <a:rPr lang="en-US"/>
                  <a:t>What is the relative risk of Severe Malaria for participants under 2</a:t>
                </a:r>
                <a:r>
                  <a:rPr lang="en-CA"/>
                  <a:t> </a:t>
                </a:r>
                <a:r>
                  <a:rPr lang="en-US"/>
                  <a:t>years of age compared with those aged between 2 and 5? </a:t>
                </a:r>
                <a:br>
                  <a:rPr lang="en-US"/>
                </a:br>
                <a:br>
                  <a:rPr lang="en-US"/>
                </a:b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173/(173+846)</m:t>
                        </m:r>
                      </m:num>
                      <m:den>
                        <m:r>
                          <a:rPr lang="en-US" i="1">
                            <a:solidFill>
                              <a:srgbClr val="FF0000"/>
                            </a:solidFill>
                            <a:latin typeface="Cambria Math" panose="02040503050406030204" pitchFamily="18" charset="0"/>
                          </a:rPr>
                          <m:t>207/(207+2216)</m:t>
                        </m:r>
                      </m:den>
                    </m:f>
                    <m:r>
                      <a:rPr lang="en-US" i="1">
                        <a:solidFill>
                          <a:srgbClr val="FF0000"/>
                        </a:solidFill>
                        <a:latin typeface="Cambria Math" panose="02040503050406030204" pitchFamily="18" charset="0"/>
                      </a:rPr>
                      <m:t>=1.99</m:t>
                    </m:r>
                  </m:oMath>
                </a14:m>
                <a:endParaRPr lang="en-US"/>
              </a:p>
              <a:p>
                <a:endParaRPr lang="en-US"/>
              </a:p>
            </p:txBody>
          </p:sp>
        </mc:Choice>
        <mc:Fallback xmlns="">
          <p:sp>
            <p:nvSpPr>
              <p:cNvPr id="3" name="Notes Placeholder 2"/>
              <p:cNvSpPr>
                <a:spLocks noGrp="1"/>
              </p:cNvSpPr>
              <p:nvPr>
                <p:ph type="body" idx="1"/>
              </p:nvPr>
            </p:nvSpPr>
            <p:spPr/>
            <p:txBody>
              <a:bodyPr/>
              <a:lstStyle/>
              <a:p>
                <a:pPr marL="0" lvl="0" indent="0">
                  <a:buFont typeface="+mj-lt"/>
                  <a:buNone/>
                </a:pPr>
                <a:r>
                  <a:rPr lang="en-US"/>
                  <a:t>Give table total: 3442</a:t>
                </a:r>
              </a:p>
              <a:p>
                <a:pPr marL="0" lvl="0" indent="0">
                  <a:buFont typeface="+mj-lt"/>
                  <a:buNone/>
                </a:pPr>
                <a:r>
                  <a:rPr lang="en-US"/>
                  <a:t>Circle 173 and 207 (numerator)</a:t>
                </a:r>
              </a:p>
              <a:p>
                <a:pPr marL="0" lvl="0" indent="0">
                  <a:buFont typeface="+mj-lt"/>
                  <a:buNone/>
                </a:pPr>
                <a:endParaRPr lang="en-US"/>
              </a:p>
              <a:p>
                <a:pPr marL="514350" lvl="0" indent="-514350">
                  <a:buFont typeface="+mj-lt"/>
                  <a:buAutoNum type="arabicPeriod" startAt="2"/>
                </a:pPr>
                <a:r>
                  <a:rPr lang="en-US"/>
                  <a:t>What is the prevalence of Severe Malaria among children aged 0</a:t>
                </a:r>
                <a:r>
                  <a:rPr lang="en-CA"/>
                  <a:t> </a:t>
                </a:r>
                <a:r>
                  <a:rPr lang="en-US"/>
                  <a:t>to</a:t>
                </a:r>
                <a:r>
                  <a:rPr lang="en-CA"/>
                  <a:t> </a:t>
                </a:r>
                <a:r>
                  <a:rPr lang="en-US"/>
                  <a:t>&lt;</a:t>
                </a:r>
                <a:r>
                  <a:rPr lang="en-CA"/>
                  <a:t> </a:t>
                </a:r>
                <a:r>
                  <a:rPr lang="en-US"/>
                  <a:t>5 years?</a:t>
                </a:r>
                <a:br>
                  <a:rPr lang="en-US"/>
                </a:br>
                <a:r>
                  <a:rPr lang="en-US" i="0">
                    <a:solidFill>
                      <a:srgbClr val="FF0000"/>
                    </a:solidFill>
                    <a:latin typeface="Cambria Math" panose="02040503050406030204" pitchFamily="18" charset="0"/>
                  </a:rPr>
                  <a:t>(173+207)/3442=0.11</a:t>
                </a:r>
                <a:endParaRPr lang="en-US">
                  <a:solidFill>
                    <a:srgbClr val="FF0000"/>
                  </a:solidFill>
                </a:endParaRPr>
              </a:p>
              <a:p>
                <a:pPr marL="514350" lvl="0" indent="-514350">
                  <a:buFont typeface="+mj-lt"/>
                  <a:buAutoNum type="arabicPeriod" startAt="2"/>
                </a:pPr>
                <a:r>
                  <a:rPr lang="en-US"/>
                  <a:t>What is the relative risk of Severe Malaria for participants under 2</a:t>
                </a:r>
                <a:r>
                  <a:rPr lang="en-CA"/>
                  <a:t> </a:t>
                </a:r>
                <a:r>
                  <a:rPr lang="en-US"/>
                  <a:t>years of age compared with those aged between 2 and 5? </a:t>
                </a:r>
                <a:br>
                  <a:rPr lang="en-US"/>
                </a:br>
                <a:br>
                  <a:rPr lang="en-US"/>
                </a:br>
                <a:r>
                  <a:rPr lang="en-US" i="0">
                    <a:solidFill>
                      <a:srgbClr val="FF0000"/>
                    </a:solidFill>
                    <a:latin typeface="Cambria Math" panose="02040503050406030204" pitchFamily="18" charset="0"/>
                  </a:rPr>
                  <a:t>(173/(173+846))/(207/(207+2216))=1.99</a:t>
                </a:r>
                <a:endParaRPr lang="en-US"/>
              </a:p>
              <a:p>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44</a:t>
            </a:fld>
            <a:endParaRPr lang="en-US"/>
          </a:p>
        </p:txBody>
      </p:sp>
    </p:spTree>
    <p:extLst>
      <p:ext uri="{BB962C8B-B14F-4D97-AF65-F5344CB8AC3E}">
        <p14:creationId xmlns:p14="http://schemas.microsoft.com/office/powerpoint/2010/main" val="2464493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a:endParaRPr lang="en-US"/>
              </a:p>
              <a:p>
                <a:pPr marL="514350" lvl="0" indent="-514350">
                  <a:buFont typeface="+mj-lt"/>
                  <a:buAutoNum type="arabicPeriod" startAt="4"/>
                </a:pPr>
                <a:r>
                  <a:rPr lang="en-US"/>
                  <a:t>Can the odds ratio be calculated using these data? Why or why not?</a:t>
                </a:r>
              </a:p>
              <a:p>
                <a:pPr marL="0" lvl="0" indent="0" algn="ctr">
                  <a:buNone/>
                </a:pPr>
                <a:r>
                  <a:rPr lang="en-US">
                    <a:solidFill>
                      <a:srgbClr val="FF0000"/>
                    </a:solidFill>
                  </a:rPr>
                  <a:t>Yes, odds ratio can always be calculated from a 2x2 table.</a:t>
                </a:r>
              </a:p>
              <a:p>
                <a:pPr marL="514350" lvl="0" indent="-514350">
                  <a:buFont typeface="+mj-lt"/>
                  <a:buAutoNum type="arabicPeriod" startAt="5"/>
                </a:pPr>
                <a:endParaRPr lang="en-US"/>
              </a:p>
              <a:p>
                <a:pPr marL="514350" lvl="0" indent="-514350">
                  <a:buFont typeface="+mj-lt"/>
                  <a:buAutoNum type="arabicPeriod" startAt="5"/>
                </a:pPr>
                <a:r>
                  <a:rPr lang="en-US"/>
                  <a:t>What is the odds ratio for Severe Malaria for participants under 2 years of age compared with those aged between 2 and 5?</a:t>
                </a:r>
                <a:br>
                  <a:rPr lang="en-US"/>
                </a:br>
                <a:endParaRPr lang="en-US" i="1">
                  <a:solidFill>
                    <a:srgbClr val="FF0000"/>
                  </a:solidFill>
                </a:endParaRPr>
              </a:p>
              <a:p>
                <a:pPr marL="0" lvl="0" indent="0">
                  <a:buNone/>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173⋅2216</m:t>
                          </m:r>
                        </m:num>
                        <m:den>
                          <m:r>
                            <a:rPr lang="en-US" i="1">
                              <a:solidFill>
                                <a:srgbClr val="FF0000"/>
                              </a:solidFill>
                              <a:latin typeface="Cambria Math" panose="02040503050406030204" pitchFamily="18" charset="0"/>
                            </a:rPr>
                            <m:t>207⋅846</m:t>
                          </m:r>
                        </m:den>
                      </m:f>
                      <m:r>
                        <a:rPr lang="en-US" i="1">
                          <a:solidFill>
                            <a:srgbClr val="FF0000"/>
                          </a:solidFill>
                          <a:latin typeface="Cambria Math" panose="02040503050406030204" pitchFamily="18" charset="0"/>
                        </a:rPr>
                        <m:t>=2.19</m:t>
                      </m:r>
                    </m:oMath>
                  </m:oMathPara>
                </a14:m>
                <a:endParaRPr lang="en-US"/>
              </a:p>
              <a:p>
                <a:pPr marL="0" indent="0">
                  <a:buNone/>
                </a:pPr>
                <a:endParaRPr lang="en-US"/>
              </a:p>
              <a:p>
                <a:pPr marL="0" indent="0">
                  <a:buNone/>
                </a:pPr>
                <a:endParaRPr lang="en-US"/>
              </a:p>
              <a:p>
                <a:pPr marL="0" indent="0">
                  <a:buNone/>
                </a:pPr>
                <a:endParaRPr lang="en-US"/>
              </a:p>
              <a:p>
                <a:pPr marL="0" indent="0">
                  <a:buNone/>
                </a:pPr>
                <a:endParaRPr lang="en-US">
                  <a:solidFill>
                    <a:srgbClr val="FF0000"/>
                  </a:solidFill>
                </a:endParaRPr>
              </a:p>
              <a:p>
                <a:endParaRPr lang="en-US"/>
              </a:p>
            </p:txBody>
          </p:sp>
        </mc:Choice>
        <mc:Fallback xmlns="">
          <p:sp>
            <p:nvSpPr>
              <p:cNvPr id="3" name="Notes Placeholder 2"/>
              <p:cNvSpPr>
                <a:spLocks noGrp="1"/>
              </p:cNvSpPr>
              <p:nvPr>
                <p:ph type="body" idx="1"/>
              </p:nvPr>
            </p:nvSpPr>
            <p:spPr/>
            <p:txBody>
              <a:bodyPr/>
              <a:lstStyle/>
              <a:p>
                <a:pPr lvl="0"/>
                <a:endParaRPr lang="en-US"/>
              </a:p>
              <a:p>
                <a:pPr marL="514350" lvl="0" indent="-514350">
                  <a:buFont typeface="+mj-lt"/>
                  <a:buAutoNum type="arabicPeriod" startAt="4"/>
                </a:pPr>
                <a:r>
                  <a:rPr lang="en-US"/>
                  <a:t>Can the odds ratio be calculated using these data? Why or why not?</a:t>
                </a:r>
              </a:p>
              <a:p>
                <a:pPr marL="0" lvl="0" indent="0" algn="ctr">
                  <a:buNone/>
                </a:pPr>
                <a:r>
                  <a:rPr lang="en-US">
                    <a:solidFill>
                      <a:srgbClr val="FF0000"/>
                    </a:solidFill>
                  </a:rPr>
                  <a:t>Yes, odds ratio can always be calculated from a 2x2 table.</a:t>
                </a:r>
              </a:p>
              <a:p>
                <a:pPr marL="514350" lvl="0" indent="-514350">
                  <a:buFont typeface="+mj-lt"/>
                  <a:buAutoNum type="arabicPeriod" startAt="5"/>
                </a:pPr>
                <a:endParaRPr lang="en-US"/>
              </a:p>
              <a:p>
                <a:pPr marL="514350" lvl="0" indent="-514350">
                  <a:buFont typeface="+mj-lt"/>
                  <a:buAutoNum type="arabicPeriod" startAt="5"/>
                </a:pPr>
                <a:r>
                  <a:rPr lang="en-US"/>
                  <a:t>What is the odds ratio for Severe Malaria for participants under 2 years of age compared with those aged between 2 and 5?</a:t>
                </a:r>
                <a:br>
                  <a:rPr lang="en-US"/>
                </a:br>
                <a:endParaRPr lang="en-US" i="1">
                  <a:solidFill>
                    <a:srgbClr val="FF0000"/>
                  </a:solidFill>
                </a:endParaRPr>
              </a:p>
              <a:p>
                <a:pPr marL="0" lvl="0" indent="0">
                  <a:buNone/>
                </a:pPr>
                <a:r>
                  <a:rPr lang="en-US" i="0">
                    <a:solidFill>
                      <a:srgbClr val="FF0000"/>
                    </a:solidFill>
                    <a:latin typeface="Cambria Math" panose="02040503050406030204" pitchFamily="18" charset="0"/>
                  </a:rPr>
                  <a:t>(173⋅2216)/(207⋅846)=2.19</a:t>
                </a:r>
                <a:endParaRPr lang="en-US"/>
              </a:p>
              <a:p>
                <a:pPr marL="0" indent="0">
                  <a:buNone/>
                </a:pPr>
                <a:endParaRPr lang="en-US"/>
              </a:p>
              <a:p>
                <a:pPr marL="0" indent="0">
                  <a:buNone/>
                </a:pPr>
                <a:endParaRPr lang="en-US"/>
              </a:p>
              <a:p>
                <a:pPr marL="0" indent="0">
                  <a:buNone/>
                </a:pPr>
                <a:endParaRPr lang="en-US"/>
              </a:p>
              <a:p>
                <a:pPr marL="0" indent="0">
                  <a:buNone/>
                </a:pPr>
                <a:endParaRPr lang="en-US">
                  <a:solidFill>
                    <a:srgbClr val="FF0000"/>
                  </a:solidFill>
                </a:endParaRPr>
              </a:p>
              <a:p>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45</a:t>
            </a:fld>
            <a:endParaRPr lang="en-US"/>
          </a:p>
        </p:txBody>
      </p:sp>
    </p:spTree>
    <p:extLst>
      <p:ext uri="{BB962C8B-B14F-4D97-AF65-F5344CB8AC3E}">
        <p14:creationId xmlns:p14="http://schemas.microsoft.com/office/powerpoint/2010/main" val="1664263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514350" lvl="0" indent="-514350">
                  <a:buFont typeface="+mj-lt"/>
                  <a:buAutoNum type="arabicPeriod" startAt="5"/>
                </a:pPr>
                <a:r>
                  <a:rPr lang="en-US"/>
                  <a:t>What is the odds ratio for Severe Malaria for participants under 2 years of age compared with those aged between 2 and 5?</a:t>
                </a:r>
                <a:br>
                  <a:rPr lang="en-US"/>
                </a:br>
                <a:endParaRPr lang="en-US" i="1">
                  <a:solidFill>
                    <a:srgbClr val="FF0000"/>
                  </a:solidFill>
                </a:endParaRPr>
              </a:p>
              <a:p>
                <a:pPr marL="0" lvl="0" indent="0">
                  <a:buNone/>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173⋅2216</m:t>
                          </m:r>
                        </m:num>
                        <m:den>
                          <m:r>
                            <a:rPr lang="en-US" i="1">
                              <a:solidFill>
                                <a:srgbClr val="FF0000"/>
                              </a:solidFill>
                              <a:latin typeface="Cambria Math" panose="02040503050406030204" pitchFamily="18" charset="0"/>
                            </a:rPr>
                            <m:t>207⋅846</m:t>
                          </m:r>
                        </m:den>
                      </m:f>
                      <m:r>
                        <a:rPr lang="en-US" i="1">
                          <a:solidFill>
                            <a:srgbClr val="FF0000"/>
                          </a:solidFill>
                          <a:latin typeface="Cambria Math" panose="02040503050406030204" pitchFamily="18" charset="0"/>
                        </a:rPr>
                        <m:t>=2.19</m:t>
                      </m:r>
                    </m:oMath>
                  </m:oMathPara>
                </a14:m>
                <a:endParaRPr lang="en-US"/>
              </a:p>
              <a:p>
                <a:pPr lvl="0"/>
                <a:endParaRPr lang="en-US"/>
              </a:p>
              <a:p>
                <a:pPr marL="514350" lvl="0" indent="-514350">
                  <a:buFont typeface="+mj-lt"/>
                  <a:buAutoNum type="arabicPeriod" startAt="6"/>
                </a:pPr>
                <a:r>
                  <a:rPr lang="en-US"/>
                  <a:t>Compare the relative risk to the odds ratio. </a:t>
                </a:r>
              </a:p>
              <a:p>
                <a:pPr marL="0" lvl="0" indent="0" algn="ctr">
                  <a:buNone/>
                </a:pPr>
                <a:r>
                  <a:rPr lang="en-US">
                    <a:solidFill>
                      <a:srgbClr val="FF0000"/>
                    </a:solidFill>
                  </a:rPr>
                  <a:t>1.99 vs. 2.19. They are similar values.</a:t>
                </a:r>
              </a:p>
              <a:p>
                <a:pPr marL="0" indent="0">
                  <a:buNone/>
                </a:pPr>
                <a:endParaRPr lang="en-US"/>
              </a:p>
              <a:p>
                <a:pPr marL="0" indent="0">
                  <a:buNone/>
                </a:pPr>
                <a:endParaRPr lang="en-US"/>
              </a:p>
              <a:p>
                <a:pPr marL="0" indent="0">
                  <a:buNone/>
                </a:pPr>
                <a:endParaRPr lang="en-US"/>
              </a:p>
              <a:p>
                <a:pPr marL="0" indent="0">
                  <a:buNone/>
                </a:pPr>
                <a:endParaRPr lang="en-US">
                  <a:solidFill>
                    <a:srgbClr val="FF0000"/>
                  </a:solidFill>
                </a:endParaRPr>
              </a:p>
              <a:p>
                <a:endParaRPr lang="en-US"/>
              </a:p>
            </p:txBody>
          </p:sp>
        </mc:Choice>
        <mc:Fallback xmlns="">
          <p:sp>
            <p:nvSpPr>
              <p:cNvPr id="3" name="Notes Placeholder 2"/>
              <p:cNvSpPr>
                <a:spLocks noGrp="1"/>
              </p:cNvSpPr>
              <p:nvPr>
                <p:ph type="body" idx="1"/>
              </p:nvPr>
            </p:nvSpPr>
            <p:spPr/>
            <p:txBody>
              <a:bodyPr/>
              <a:lstStyle/>
              <a:p>
                <a:pPr marL="514350" lvl="0" indent="-514350">
                  <a:buFont typeface="+mj-lt"/>
                  <a:buAutoNum type="arabicPeriod" startAt="5"/>
                </a:pPr>
                <a:r>
                  <a:rPr lang="en-US"/>
                  <a:t>What is the odds ratio for Severe Malaria for participants under 2 years of age compared with those aged between 2 and 5?</a:t>
                </a:r>
                <a:br>
                  <a:rPr lang="en-US"/>
                </a:br>
                <a:endParaRPr lang="en-US" i="1">
                  <a:solidFill>
                    <a:srgbClr val="FF0000"/>
                  </a:solidFill>
                </a:endParaRPr>
              </a:p>
              <a:p>
                <a:pPr marL="0" lvl="0" indent="0">
                  <a:buNone/>
                </a:pPr>
                <a:r>
                  <a:rPr lang="en-US" i="0">
                    <a:solidFill>
                      <a:srgbClr val="FF0000"/>
                    </a:solidFill>
                    <a:latin typeface="Cambria Math" panose="02040503050406030204" pitchFamily="18" charset="0"/>
                  </a:rPr>
                  <a:t>(173⋅2216)/(207⋅846)=2.19</a:t>
                </a:r>
                <a:endParaRPr lang="en-US"/>
              </a:p>
              <a:p>
                <a:pPr lvl="0"/>
                <a:endParaRPr lang="en-US"/>
              </a:p>
              <a:p>
                <a:pPr marL="514350" lvl="0" indent="-514350">
                  <a:buFont typeface="+mj-lt"/>
                  <a:buAutoNum type="arabicPeriod" startAt="6"/>
                </a:pPr>
                <a:r>
                  <a:rPr lang="en-US"/>
                  <a:t>Compare the relative risk to the odds ratio. </a:t>
                </a:r>
              </a:p>
              <a:p>
                <a:pPr marL="0" lvl="0" indent="0" algn="ctr">
                  <a:buNone/>
                </a:pPr>
                <a:r>
                  <a:rPr lang="en-US">
                    <a:solidFill>
                      <a:srgbClr val="FF0000"/>
                    </a:solidFill>
                  </a:rPr>
                  <a:t>1.99 vs. 2.19. They are similar values.</a:t>
                </a:r>
              </a:p>
              <a:p>
                <a:pPr marL="0" indent="0">
                  <a:buNone/>
                </a:pPr>
                <a:endParaRPr lang="en-US"/>
              </a:p>
              <a:p>
                <a:pPr marL="0" indent="0">
                  <a:buNone/>
                </a:pPr>
                <a:endParaRPr lang="en-US"/>
              </a:p>
              <a:p>
                <a:pPr marL="0" indent="0">
                  <a:buNone/>
                </a:pPr>
                <a:endParaRPr lang="en-US"/>
              </a:p>
              <a:p>
                <a:pPr marL="0" indent="0">
                  <a:buNone/>
                </a:pPr>
                <a:endParaRPr lang="en-US">
                  <a:solidFill>
                    <a:srgbClr val="FF0000"/>
                  </a:solidFill>
                </a:endParaRPr>
              </a:p>
              <a:p>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46</a:t>
            </a:fld>
            <a:endParaRPr lang="en-US"/>
          </a:p>
        </p:txBody>
      </p:sp>
    </p:spTree>
    <p:extLst>
      <p:ext uri="{BB962C8B-B14F-4D97-AF65-F5344CB8AC3E}">
        <p14:creationId xmlns:p14="http://schemas.microsoft.com/office/powerpoint/2010/main" val="939551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514350" lvl="0" indent="-514350">
                  <a:buFont typeface="+mj-lt"/>
                  <a:buAutoNum type="arabicPeriod" startAt="7"/>
                </a:pPr>
                <a:endParaRPr lang="en-US"/>
              </a:p>
              <a:p>
                <a:pPr marL="514350" lvl="0" indent="-514350">
                  <a:buFont typeface="+mj-lt"/>
                  <a:buAutoNum type="arabicPeriod" startAt="7"/>
                </a:pPr>
                <a:r>
                  <a:rPr lang="en-US"/>
                  <a:t>Interpret the Relative Risk from #3.</a:t>
                </a:r>
              </a:p>
              <a:p>
                <a:pPr lvl="1"/>
                <a:r>
                  <a:rPr lang="en-US">
                    <a:solidFill>
                      <a:srgbClr val="FF0000"/>
                    </a:solidFill>
                  </a:rPr>
                  <a:t>Children aged 0 to &lt; 2 have a 1.99 times greater chance of having SM compared with those aged 2 to &lt; 5 years. </a:t>
                </a:r>
              </a:p>
              <a:p>
                <a:pPr lvl="1"/>
                <a:endParaRPr lang="en-US">
                  <a:solidFill>
                    <a:srgbClr val="FF0000"/>
                  </a:solidFill>
                </a:endParaRPr>
              </a:p>
              <a:p>
                <a:pPr lvl="1"/>
                <a:r>
                  <a:rPr lang="en-US" b="1" i="1">
                    <a:solidFill>
                      <a:srgbClr val="FF0000"/>
                    </a:solidFill>
                  </a:rPr>
                  <a:t>“About a two times greater chance” </a:t>
                </a:r>
              </a:p>
              <a:p>
                <a:pPr lvl="1"/>
                <a:endParaRPr lang="en-US">
                  <a:solidFill>
                    <a:srgbClr val="FF0000"/>
                  </a:solidFill>
                </a:endParaRPr>
              </a:p>
              <a:p>
                <a:pPr lvl="1"/>
                <a:r>
                  <a:rPr lang="en-US">
                    <a:solidFill>
                      <a:srgbClr val="FF0000"/>
                    </a:solidFill>
                  </a:rPr>
                  <a:t>Children aged 0 to &lt; 2 have a 99% greater chance of having SM compared with those aged to 2 &lt; 5 years.</a:t>
                </a:r>
              </a:p>
              <a:p>
                <a:pPr lvl="1"/>
                <a:r>
                  <a:rPr lang="en-US">
                    <a:solidFill>
                      <a:srgbClr val="FF0000"/>
                    </a:solidFill>
                  </a:rPr>
                  <a:t>Or, if taking reciprocal (</a:t>
                </a:r>
                <a14:m>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1.99</m:t>
                        </m:r>
                      </m:den>
                    </m:f>
                    <m:r>
                      <a:rPr lang="en-US" i="1">
                        <a:solidFill>
                          <a:srgbClr val="FF0000"/>
                        </a:solidFill>
                        <a:latin typeface="Cambria Math" panose="02040503050406030204" pitchFamily="18" charset="0"/>
                      </a:rPr>
                      <m:t>=.503</m:t>
                    </m:r>
                  </m:oMath>
                </a14:m>
                <a:r>
                  <a:rPr lang="en-US">
                    <a:solidFill>
                      <a:srgbClr val="FF0000"/>
                    </a:solidFill>
                  </a:rPr>
                  <a:t>): Children aged 2 to &lt; 5 years have a 49.7% lower chance of having SM compared with those aged 0 to &lt; 2 years.</a:t>
                </a:r>
              </a:p>
              <a:p>
                <a:pPr lvl="1"/>
                <a:endParaRPr lang="en-US">
                  <a:solidFill>
                    <a:srgbClr val="FF0000"/>
                  </a:solidFill>
                </a:endParaRPr>
              </a:p>
              <a:p>
                <a:pPr lvl="1"/>
                <a:r>
                  <a:rPr lang="en-US" b="1" i="1">
                    <a:solidFill>
                      <a:srgbClr val="FF0000"/>
                    </a:solidFill>
                  </a:rPr>
                  <a:t>1 – 0.503 = 0.497, so 39.7%</a:t>
                </a:r>
              </a:p>
              <a:p>
                <a:pPr marL="514350" indent="-514350">
                  <a:buFont typeface="+mj-lt"/>
                  <a:buAutoNum type="arabicPeriod" startAt="8"/>
                </a:pPr>
                <a:r>
                  <a:rPr lang="en-US"/>
                  <a:t>Interpret the Odds Ratio from #5.</a:t>
                </a:r>
              </a:p>
              <a:p>
                <a:pPr lvl="1"/>
                <a:r>
                  <a:rPr lang="en-US">
                    <a:solidFill>
                      <a:srgbClr val="FF0000"/>
                    </a:solidFill>
                  </a:rPr>
                  <a:t>The odds of having SM are 2.19 times greater for children aged 0 to &lt; 2 compared with those aged 2 to &lt; 5 years. </a:t>
                </a:r>
              </a:p>
              <a:p>
                <a:pPr marL="514350" indent="-514350">
                  <a:buFont typeface="+mj-lt"/>
                  <a:buAutoNum type="arabicPeriod" startAt="7"/>
                </a:pPr>
                <a:endParaRPr lang="en-US"/>
              </a:p>
              <a:p>
                <a:pPr marL="0" indent="0">
                  <a:buNone/>
                </a:pPr>
                <a:endParaRPr lang="en-US"/>
              </a:p>
              <a:p>
                <a:pPr marL="0" indent="0">
                  <a:buNone/>
                </a:pPr>
                <a:r>
                  <a:rPr lang="en-US" b="1" i="1" u="none"/>
                  <a:t>Note that the RR and OR interpretations are similar! </a:t>
                </a:r>
              </a:p>
              <a:p>
                <a:pPr marL="0" indent="0">
                  <a:buNone/>
                </a:pPr>
                <a:endParaRPr lang="en-US">
                  <a:solidFill>
                    <a:srgbClr val="FF0000"/>
                  </a:solidFill>
                </a:endParaRPr>
              </a:p>
              <a:p>
                <a:endParaRPr lang="en-US"/>
              </a:p>
            </p:txBody>
          </p:sp>
        </mc:Choice>
        <mc:Fallback xmlns="">
          <p:sp>
            <p:nvSpPr>
              <p:cNvPr id="3" name="Notes Placeholder 2"/>
              <p:cNvSpPr>
                <a:spLocks noGrp="1"/>
              </p:cNvSpPr>
              <p:nvPr>
                <p:ph type="body" idx="1"/>
              </p:nvPr>
            </p:nvSpPr>
            <p:spPr/>
            <p:txBody>
              <a:bodyPr/>
              <a:lstStyle/>
              <a:p>
                <a:pPr marL="514350" lvl="0" indent="-514350">
                  <a:buFont typeface="+mj-lt"/>
                  <a:buAutoNum type="arabicPeriod" startAt="7"/>
                </a:pPr>
                <a:endParaRPr lang="en-US"/>
              </a:p>
              <a:p>
                <a:pPr marL="514350" lvl="0" indent="-514350">
                  <a:buFont typeface="+mj-lt"/>
                  <a:buAutoNum type="arabicPeriod" startAt="7"/>
                </a:pPr>
                <a:r>
                  <a:rPr lang="en-US"/>
                  <a:t>Interpret the Relative Risk from #3.</a:t>
                </a:r>
              </a:p>
              <a:p>
                <a:pPr lvl="1"/>
                <a:r>
                  <a:rPr lang="en-US">
                    <a:solidFill>
                      <a:srgbClr val="FF0000"/>
                    </a:solidFill>
                  </a:rPr>
                  <a:t>Children aged 0 to &lt; 2 have a 1.99 times greater chance of having SM compared with those aged 2 to &lt; 5 years. </a:t>
                </a:r>
              </a:p>
              <a:p>
                <a:pPr lvl="1"/>
                <a:endParaRPr lang="en-US">
                  <a:solidFill>
                    <a:srgbClr val="FF0000"/>
                  </a:solidFill>
                </a:endParaRPr>
              </a:p>
              <a:p>
                <a:pPr lvl="1"/>
                <a:r>
                  <a:rPr lang="en-US" b="1" i="1">
                    <a:solidFill>
                      <a:srgbClr val="FF0000"/>
                    </a:solidFill>
                  </a:rPr>
                  <a:t>“About a two times greater chance” </a:t>
                </a:r>
              </a:p>
              <a:p>
                <a:pPr lvl="1"/>
                <a:endParaRPr lang="en-US">
                  <a:solidFill>
                    <a:srgbClr val="FF0000"/>
                  </a:solidFill>
                </a:endParaRPr>
              </a:p>
              <a:p>
                <a:pPr lvl="1"/>
                <a:r>
                  <a:rPr lang="en-US">
                    <a:solidFill>
                      <a:srgbClr val="FF0000"/>
                    </a:solidFill>
                  </a:rPr>
                  <a:t>Children aged 0 to &lt; 2 have a 99% greater chance of having SM compared with those aged to 2 &lt; 5 years.</a:t>
                </a:r>
              </a:p>
              <a:p>
                <a:pPr lvl="1"/>
                <a:r>
                  <a:rPr lang="en-US">
                    <a:solidFill>
                      <a:srgbClr val="FF0000"/>
                    </a:solidFill>
                  </a:rPr>
                  <a:t>Or, if taking reciprocal (</a:t>
                </a:r>
                <a:r>
                  <a:rPr lang="en-US" i="0">
                    <a:solidFill>
                      <a:srgbClr val="FF0000"/>
                    </a:solidFill>
                    <a:latin typeface="Cambria Math" panose="02040503050406030204" pitchFamily="18" charset="0"/>
                  </a:rPr>
                  <a:t>1/1.99=.503</a:t>
                </a:r>
                <a:r>
                  <a:rPr lang="en-US">
                    <a:solidFill>
                      <a:srgbClr val="FF0000"/>
                    </a:solidFill>
                  </a:rPr>
                  <a:t>): Children aged 2 to &lt; 5 years have a 49.7% lower chance of having SM compared with those aged 0 to &lt; 2 years.</a:t>
                </a:r>
              </a:p>
              <a:p>
                <a:pPr lvl="1"/>
                <a:endParaRPr lang="en-US">
                  <a:solidFill>
                    <a:srgbClr val="FF0000"/>
                  </a:solidFill>
                </a:endParaRPr>
              </a:p>
              <a:p>
                <a:pPr lvl="1"/>
                <a:r>
                  <a:rPr lang="en-US" b="1" i="1">
                    <a:solidFill>
                      <a:srgbClr val="FF0000"/>
                    </a:solidFill>
                  </a:rPr>
                  <a:t>1 – 0.503 = 0.497, so 39.7%</a:t>
                </a:r>
              </a:p>
              <a:p>
                <a:pPr marL="514350" indent="-514350">
                  <a:buFont typeface="+mj-lt"/>
                  <a:buAutoNum type="arabicPeriod" startAt="8"/>
                </a:pPr>
                <a:r>
                  <a:rPr lang="en-US"/>
                  <a:t>Interpret the Odds Ratio from #5.</a:t>
                </a:r>
              </a:p>
              <a:p>
                <a:pPr lvl="1"/>
                <a:r>
                  <a:rPr lang="en-US">
                    <a:solidFill>
                      <a:srgbClr val="FF0000"/>
                    </a:solidFill>
                  </a:rPr>
                  <a:t>The odds of having SM are 2.19 times greater for children aged 0 to &lt; 2 compared with those aged 2 to &lt; 5 years. </a:t>
                </a:r>
              </a:p>
              <a:p>
                <a:pPr marL="514350" indent="-514350">
                  <a:buFont typeface="+mj-lt"/>
                  <a:buAutoNum type="arabicPeriod" startAt="7"/>
                </a:pPr>
                <a:endParaRPr lang="en-US"/>
              </a:p>
              <a:p>
                <a:pPr marL="0" indent="0">
                  <a:buNone/>
                </a:pPr>
                <a:endParaRPr lang="en-US"/>
              </a:p>
              <a:p>
                <a:pPr marL="0" indent="0">
                  <a:buNone/>
                </a:pPr>
                <a:r>
                  <a:rPr lang="en-US" b="1" i="1" u="none"/>
                  <a:t>Note that the RR and OR interpretations are similar! </a:t>
                </a:r>
              </a:p>
              <a:p>
                <a:pPr marL="0" indent="0">
                  <a:buNone/>
                </a:pPr>
                <a:endParaRPr lang="en-US">
                  <a:solidFill>
                    <a:srgbClr val="FF0000"/>
                  </a:solidFill>
                </a:endParaRPr>
              </a:p>
              <a:p>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47</a:t>
            </a:fld>
            <a:endParaRPr lang="en-US"/>
          </a:p>
        </p:txBody>
      </p:sp>
    </p:spTree>
    <p:extLst>
      <p:ext uri="{BB962C8B-B14F-4D97-AF65-F5344CB8AC3E}">
        <p14:creationId xmlns:p14="http://schemas.microsoft.com/office/powerpoint/2010/main" val="867641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https://www.pexels.com/photo/bird-s-eye-view-of-group-of-people-1299086/</a:t>
            </a:r>
            <a:endParaRPr lang="en-US"/>
          </a:p>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49</a:t>
            </a:fld>
            <a:endParaRPr lang="en-US"/>
          </a:p>
        </p:txBody>
      </p:sp>
    </p:spTree>
    <p:extLst>
      <p:ext uri="{BB962C8B-B14F-4D97-AF65-F5344CB8AC3E}">
        <p14:creationId xmlns:p14="http://schemas.microsoft.com/office/powerpoint/2010/main" val="498813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https://www.pexels.com/photo/bird-s-eye-view-of-group-of-people-1299086/</a:t>
            </a:r>
            <a:endParaRPr lang="en-US"/>
          </a:p>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50</a:t>
            </a:fld>
            <a:endParaRPr lang="en-US"/>
          </a:p>
        </p:txBody>
      </p:sp>
    </p:spTree>
    <p:extLst>
      <p:ext uri="{BB962C8B-B14F-4D97-AF65-F5344CB8AC3E}">
        <p14:creationId xmlns:p14="http://schemas.microsoft.com/office/powerpoint/2010/main" val="2116862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51</a:t>
            </a:fld>
            <a:endParaRPr lang="en-US"/>
          </a:p>
        </p:txBody>
      </p:sp>
    </p:spTree>
    <p:extLst>
      <p:ext uri="{BB962C8B-B14F-4D97-AF65-F5344CB8AC3E}">
        <p14:creationId xmlns:p14="http://schemas.microsoft.com/office/powerpoint/2010/main" val="28030524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52</a:t>
            </a:fld>
            <a:endParaRPr lang="en-US"/>
          </a:p>
        </p:txBody>
      </p:sp>
    </p:spTree>
    <p:extLst>
      <p:ext uri="{BB962C8B-B14F-4D97-AF65-F5344CB8AC3E}">
        <p14:creationId xmlns:p14="http://schemas.microsoft.com/office/powerpoint/2010/main" val="2482672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53</a:t>
            </a:fld>
            <a:endParaRPr lang="en-US"/>
          </a:p>
        </p:txBody>
      </p:sp>
    </p:spTree>
    <p:extLst>
      <p:ext uri="{BB962C8B-B14F-4D97-AF65-F5344CB8AC3E}">
        <p14:creationId xmlns:p14="http://schemas.microsoft.com/office/powerpoint/2010/main" val="395462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This closely follows Kestenbaum et al. 2019</a:t>
            </a:r>
          </a:p>
          <a:p>
            <a:endParaRPr lang="en-CA"/>
          </a:p>
          <a:p>
            <a:r>
              <a:rPr lang="en-CA" b="1" i="1"/>
              <a:t>Not enough information to answer this yet! </a:t>
            </a:r>
            <a:endParaRPr lang="en-US" b="1" i="1"/>
          </a:p>
        </p:txBody>
      </p:sp>
      <p:sp>
        <p:nvSpPr>
          <p:cNvPr id="4" name="Slide Number Placeholder 3"/>
          <p:cNvSpPr>
            <a:spLocks noGrp="1"/>
          </p:cNvSpPr>
          <p:nvPr>
            <p:ph type="sldNum" sz="quarter" idx="5"/>
          </p:nvPr>
        </p:nvSpPr>
        <p:spPr/>
        <p:txBody>
          <a:bodyPr/>
          <a:lstStyle/>
          <a:p>
            <a:fld id="{787EE427-C08C-43DF-B86B-49921325CC11}" type="slidenum">
              <a:rPr lang="en-US" smtClean="0"/>
              <a:t>6</a:t>
            </a:fld>
            <a:endParaRPr lang="en-US"/>
          </a:p>
        </p:txBody>
      </p:sp>
    </p:spTree>
    <p:extLst>
      <p:ext uri="{BB962C8B-B14F-4D97-AF65-F5344CB8AC3E}">
        <p14:creationId xmlns:p14="http://schemas.microsoft.com/office/powerpoint/2010/main" val="1587347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54</a:t>
            </a:fld>
            <a:endParaRPr lang="en-US"/>
          </a:p>
        </p:txBody>
      </p:sp>
    </p:spTree>
    <p:extLst>
      <p:ext uri="{BB962C8B-B14F-4D97-AF65-F5344CB8AC3E}">
        <p14:creationId xmlns:p14="http://schemas.microsoft.com/office/powerpoint/2010/main" val="5664765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Essentially no evidence against</a:t>
            </a:r>
          </a:p>
          <a:p>
            <a:r>
              <a:rPr lang="en-CA"/>
              <a:t>Borderline</a:t>
            </a:r>
          </a:p>
          <a:p>
            <a:r>
              <a:rPr lang="en-CA"/>
              <a:t>(Moderate)</a:t>
            </a:r>
          </a:p>
          <a:p>
            <a:r>
              <a:rPr lang="en-CA"/>
              <a:t>Substantial</a:t>
            </a:r>
          </a:p>
          <a:p>
            <a:r>
              <a:rPr lang="en-CA"/>
              <a:t>Overwhelming</a:t>
            </a:r>
          </a:p>
        </p:txBody>
      </p:sp>
      <p:sp>
        <p:nvSpPr>
          <p:cNvPr id="4" name="Slide Number Placeholder 3"/>
          <p:cNvSpPr>
            <a:spLocks noGrp="1"/>
          </p:cNvSpPr>
          <p:nvPr>
            <p:ph type="sldNum" sz="quarter" idx="5"/>
          </p:nvPr>
        </p:nvSpPr>
        <p:spPr/>
        <p:txBody>
          <a:bodyPr/>
          <a:lstStyle/>
          <a:p>
            <a:fld id="{787EE427-C08C-43DF-B86B-49921325CC11}" type="slidenum">
              <a:rPr lang="en-US" smtClean="0"/>
              <a:t>55</a:t>
            </a:fld>
            <a:endParaRPr lang="en-US"/>
          </a:p>
        </p:txBody>
      </p:sp>
    </p:spTree>
    <p:extLst>
      <p:ext uri="{BB962C8B-B14F-4D97-AF65-F5344CB8AC3E}">
        <p14:creationId xmlns:p14="http://schemas.microsoft.com/office/powerpoint/2010/main" val="1961500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r>
                      <a:rPr lang="en-CA" b="0" i="1" smtClean="0">
                        <a:latin typeface="Cambria Math" panose="02040503050406030204" pitchFamily="18" charset="0"/>
                      </a:rPr>
                      <m:t>:</m:t>
                    </m:r>
                  </m:oMath>
                </a14:m>
                <a:r>
                  <a:rPr lang="en-US"/>
                  <a:t> There is NO difference in average cost between high and low dose patients</a:t>
                </a:r>
                <a:endParaRPr lang="en-US" baseline="0"/>
              </a:p>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𝐴</m:t>
                        </m:r>
                      </m:sub>
                    </m:sSub>
                    <m:r>
                      <a:rPr lang="en-CA" b="0" i="1" smtClean="0">
                        <a:latin typeface="Cambria Math" panose="02040503050406030204" pitchFamily="18" charset="0"/>
                      </a:rPr>
                      <m:t>:</m:t>
                    </m:r>
                  </m:oMath>
                </a14:m>
                <a:r>
                  <a:rPr lang="en-US"/>
                  <a:t> There IS</a:t>
                </a:r>
                <a:r>
                  <a:rPr lang="en-US" baseline="0"/>
                  <a:t> a difference in average cost between high and low dose patients</a:t>
                </a:r>
                <a:endParaRPr lang="en-US"/>
              </a:p>
            </p:txBody>
          </p:sp>
        </mc:Choice>
        <mc:Fallback xmlns="">
          <p:sp>
            <p:nvSpPr>
              <p:cNvPr id="3" name="Notes Placeholder 2"/>
              <p:cNvSpPr>
                <a:spLocks noGrp="1"/>
              </p:cNvSpPr>
              <p:nvPr>
                <p:ph type="body" idx="1"/>
              </p:nvPr>
            </p:nvSpPr>
            <p:spPr/>
            <p:txBody>
              <a:bodyPr/>
              <a:lstStyle/>
              <a:p>
                <a:r>
                  <a:rPr lang="en-CA" b="0" i="0">
                    <a:latin typeface="Cambria Math" panose="02040503050406030204" pitchFamily="18" charset="0"/>
                  </a:rPr>
                  <a:t>𝐻_0:</a:t>
                </a:r>
                <a:r>
                  <a:rPr lang="en-US"/>
                  <a:t> There is NO difference in average cost between high and low dose patients</a:t>
                </a:r>
                <a:endParaRPr lang="en-US" baseline="0"/>
              </a:p>
              <a:p>
                <a:r>
                  <a:rPr lang="en-CA" b="0" i="0">
                    <a:latin typeface="Cambria Math" panose="02040503050406030204" pitchFamily="18" charset="0"/>
                  </a:rPr>
                  <a:t>𝐻_𝐴:</a:t>
                </a:r>
                <a:r>
                  <a:rPr lang="en-US"/>
                  <a:t> There IS</a:t>
                </a:r>
                <a:r>
                  <a:rPr lang="en-US" baseline="0"/>
                  <a:t> a difference in average cost between high and low dose patients</a:t>
                </a:r>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56</a:t>
            </a:fld>
            <a:endParaRPr lang="en-US"/>
          </a:p>
        </p:txBody>
      </p:sp>
    </p:spTree>
    <p:extLst>
      <p:ext uri="{BB962C8B-B14F-4D97-AF65-F5344CB8AC3E}">
        <p14:creationId xmlns:p14="http://schemas.microsoft.com/office/powerpoint/2010/main" val="2317625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a:t>The p-value gives NO INFORMATION on the size of the effect!!! </a:t>
            </a:r>
          </a:p>
        </p:txBody>
      </p:sp>
      <p:sp>
        <p:nvSpPr>
          <p:cNvPr id="4" name="Slide Number Placeholder 3"/>
          <p:cNvSpPr>
            <a:spLocks noGrp="1"/>
          </p:cNvSpPr>
          <p:nvPr>
            <p:ph type="sldNum" sz="quarter" idx="5"/>
          </p:nvPr>
        </p:nvSpPr>
        <p:spPr/>
        <p:txBody>
          <a:bodyPr/>
          <a:lstStyle/>
          <a:p>
            <a:fld id="{787EE427-C08C-43DF-B86B-49921325CC11}" type="slidenum">
              <a:rPr lang="en-US" smtClean="0"/>
              <a:t>57</a:t>
            </a:fld>
            <a:endParaRPr lang="en-US"/>
          </a:p>
        </p:txBody>
      </p:sp>
    </p:spTree>
    <p:extLst>
      <p:ext uri="{BB962C8B-B14F-4D97-AF65-F5344CB8AC3E}">
        <p14:creationId xmlns:p14="http://schemas.microsoft.com/office/powerpoint/2010/main" val="2592638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r>
                        <a:rPr lang="en-CA" b="0" i="1" smtClean="0">
                          <a:latin typeface="Cambria Math" panose="02040503050406030204" pitchFamily="18" charset="0"/>
                        </a:rPr>
                        <m:t>:</m:t>
                      </m:r>
                      <m:r>
                        <a:rPr lang="en-CA" b="0" i="1" smtClean="0">
                          <a:latin typeface="Cambria Math" panose="02040503050406030204" pitchFamily="18" charset="0"/>
                        </a:rPr>
                        <m:t>𝑅𝑅</m:t>
                      </m:r>
                      <m:r>
                        <a:rPr lang="en-CA" b="0" i="1" smtClean="0">
                          <a:latin typeface="Cambria Math" panose="02040503050406030204" pitchFamily="18" charset="0"/>
                        </a:rPr>
                        <m:t>=1</m:t>
                      </m:r>
                    </m:oMath>
                  </m:oMathPara>
                </a14:m>
                <a:endParaRPr lang="en-CA" b="0"/>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𝐴</m:t>
                          </m:r>
                        </m:sub>
                      </m:sSub>
                      <m:r>
                        <a:rPr lang="en-CA" b="0" i="1" smtClean="0">
                          <a:latin typeface="Cambria Math" panose="02040503050406030204" pitchFamily="18" charset="0"/>
                        </a:rPr>
                        <m:t>:</m:t>
                      </m:r>
                      <m:r>
                        <a:rPr lang="en-CA" b="0" i="1" smtClean="0">
                          <a:latin typeface="Cambria Math" panose="02040503050406030204" pitchFamily="18" charset="0"/>
                        </a:rPr>
                        <m:t>𝑅𝑅</m:t>
                      </m:r>
                      <m:r>
                        <a:rPr lang="en-CA" b="0" i="1" smtClean="0">
                          <a:latin typeface="Cambria Math" panose="02040503050406030204" pitchFamily="18" charset="0"/>
                        </a:rPr>
                        <m:t>≠1</m:t>
                      </m:r>
                    </m:oMath>
                  </m:oMathPara>
                </a14:m>
                <a:endParaRPr lang="en-US"/>
              </a:p>
            </p:txBody>
          </p:sp>
        </mc:Choice>
        <mc:Fallback xmlns="">
          <p:sp>
            <p:nvSpPr>
              <p:cNvPr id="3" name="Notes Placeholder 2"/>
              <p:cNvSpPr>
                <a:spLocks noGrp="1"/>
              </p:cNvSpPr>
              <p:nvPr>
                <p:ph type="body" idx="1"/>
              </p:nvPr>
            </p:nvSpPr>
            <p:spPr/>
            <p:txBody>
              <a:bodyPr/>
              <a:lstStyle/>
              <a:p>
                <a:pPr/>
                <a:r>
                  <a:rPr lang="en-CA" b="0" i="0">
                    <a:latin typeface="Cambria Math" panose="02040503050406030204" pitchFamily="18" charset="0"/>
                  </a:rPr>
                  <a:t>𝐻_0:𝑅𝑅=1</a:t>
                </a:r>
                <a:endParaRPr lang="en-CA" b="0"/>
              </a:p>
              <a:p>
                <a:pPr/>
                <a:r>
                  <a:rPr lang="en-CA" b="0" i="0">
                    <a:latin typeface="Cambria Math" panose="02040503050406030204" pitchFamily="18" charset="0"/>
                  </a:rPr>
                  <a:t>𝐻_𝐴:𝑅𝑅≠1</a:t>
                </a:r>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58</a:t>
            </a:fld>
            <a:endParaRPr lang="en-US"/>
          </a:p>
        </p:txBody>
      </p:sp>
    </p:spTree>
    <p:extLst>
      <p:ext uri="{BB962C8B-B14F-4D97-AF65-F5344CB8AC3E}">
        <p14:creationId xmlns:p14="http://schemas.microsoft.com/office/powerpoint/2010/main" val="42538510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59</a:t>
            </a:fld>
            <a:endParaRPr lang="en-US"/>
          </a:p>
        </p:txBody>
      </p:sp>
    </p:spTree>
    <p:extLst>
      <p:ext uri="{BB962C8B-B14F-4D97-AF65-F5344CB8AC3E}">
        <p14:creationId xmlns:p14="http://schemas.microsoft.com/office/powerpoint/2010/main" val="3988087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Emphasize 2016 date</a:t>
            </a:r>
          </a:p>
          <a:p>
            <a:r>
              <a:rPr lang="en-US"/>
              <a:t>American Statistical Association</a:t>
            </a:r>
          </a:p>
        </p:txBody>
      </p:sp>
      <p:sp>
        <p:nvSpPr>
          <p:cNvPr id="4" name="Slide Number Placeholder 3"/>
          <p:cNvSpPr>
            <a:spLocks noGrp="1"/>
          </p:cNvSpPr>
          <p:nvPr>
            <p:ph type="sldNum" sz="quarter" idx="5"/>
          </p:nvPr>
        </p:nvSpPr>
        <p:spPr/>
        <p:txBody>
          <a:bodyPr/>
          <a:lstStyle/>
          <a:p>
            <a:fld id="{787EE427-C08C-43DF-B86B-49921325CC11}" type="slidenum">
              <a:rPr lang="en-US" smtClean="0"/>
              <a:t>60</a:t>
            </a:fld>
            <a:endParaRPr lang="en-US"/>
          </a:p>
        </p:txBody>
      </p:sp>
    </p:spTree>
    <p:extLst>
      <p:ext uri="{BB962C8B-B14F-4D97-AF65-F5344CB8AC3E}">
        <p14:creationId xmlns:p14="http://schemas.microsoft.com/office/powerpoint/2010/main" val="306981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Emphasize #5</a:t>
            </a:r>
          </a:p>
        </p:txBody>
      </p:sp>
      <p:sp>
        <p:nvSpPr>
          <p:cNvPr id="4" name="Slide Number Placeholder 3"/>
          <p:cNvSpPr>
            <a:spLocks noGrp="1"/>
          </p:cNvSpPr>
          <p:nvPr>
            <p:ph type="sldNum" sz="quarter" idx="5"/>
          </p:nvPr>
        </p:nvSpPr>
        <p:spPr/>
        <p:txBody>
          <a:bodyPr/>
          <a:lstStyle/>
          <a:p>
            <a:fld id="{787EE427-C08C-43DF-B86B-49921325CC11}" type="slidenum">
              <a:rPr lang="en-US" smtClean="0"/>
              <a:t>61</a:t>
            </a:fld>
            <a:endParaRPr lang="en-US"/>
          </a:p>
        </p:txBody>
      </p:sp>
    </p:spTree>
    <p:extLst>
      <p:ext uri="{BB962C8B-B14F-4D97-AF65-F5344CB8AC3E}">
        <p14:creationId xmlns:p14="http://schemas.microsoft.com/office/powerpoint/2010/main" val="16104357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Emphasize 2019 date</a:t>
            </a:r>
          </a:p>
          <a:p>
            <a:endParaRPr lang="en-US"/>
          </a:p>
          <a:p>
            <a:r>
              <a:rPr lang="en-US"/>
              <a:t>NHST Critique</a:t>
            </a:r>
          </a:p>
          <a:p>
            <a:r>
              <a:rPr lang="en-US"/>
              <a:t>Null</a:t>
            </a:r>
          </a:p>
          <a:p>
            <a:r>
              <a:rPr lang="en-US"/>
              <a:t>Hypothesis</a:t>
            </a:r>
          </a:p>
          <a:p>
            <a:r>
              <a:rPr lang="en-US"/>
              <a:t>Significance </a:t>
            </a:r>
          </a:p>
          <a:p>
            <a:r>
              <a:rPr lang="en-US"/>
              <a:t>Testing</a:t>
            </a:r>
          </a:p>
        </p:txBody>
      </p:sp>
      <p:sp>
        <p:nvSpPr>
          <p:cNvPr id="4" name="Slide Number Placeholder 3"/>
          <p:cNvSpPr>
            <a:spLocks noGrp="1"/>
          </p:cNvSpPr>
          <p:nvPr>
            <p:ph type="sldNum" sz="quarter" idx="5"/>
          </p:nvPr>
        </p:nvSpPr>
        <p:spPr/>
        <p:txBody>
          <a:bodyPr/>
          <a:lstStyle/>
          <a:p>
            <a:fld id="{787EE427-C08C-43DF-B86B-49921325CC11}" type="slidenum">
              <a:rPr lang="en-US" smtClean="0"/>
              <a:t>62</a:t>
            </a:fld>
            <a:endParaRPr lang="en-US"/>
          </a:p>
        </p:txBody>
      </p:sp>
    </p:spTree>
    <p:extLst>
      <p:ext uri="{BB962C8B-B14F-4D97-AF65-F5344CB8AC3E}">
        <p14:creationId xmlns:p14="http://schemas.microsoft.com/office/powerpoint/2010/main" val="161417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08E3-8FBD-4822-8BBA-B081E276F654}" type="slidenum">
              <a:rPr lang="en-US" smtClean="0"/>
              <a:t>63</a:t>
            </a:fld>
            <a:endParaRPr lang="en-US"/>
          </a:p>
        </p:txBody>
      </p:sp>
    </p:spTree>
    <p:extLst>
      <p:ext uri="{BB962C8B-B14F-4D97-AF65-F5344CB8AC3E}">
        <p14:creationId xmlns:p14="http://schemas.microsoft.com/office/powerpoint/2010/main" val="2680719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A"/>
                  <a:t>This closely follows Kestenbaum et al. 2019</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2 </m:t>
                          </m:r>
                          <m:r>
                            <a:rPr lang="en-US" b="0" i="1" smtClean="0">
                              <a:latin typeface="Cambria Math" panose="02040503050406030204" pitchFamily="18" charset="0"/>
                            </a:rPr>
                            <m:t>𝑛𝑒𝑤</m:t>
                          </m:r>
                          <m:r>
                            <a:rPr lang="en-US" b="0" i="1" smtClean="0">
                              <a:latin typeface="Cambria Math" panose="02040503050406030204" pitchFamily="18" charset="0"/>
                            </a:rPr>
                            <m:t> </m:t>
                          </m:r>
                          <m:r>
                            <a:rPr lang="en-US" b="0" i="1" smtClean="0">
                              <a:latin typeface="Cambria Math" panose="02040503050406030204" pitchFamily="18" charset="0"/>
                            </a:rPr>
                            <m:t>𝑐𝑎𝑠𝑒𝑠</m:t>
                          </m:r>
                        </m:num>
                        <m:den>
                          <m:r>
                            <a:rPr lang="en-US" b="0" i="1" smtClean="0">
                              <a:latin typeface="Cambria Math" panose="02040503050406030204" pitchFamily="18" charset="0"/>
                            </a:rPr>
                            <m:t>12.5 </m:t>
                          </m:r>
                          <m:r>
                            <a:rPr lang="en-US" b="0" i="1" smtClean="0">
                              <a:latin typeface="Cambria Math" panose="02040503050406030204" pitchFamily="18" charset="0"/>
                            </a:rPr>
                            <m:t>𝑚𝑜𝑛𝑡h𝑠</m:t>
                          </m:r>
                        </m:den>
                      </m:f>
                      <m:r>
                        <a:rPr lang="en-US" b="0" i="1" smtClean="0">
                          <a:latin typeface="Cambria Math" panose="02040503050406030204" pitchFamily="18" charset="0"/>
                        </a:rPr>
                        <m:t>=0.16 </m:t>
                      </m:r>
                      <m:r>
                        <a:rPr lang="en-US" b="0" i="1" smtClean="0">
                          <a:latin typeface="Cambria Math" panose="02040503050406030204" pitchFamily="18" charset="0"/>
                        </a:rPr>
                        <m:t>𝑐𝑎𝑠𝑒𝑠</m:t>
                      </m:r>
                      <m:r>
                        <a:rPr lang="en-US" b="0" i="1" smtClean="0">
                          <a:latin typeface="Cambria Math" panose="02040503050406030204" pitchFamily="18" charset="0"/>
                        </a:rPr>
                        <m:t>/</m:t>
                      </m:r>
                      <m:r>
                        <a:rPr lang="en-US" b="0" i="1" smtClean="0">
                          <a:latin typeface="Cambria Math" panose="02040503050406030204" pitchFamily="18" charset="0"/>
                        </a:rPr>
                        <m:t>𝑚𝑜𝑛𝑡h</m:t>
                      </m:r>
                    </m:oMath>
                  </m:oMathPara>
                </a14:m>
                <a:endParaRPr lang="en-US"/>
              </a:p>
            </p:txBody>
          </p:sp>
        </mc:Choice>
        <mc:Fallback xmlns="">
          <p:sp>
            <p:nvSpPr>
              <p:cNvPr id="3" name="Notes Placeholder 2"/>
              <p:cNvSpPr>
                <a:spLocks noGrp="1"/>
              </p:cNvSpPr>
              <p:nvPr>
                <p:ph type="body" idx="1"/>
              </p:nvPr>
            </p:nvSpPr>
            <p:spPr/>
            <p:txBody>
              <a:bodyPr/>
              <a:lstStyle/>
              <a:p>
                <a:r>
                  <a:rPr lang="en-CA"/>
                  <a:t>This closely follows Kestenbaum et al. 2019</a:t>
                </a:r>
              </a:p>
              <a:p>
                <a:pPr/>
                <a:r>
                  <a:rPr lang="en-US" b="0" i="0">
                    <a:latin typeface="Cambria Math" panose="02040503050406030204" pitchFamily="18" charset="0"/>
                  </a:rPr>
                  <a:t>(2 𝑛𝑒𝑤 𝑐𝑎𝑠𝑒𝑠)/(12.5 𝑚𝑜𝑛𝑡ℎ𝑠)=0.16 𝑐𝑎𝑠𝑒𝑠/𝑚𝑜𝑛𝑡ℎ</a:t>
                </a:r>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7</a:t>
            </a:fld>
            <a:endParaRPr lang="en-US"/>
          </a:p>
        </p:txBody>
      </p:sp>
    </p:spTree>
    <p:extLst>
      <p:ext uri="{BB962C8B-B14F-4D97-AF65-F5344CB8AC3E}">
        <p14:creationId xmlns:p14="http://schemas.microsoft.com/office/powerpoint/2010/main" val="23131595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08E3-8FBD-4822-8BBA-B081E276F654}" type="slidenum">
              <a:rPr lang="en-US" smtClean="0"/>
              <a:t>64</a:t>
            </a:fld>
            <a:endParaRPr lang="en-US"/>
          </a:p>
        </p:txBody>
      </p:sp>
    </p:spTree>
    <p:extLst>
      <p:ext uri="{BB962C8B-B14F-4D97-AF65-F5344CB8AC3E}">
        <p14:creationId xmlns:p14="http://schemas.microsoft.com/office/powerpoint/2010/main" val="24208420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08E3-8FBD-4822-8BBA-B081E276F654}" type="slidenum">
              <a:rPr lang="en-US" smtClean="0"/>
              <a:t>65</a:t>
            </a:fld>
            <a:endParaRPr lang="en-US"/>
          </a:p>
        </p:txBody>
      </p:sp>
    </p:spTree>
    <p:extLst>
      <p:ext uri="{BB962C8B-B14F-4D97-AF65-F5344CB8AC3E}">
        <p14:creationId xmlns:p14="http://schemas.microsoft.com/office/powerpoint/2010/main" val="20309516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Parks and Recreation Season 2 Episode 5 “Sister City”</a:t>
            </a:r>
            <a:endParaRPr lang="en-US"/>
          </a:p>
        </p:txBody>
      </p:sp>
      <p:sp>
        <p:nvSpPr>
          <p:cNvPr id="4" name="Slide Number Placeholder 3"/>
          <p:cNvSpPr>
            <a:spLocks noGrp="1"/>
          </p:cNvSpPr>
          <p:nvPr>
            <p:ph type="sldNum" sz="quarter" idx="10"/>
          </p:nvPr>
        </p:nvSpPr>
        <p:spPr/>
        <p:txBody>
          <a:bodyPr/>
          <a:lstStyle/>
          <a:p>
            <a:fld id="{9A0208E3-8FBD-4822-8BBA-B081E276F654}" type="slidenum">
              <a:rPr lang="en-US" smtClean="0"/>
              <a:t>66</a:t>
            </a:fld>
            <a:endParaRPr lang="en-US"/>
          </a:p>
        </p:txBody>
      </p:sp>
    </p:spTree>
    <p:extLst>
      <p:ext uri="{BB962C8B-B14F-4D97-AF65-F5344CB8AC3E}">
        <p14:creationId xmlns:p14="http://schemas.microsoft.com/office/powerpoint/2010/main" val="13676900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67</a:t>
            </a:fld>
            <a:endParaRPr lang="en-US"/>
          </a:p>
        </p:txBody>
      </p:sp>
    </p:spTree>
    <p:extLst>
      <p:ext uri="{BB962C8B-B14F-4D97-AF65-F5344CB8AC3E}">
        <p14:creationId xmlns:p14="http://schemas.microsoft.com/office/powerpoint/2010/main" val="9543707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1" u="sng"/>
              <a:t>Any</a:t>
            </a:r>
            <a:r>
              <a:rPr lang="en-CA" b="0" i="1" u="none"/>
              <a:t> value in a confidence interval is (equally) plausible. </a:t>
            </a:r>
          </a:p>
          <a:p>
            <a:endParaRPr lang="en-CA" b="0" i="1" u="none"/>
          </a:p>
          <a:p>
            <a:r>
              <a:rPr lang="en-CA" b="0" i="1" u="none"/>
              <a:t>As n ↑ width ↓ (at the same confidence level)</a:t>
            </a:r>
            <a:endParaRPr lang="en-US" b="1" i="1" u="sng"/>
          </a:p>
        </p:txBody>
      </p:sp>
      <p:sp>
        <p:nvSpPr>
          <p:cNvPr id="4" name="Slide Number Placeholder 3"/>
          <p:cNvSpPr>
            <a:spLocks noGrp="1"/>
          </p:cNvSpPr>
          <p:nvPr>
            <p:ph type="sldNum" sz="quarter" idx="5"/>
          </p:nvPr>
        </p:nvSpPr>
        <p:spPr/>
        <p:txBody>
          <a:bodyPr/>
          <a:lstStyle/>
          <a:p>
            <a:fld id="{787EE427-C08C-43DF-B86B-49921325CC11}" type="slidenum">
              <a:rPr lang="en-US" smtClean="0"/>
              <a:t>68</a:t>
            </a:fld>
            <a:endParaRPr lang="en-US"/>
          </a:p>
        </p:txBody>
      </p:sp>
    </p:spTree>
    <p:extLst>
      <p:ext uri="{BB962C8B-B14F-4D97-AF65-F5344CB8AC3E}">
        <p14:creationId xmlns:p14="http://schemas.microsoft.com/office/powerpoint/2010/main" val="52639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a:t>Emphasize first bullet</a:t>
            </a:r>
          </a:p>
        </p:txBody>
      </p:sp>
      <p:sp>
        <p:nvSpPr>
          <p:cNvPr id="4" name="Slide Number Placeholder 3"/>
          <p:cNvSpPr>
            <a:spLocks noGrp="1"/>
          </p:cNvSpPr>
          <p:nvPr>
            <p:ph type="sldNum" sz="quarter" idx="5"/>
          </p:nvPr>
        </p:nvSpPr>
        <p:spPr/>
        <p:txBody>
          <a:bodyPr/>
          <a:lstStyle/>
          <a:p>
            <a:fld id="{787EE427-C08C-43DF-B86B-49921325CC11}" type="slidenum">
              <a:rPr lang="en-US" smtClean="0"/>
              <a:t>69</a:t>
            </a:fld>
            <a:endParaRPr lang="en-US"/>
          </a:p>
        </p:txBody>
      </p:sp>
    </p:spTree>
    <p:extLst>
      <p:ext uri="{BB962C8B-B14F-4D97-AF65-F5344CB8AC3E}">
        <p14:creationId xmlns:p14="http://schemas.microsoft.com/office/powerpoint/2010/main" val="1720055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CIs are preferred to HT today</a:t>
            </a:r>
          </a:p>
        </p:txBody>
      </p:sp>
      <p:sp>
        <p:nvSpPr>
          <p:cNvPr id="4" name="Slide Number Placeholder 3"/>
          <p:cNvSpPr>
            <a:spLocks noGrp="1"/>
          </p:cNvSpPr>
          <p:nvPr>
            <p:ph type="sldNum" sz="quarter" idx="5"/>
          </p:nvPr>
        </p:nvSpPr>
        <p:spPr/>
        <p:txBody>
          <a:bodyPr/>
          <a:lstStyle/>
          <a:p>
            <a:fld id="{787EE427-C08C-43DF-B86B-49921325CC11}" type="slidenum">
              <a:rPr lang="en-US" smtClean="0"/>
              <a:t>70</a:t>
            </a:fld>
            <a:endParaRPr lang="en-US"/>
          </a:p>
        </p:txBody>
      </p:sp>
    </p:spTree>
    <p:extLst>
      <p:ext uri="{BB962C8B-B14F-4D97-AF65-F5344CB8AC3E}">
        <p14:creationId xmlns:p14="http://schemas.microsoft.com/office/powerpoint/2010/main" val="4158141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 1 in the interval?</a:t>
            </a:r>
          </a:p>
          <a:p>
            <a:r>
              <a:rPr lang="en-US"/>
              <a:t>Point out the rounding for Thailand (1.0)</a:t>
            </a:r>
          </a:p>
        </p:txBody>
      </p:sp>
      <p:sp>
        <p:nvSpPr>
          <p:cNvPr id="4" name="Slide Number Placeholder 3"/>
          <p:cNvSpPr>
            <a:spLocks noGrp="1"/>
          </p:cNvSpPr>
          <p:nvPr>
            <p:ph type="sldNum" sz="quarter" idx="5"/>
          </p:nvPr>
        </p:nvSpPr>
        <p:spPr/>
        <p:txBody>
          <a:bodyPr/>
          <a:lstStyle/>
          <a:p>
            <a:fld id="{787EE427-C08C-43DF-B86B-49921325CC11}" type="slidenum">
              <a:rPr lang="en-US" smtClean="0"/>
              <a:t>71</a:t>
            </a:fld>
            <a:endParaRPr lang="en-US"/>
          </a:p>
        </p:txBody>
      </p:sp>
    </p:spTree>
    <p:extLst>
      <p:ext uri="{BB962C8B-B14F-4D97-AF65-F5344CB8AC3E}">
        <p14:creationId xmlns:p14="http://schemas.microsoft.com/office/powerpoint/2010/main" val="6965744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i="1" err="1"/>
              <a:t>SnNOut</a:t>
            </a:r>
            <a:r>
              <a:rPr lang="en-CA" i="1"/>
              <a:t>: Sensitive, Negative, Rule Out</a:t>
            </a:r>
          </a:p>
          <a:p>
            <a:r>
              <a:rPr lang="en-CA" i="1" err="1"/>
              <a:t>SpPIn</a:t>
            </a:r>
            <a:r>
              <a:rPr lang="en-CA" i="1"/>
              <a:t>: Specific, Positive, Rule In</a:t>
            </a:r>
          </a:p>
          <a:p>
            <a:r>
              <a:rPr lang="en-CA" b="1" i="0" u="sng"/>
              <a:t>Too simplistic!</a:t>
            </a:r>
          </a:p>
          <a:p>
            <a:endParaRPr lang="en-CA"/>
          </a:p>
          <a:p>
            <a:r>
              <a:rPr lang="en-CA" err="1"/>
              <a:t>SpPIn</a:t>
            </a:r>
            <a:r>
              <a:rPr lang="en-CA"/>
              <a:t> &amp; </a:t>
            </a:r>
            <a:r>
              <a:rPr lang="en-CA" err="1"/>
              <a:t>SnNOut</a:t>
            </a:r>
            <a:r>
              <a:rPr lang="en-CA"/>
              <a:t> mnemonic: </a:t>
            </a:r>
            <a:r>
              <a:rPr lang="en-US">
                <a:hlinkClick r:id="rId3"/>
              </a:rPr>
              <a:t>https://www.ncbi.nlm.nih.gov/pmc/articles/PMC487735/</a:t>
            </a:r>
            <a:endParaRPr lang="en-US"/>
          </a:p>
          <a:p>
            <a:endParaRPr lang="en-US"/>
          </a:p>
          <a:p>
            <a:r>
              <a:rPr lang="en-US" sz="1200" b="1" i="0" kern="1200">
                <a:solidFill>
                  <a:schemeClr val="tx1"/>
                </a:solidFill>
                <a:effectLst/>
                <a:latin typeface="+mn-lt"/>
                <a:ea typeface="+mn-ea"/>
                <a:cs typeface="+mn-cs"/>
              </a:rPr>
              <a:t>Summary points</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Negative results from highly sensitive tests can rule a diagnosis out (</a:t>
            </a:r>
            <a:r>
              <a:rPr lang="en-US" sz="1200" b="0" i="0" u="sng" kern="1200">
                <a:solidFill>
                  <a:schemeClr val="tx1"/>
                </a:solidFill>
                <a:effectLst/>
                <a:latin typeface="+mn-lt"/>
                <a:ea typeface="+mn-ea"/>
                <a:cs typeface="+mn-cs"/>
              </a:rPr>
              <a:t>s</a:t>
            </a:r>
            <a:r>
              <a:rPr lang="en-US" sz="1200" b="0" i="0" kern="1200">
                <a:solidFill>
                  <a:schemeClr val="tx1"/>
                </a:solidFill>
                <a:effectLst/>
                <a:latin typeface="+mn-lt"/>
                <a:ea typeface="+mn-ea"/>
                <a:cs typeface="+mn-cs"/>
              </a:rPr>
              <a:t>e</a:t>
            </a:r>
            <a:r>
              <a:rPr lang="en-US" sz="1200" b="0" i="0" u="sng" kern="1200">
                <a:solidFill>
                  <a:schemeClr val="tx1"/>
                </a:solidFill>
                <a:effectLst/>
                <a:latin typeface="+mn-lt"/>
                <a:ea typeface="+mn-ea"/>
                <a:cs typeface="+mn-cs"/>
              </a:rPr>
              <a:t>n</a:t>
            </a:r>
            <a:r>
              <a:rPr lang="en-US" sz="1200" b="0" i="0" kern="1200">
                <a:solidFill>
                  <a:schemeClr val="tx1"/>
                </a:solidFill>
                <a:effectLst/>
                <a:latin typeface="+mn-lt"/>
                <a:ea typeface="+mn-ea"/>
                <a:cs typeface="+mn-cs"/>
              </a:rPr>
              <a:t>sitive, </a:t>
            </a:r>
            <a:r>
              <a:rPr lang="en-US" sz="1200" b="0" i="0" u="sng" kern="1200">
                <a:solidFill>
                  <a:schemeClr val="tx1"/>
                </a:solidFill>
                <a:effectLst/>
                <a:latin typeface="+mn-lt"/>
                <a:ea typeface="+mn-ea"/>
                <a:cs typeface="+mn-cs"/>
              </a:rPr>
              <a:t>n</a:t>
            </a:r>
            <a:r>
              <a:rPr lang="en-US" sz="1200" b="0" i="0" kern="1200">
                <a:solidFill>
                  <a:schemeClr val="tx1"/>
                </a:solidFill>
                <a:effectLst/>
                <a:latin typeface="+mn-lt"/>
                <a:ea typeface="+mn-ea"/>
                <a:cs typeface="+mn-cs"/>
              </a:rPr>
              <a:t>egative, </a:t>
            </a:r>
            <a:r>
              <a:rPr lang="en-US" sz="1200" b="0" i="0" u="sng" kern="1200">
                <a:solidFill>
                  <a:schemeClr val="tx1"/>
                </a:solidFill>
                <a:effectLst/>
                <a:latin typeface="+mn-lt"/>
                <a:ea typeface="+mn-ea"/>
                <a:cs typeface="+mn-cs"/>
              </a:rPr>
              <a:t>out</a:t>
            </a:r>
            <a:r>
              <a:rPr lang="en-US" sz="1200" b="0" i="0" kern="1200">
                <a:solidFill>
                  <a:schemeClr val="tx1"/>
                </a:solidFill>
                <a:effectLst/>
                <a:latin typeface="+mn-lt"/>
                <a:ea typeface="+mn-ea"/>
                <a:cs typeface="+mn-cs"/>
              </a:rPr>
              <a:t> =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and </a:t>
            </a:r>
          </a:p>
          <a:p>
            <a:r>
              <a:rPr lang="en-US" sz="1200" b="0" i="0" kern="1200">
                <a:solidFill>
                  <a:schemeClr val="tx1"/>
                </a:solidFill>
                <a:effectLst/>
                <a:latin typeface="+mn-lt"/>
                <a:ea typeface="+mn-ea"/>
                <a:cs typeface="+mn-cs"/>
              </a:rPr>
              <a:t>positive results from highly specific tests can rule a diagnosis in (</a:t>
            </a:r>
            <a:r>
              <a:rPr lang="en-US" sz="1200" b="0" i="0" u="sng" kern="1200">
                <a:solidFill>
                  <a:schemeClr val="tx1"/>
                </a:solidFill>
                <a:effectLst/>
                <a:latin typeface="+mn-lt"/>
                <a:ea typeface="+mn-ea"/>
                <a:cs typeface="+mn-cs"/>
              </a:rPr>
              <a:t>sp</a:t>
            </a:r>
            <a:r>
              <a:rPr lang="en-US" sz="1200" b="0" i="0" kern="1200">
                <a:solidFill>
                  <a:schemeClr val="tx1"/>
                </a:solidFill>
                <a:effectLst/>
                <a:latin typeface="+mn-lt"/>
                <a:ea typeface="+mn-ea"/>
                <a:cs typeface="+mn-cs"/>
              </a:rPr>
              <a:t>ecific, </a:t>
            </a:r>
            <a:r>
              <a:rPr lang="en-US" sz="1200" b="0" i="0" u="sng" kern="1200">
                <a:solidFill>
                  <a:schemeClr val="tx1"/>
                </a:solidFill>
                <a:effectLst/>
                <a:latin typeface="+mn-lt"/>
                <a:ea typeface="+mn-ea"/>
                <a:cs typeface="+mn-cs"/>
              </a:rPr>
              <a:t>p</a:t>
            </a:r>
            <a:r>
              <a:rPr lang="en-US" sz="1200" b="0" i="0" kern="1200">
                <a:solidFill>
                  <a:schemeClr val="tx1"/>
                </a:solidFill>
                <a:effectLst/>
                <a:latin typeface="+mn-lt"/>
                <a:ea typeface="+mn-ea"/>
                <a:cs typeface="+mn-cs"/>
              </a:rPr>
              <a:t>ositive, </a:t>
            </a:r>
            <a:r>
              <a:rPr lang="en-US" sz="1200" b="0" i="0" u="sng" kern="1200">
                <a:solidFill>
                  <a:schemeClr val="tx1"/>
                </a:solidFill>
                <a:effectLst/>
                <a:latin typeface="+mn-lt"/>
                <a:ea typeface="+mn-ea"/>
                <a:cs typeface="+mn-cs"/>
              </a:rPr>
              <a:t>in</a:t>
            </a:r>
            <a:r>
              <a:rPr lang="en-US" sz="1200" b="0" i="0" kern="1200">
                <a:solidFill>
                  <a:schemeClr val="tx1"/>
                </a:solidFill>
                <a:effectLst/>
                <a:latin typeface="+mn-lt"/>
                <a:ea typeface="+mn-ea"/>
                <a:cs typeface="+mn-cs"/>
              </a:rPr>
              <a:t> = </a:t>
            </a:r>
            <a:r>
              <a:rPr lang="en-US" sz="1200" b="0" i="0" kern="1200" err="1">
                <a:solidFill>
                  <a:schemeClr val="tx1"/>
                </a:solidFill>
                <a:effectLst/>
                <a:latin typeface="+mn-lt"/>
                <a:ea typeface="+mn-ea"/>
                <a:cs typeface="+mn-cs"/>
              </a:rPr>
              <a:t>SpPIn</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Studies quoted as showing </a:t>
            </a:r>
            <a:r>
              <a:rPr lang="en-US" sz="1200" b="0" i="0" kern="1200" err="1">
                <a:solidFill>
                  <a:schemeClr val="tx1"/>
                </a:solidFill>
                <a:effectLst/>
                <a:latin typeface="+mn-lt"/>
                <a:ea typeface="+mn-ea"/>
                <a:cs typeface="+mn-cs"/>
              </a:rPr>
              <a:t>SpPIn</a:t>
            </a:r>
            <a:r>
              <a:rPr lang="en-US" sz="1200" b="0" i="0" kern="1200">
                <a:solidFill>
                  <a:schemeClr val="tx1"/>
                </a:solidFill>
                <a:effectLst/>
                <a:latin typeface="+mn-lt"/>
                <a:ea typeface="+mn-ea"/>
                <a:cs typeface="+mn-cs"/>
              </a:rPr>
              <a:t> or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properties may be affected by spectrum bias, partial verification bias, or incorporation bias. Others may be too small to define test characteristics with sufficient precision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power of a test to rule a diagnosis out does not depend exclusively on its sensitivity, as suggested by the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rule, but is reduced by low specificity. Similarly, the power to rule in depends on both specificity and sensitivity</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evidence from studies of a test's accuracy should be critically assessed, and post-test probabilities (with 95% confidence intervals) should be calculated when evaluating potential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or </a:t>
            </a:r>
            <a:r>
              <a:rPr lang="en-US" sz="1200" b="0" i="0" kern="1200" err="1">
                <a:solidFill>
                  <a:schemeClr val="tx1"/>
                </a:solidFill>
                <a:effectLst/>
                <a:latin typeface="+mn-lt"/>
                <a:ea typeface="+mn-ea"/>
                <a:cs typeface="+mn-cs"/>
              </a:rPr>
              <a:t>SpPIn</a:t>
            </a:r>
            <a:r>
              <a:rPr lang="en-US" sz="1200" b="0" i="0" kern="1200">
                <a:solidFill>
                  <a:schemeClr val="tx1"/>
                </a:solidFill>
                <a:effectLst/>
                <a:latin typeface="+mn-lt"/>
                <a:ea typeface="+mn-ea"/>
                <a:cs typeface="+mn-cs"/>
              </a:rPr>
              <a:t> tests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Assuming that a diagnosis can be ruled in or out with confidence, when in reality it cannot, could have serious consequences for patients</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73</a:t>
            </a:fld>
            <a:endParaRPr lang="en-US"/>
          </a:p>
        </p:txBody>
      </p:sp>
    </p:spTree>
    <p:extLst>
      <p:ext uri="{BB962C8B-B14F-4D97-AF65-F5344CB8AC3E}">
        <p14:creationId xmlns:p14="http://schemas.microsoft.com/office/powerpoint/2010/main" val="2536450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SpPIn</a:t>
            </a:r>
            <a:r>
              <a:rPr lang="en-CA"/>
              <a:t> &amp; </a:t>
            </a:r>
            <a:r>
              <a:rPr lang="en-CA" err="1"/>
              <a:t>SnNOut</a:t>
            </a:r>
            <a:r>
              <a:rPr lang="en-CA"/>
              <a:t> mnemonic: </a:t>
            </a:r>
            <a:r>
              <a:rPr lang="en-US">
                <a:hlinkClick r:id="rId3"/>
              </a:rPr>
              <a:t>https://www.ncbi.nlm.nih.gov/pmc/articles/PMC487735/</a:t>
            </a:r>
            <a:endParaRPr lang="en-US"/>
          </a:p>
          <a:p>
            <a:endParaRPr lang="en-US"/>
          </a:p>
          <a:p>
            <a:r>
              <a:rPr lang="en-US" sz="1200" b="1" i="0" kern="1200">
                <a:solidFill>
                  <a:schemeClr val="tx1"/>
                </a:solidFill>
                <a:effectLst/>
                <a:latin typeface="+mn-lt"/>
                <a:ea typeface="+mn-ea"/>
                <a:cs typeface="+mn-cs"/>
              </a:rPr>
              <a:t>Summary points</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Negative results from highly sensitive tests can rule a diagnosis out (sensitive, negative, out =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and </a:t>
            </a:r>
          </a:p>
          <a:p>
            <a:r>
              <a:rPr lang="en-US" sz="1200" b="0" i="0" kern="1200">
                <a:solidFill>
                  <a:schemeClr val="tx1"/>
                </a:solidFill>
                <a:effectLst/>
                <a:latin typeface="+mn-lt"/>
                <a:ea typeface="+mn-ea"/>
                <a:cs typeface="+mn-cs"/>
              </a:rPr>
              <a:t>positive results from highly specific tests can rule a diagnosis in (specific, positive, in = </a:t>
            </a:r>
            <a:r>
              <a:rPr lang="en-US" sz="1200" b="0" i="0" kern="1200" err="1">
                <a:solidFill>
                  <a:schemeClr val="tx1"/>
                </a:solidFill>
                <a:effectLst/>
                <a:latin typeface="+mn-lt"/>
                <a:ea typeface="+mn-ea"/>
                <a:cs typeface="+mn-cs"/>
              </a:rPr>
              <a:t>SpPIn</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Studies quoted as showing </a:t>
            </a:r>
            <a:r>
              <a:rPr lang="en-US" sz="1200" b="0" i="0" kern="1200" err="1">
                <a:solidFill>
                  <a:schemeClr val="tx1"/>
                </a:solidFill>
                <a:effectLst/>
                <a:latin typeface="+mn-lt"/>
                <a:ea typeface="+mn-ea"/>
                <a:cs typeface="+mn-cs"/>
              </a:rPr>
              <a:t>SpPIn</a:t>
            </a:r>
            <a:r>
              <a:rPr lang="en-US" sz="1200" b="0" i="0" kern="1200">
                <a:solidFill>
                  <a:schemeClr val="tx1"/>
                </a:solidFill>
                <a:effectLst/>
                <a:latin typeface="+mn-lt"/>
                <a:ea typeface="+mn-ea"/>
                <a:cs typeface="+mn-cs"/>
              </a:rPr>
              <a:t> or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properties may be affected by spectrum bias, partial verification bias, or incorporation bias. Others may be too small to define test characteristics with sufficient precision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power of a test to rule a diagnosis out does not depend exclusively on its sensitivity, as suggested by the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rule, but is reduced by low specificity. Similarly, the power to rule in depends on both specificity and sensitivity</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evidence from studies of a test's accuracy should be critically assessed, and post-test probabilities (with 95% confidence intervals) should be calculated when evaluating potential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or </a:t>
            </a:r>
            <a:r>
              <a:rPr lang="en-US" sz="1200" b="0" i="0" kern="1200" err="1">
                <a:solidFill>
                  <a:schemeClr val="tx1"/>
                </a:solidFill>
                <a:effectLst/>
                <a:latin typeface="+mn-lt"/>
                <a:ea typeface="+mn-ea"/>
                <a:cs typeface="+mn-cs"/>
              </a:rPr>
              <a:t>SpPIn</a:t>
            </a:r>
            <a:r>
              <a:rPr lang="en-US" sz="1200" b="0" i="0" kern="1200">
                <a:solidFill>
                  <a:schemeClr val="tx1"/>
                </a:solidFill>
                <a:effectLst/>
                <a:latin typeface="+mn-lt"/>
                <a:ea typeface="+mn-ea"/>
                <a:cs typeface="+mn-cs"/>
              </a:rPr>
              <a:t> tests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Assuming that a diagnosis can be ruled in or out with confidence, when in reality it cannot, could have serious consequences for patients</a:t>
            </a:r>
          </a:p>
          <a:p>
            <a:endParaRPr lang="en-US"/>
          </a:p>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74</a:t>
            </a:fld>
            <a:endParaRPr lang="en-US"/>
          </a:p>
        </p:txBody>
      </p:sp>
    </p:spTree>
    <p:extLst>
      <p:ext uri="{BB962C8B-B14F-4D97-AF65-F5344CB8AC3E}">
        <p14:creationId xmlns:p14="http://schemas.microsoft.com/office/powerpoint/2010/main" val="2485977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10 </m:t>
                          </m:r>
                          <m:r>
                            <a:rPr lang="en-US" b="0" i="1" smtClean="0">
                              <a:latin typeface="Cambria Math" panose="02040503050406030204" pitchFamily="18" charset="0"/>
                            </a:rPr>
                            <m:t>𝑛𝑒𝑤</m:t>
                          </m:r>
                          <m:r>
                            <a:rPr lang="en-US" b="0" i="1" smtClean="0">
                              <a:latin typeface="Cambria Math" panose="02040503050406030204" pitchFamily="18" charset="0"/>
                            </a:rPr>
                            <m:t> </m:t>
                          </m:r>
                          <m:r>
                            <a:rPr lang="en-US" b="0" i="1" smtClean="0">
                              <a:latin typeface="Cambria Math" panose="02040503050406030204" pitchFamily="18" charset="0"/>
                            </a:rPr>
                            <m:t>𝑐𝑎𝑠𝑒𝑠</m:t>
                          </m:r>
                        </m:num>
                        <m:den>
                          <m:r>
                            <a:rPr lang="en-US" b="0" i="1" smtClean="0">
                              <a:latin typeface="Cambria Math" panose="02040503050406030204" pitchFamily="18" charset="0"/>
                            </a:rPr>
                            <m:t>1200 </m:t>
                          </m:r>
                          <m:r>
                            <a:rPr lang="en-US" b="0" i="1" smtClean="0">
                              <a:latin typeface="Cambria Math" panose="02040503050406030204" pitchFamily="18" charset="0"/>
                            </a:rPr>
                            <m:t>𝑚𝑜𝑛𝑡h𝑠</m:t>
                          </m:r>
                        </m:den>
                      </m:f>
                      <m:r>
                        <a:rPr lang="en-US" b="0" i="1" smtClean="0">
                          <a:latin typeface="Cambria Math" panose="02040503050406030204" pitchFamily="18" charset="0"/>
                        </a:rPr>
                        <m:t>=0.008 </m:t>
                      </m:r>
                      <m:r>
                        <a:rPr lang="en-US" b="0" i="1" smtClean="0">
                          <a:latin typeface="Cambria Math" panose="02040503050406030204" pitchFamily="18" charset="0"/>
                        </a:rPr>
                        <m:t>𝑐𝑎𝑠𝑒𝑠</m:t>
                      </m:r>
                      <m:r>
                        <a:rPr lang="en-US" b="0" i="1" smtClean="0">
                          <a:latin typeface="Cambria Math" panose="02040503050406030204" pitchFamily="18" charset="0"/>
                        </a:rPr>
                        <m:t>/</m:t>
                      </m:r>
                      <m:r>
                        <a:rPr lang="en-US" b="0" i="1" smtClean="0">
                          <a:latin typeface="Cambria Math" panose="02040503050406030204" pitchFamily="18" charset="0"/>
                        </a:rPr>
                        <m:t>𝑚𝑜𝑛𝑡h</m:t>
                      </m:r>
                    </m:oMath>
                  </m:oMathPara>
                </a14:m>
                <a:endParaRPr lang="en-US"/>
              </a:p>
            </p:txBody>
          </p:sp>
        </mc:Choice>
        <mc:Fallback xmlns="">
          <p:sp>
            <p:nvSpPr>
              <p:cNvPr id="3" name="Notes Placeholder 2"/>
              <p:cNvSpPr>
                <a:spLocks noGrp="1"/>
              </p:cNvSpPr>
              <p:nvPr>
                <p:ph type="body" idx="1"/>
              </p:nvPr>
            </p:nvSpPr>
            <p:spPr/>
            <p:txBody>
              <a:bodyPr/>
              <a:lstStyle/>
              <a:p>
                <a:pPr/>
                <a:r>
                  <a:rPr lang="en-US" b="0" i="0">
                    <a:latin typeface="Cambria Math" panose="02040503050406030204" pitchFamily="18" charset="0"/>
                  </a:rPr>
                  <a:t>(10 𝑛𝑒𝑤 𝑐𝑎𝑠𝑒𝑠)/(1200 𝑚𝑜𝑛𝑡ℎ𝑠)=0.008 𝑐𝑎𝑠𝑒𝑠/𝑚𝑜𝑛𝑡ℎ</a:t>
                </a:r>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8</a:t>
            </a:fld>
            <a:endParaRPr lang="en-US"/>
          </a:p>
        </p:txBody>
      </p:sp>
    </p:spTree>
    <p:extLst>
      <p:ext uri="{BB962C8B-B14F-4D97-AF65-F5344CB8AC3E}">
        <p14:creationId xmlns:p14="http://schemas.microsoft.com/office/powerpoint/2010/main" val="10310065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SpPIn</a:t>
            </a:r>
            <a:r>
              <a:rPr lang="en-CA"/>
              <a:t> &amp; </a:t>
            </a:r>
            <a:r>
              <a:rPr lang="en-CA" err="1"/>
              <a:t>SnNOut</a:t>
            </a:r>
            <a:r>
              <a:rPr lang="en-CA"/>
              <a:t> mnemonic: </a:t>
            </a:r>
            <a:r>
              <a:rPr lang="en-US">
                <a:hlinkClick r:id="rId3"/>
              </a:rPr>
              <a:t>https://www.ncbi.nlm.nih.gov/pmc/articles/PMC487735/</a:t>
            </a:r>
            <a:endParaRPr lang="en-US"/>
          </a:p>
          <a:p>
            <a:endParaRPr lang="en-US"/>
          </a:p>
          <a:p>
            <a:r>
              <a:rPr lang="en-US" sz="1200" b="1" i="0" kern="1200">
                <a:solidFill>
                  <a:schemeClr val="tx1"/>
                </a:solidFill>
                <a:effectLst/>
                <a:latin typeface="+mn-lt"/>
                <a:ea typeface="+mn-ea"/>
                <a:cs typeface="+mn-cs"/>
              </a:rPr>
              <a:t>Summary points</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Negative results from highly sensitive tests can rule a diagnosis out (sensitive, negative, out =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and </a:t>
            </a:r>
          </a:p>
          <a:p>
            <a:r>
              <a:rPr lang="en-US" sz="1200" b="0" i="0" kern="1200">
                <a:solidFill>
                  <a:schemeClr val="tx1"/>
                </a:solidFill>
                <a:effectLst/>
                <a:latin typeface="+mn-lt"/>
                <a:ea typeface="+mn-ea"/>
                <a:cs typeface="+mn-cs"/>
              </a:rPr>
              <a:t>positive results from highly specific tests can rule a diagnosis in (specific, positive, in = </a:t>
            </a:r>
            <a:r>
              <a:rPr lang="en-US" sz="1200" b="0" i="0" kern="1200" err="1">
                <a:solidFill>
                  <a:schemeClr val="tx1"/>
                </a:solidFill>
                <a:effectLst/>
                <a:latin typeface="+mn-lt"/>
                <a:ea typeface="+mn-ea"/>
                <a:cs typeface="+mn-cs"/>
              </a:rPr>
              <a:t>SpPIn</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Studies quoted as showing </a:t>
            </a:r>
            <a:r>
              <a:rPr lang="en-US" sz="1200" b="0" i="0" kern="1200" err="1">
                <a:solidFill>
                  <a:schemeClr val="tx1"/>
                </a:solidFill>
                <a:effectLst/>
                <a:latin typeface="+mn-lt"/>
                <a:ea typeface="+mn-ea"/>
                <a:cs typeface="+mn-cs"/>
              </a:rPr>
              <a:t>SpPIn</a:t>
            </a:r>
            <a:r>
              <a:rPr lang="en-US" sz="1200" b="0" i="0" kern="1200">
                <a:solidFill>
                  <a:schemeClr val="tx1"/>
                </a:solidFill>
                <a:effectLst/>
                <a:latin typeface="+mn-lt"/>
                <a:ea typeface="+mn-ea"/>
                <a:cs typeface="+mn-cs"/>
              </a:rPr>
              <a:t> or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properties may be affected by spectrum bias, partial verification bias, or incorporation bias. Others may be too small to define test characteristics with sufficient precision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power of a test to rule a diagnosis out does not depend exclusively on its sensitivity, as suggested by the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rule, but is reduced by low specificity. Similarly, the power to rule in depends on both specificity and sensitivity</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evidence from studies of a test's accuracy should be critically assessed, and post-test probabilities (with 95% confidence intervals) should be calculated when evaluating potential </a:t>
            </a:r>
            <a:r>
              <a:rPr lang="en-US" sz="1200" b="0" i="0" kern="1200" err="1">
                <a:solidFill>
                  <a:schemeClr val="tx1"/>
                </a:solidFill>
                <a:effectLst/>
                <a:latin typeface="+mn-lt"/>
                <a:ea typeface="+mn-ea"/>
                <a:cs typeface="+mn-cs"/>
              </a:rPr>
              <a:t>SnNOut</a:t>
            </a:r>
            <a:r>
              <a:rPr lang="en-US" sz="1200" b="0" i="0" kern="1200">
                <a:solidFill>
                  <a:schemeClr val="tx1"/>
                </a:solidFill>
                <a:effectLst/>
                <a:latin typeface="+mn-lt"/>
                <a:ea typeface="+mn-ea"/>
                <a:cs typeface="+mn-cs"/>
              </a:rPr>
              <a:t> or </a:t>
            </a:r>
            <a:r>
              <a:rPr lang="en-US" sz="1200" b="0" i="0" kern="1200" err="1">
                <a:solidFill>
                  <a:schemeClr val="tx1"/>
                </a:solidFill>
                <a:effectLst/>
                <a:latin typeface="+mn-lt"/>
                <a:ea typeface="+mn-ea"/>
                <a:cs typeface="+mn-cs"/>
              </a:rPr>
              <a:t>SpPIn</a:t>
            </a:r>
            <a:r>
              <a:rPr lang="en-US" sz="1200" b="0" i="0" kern="1200">
                <a:solidFill>
                  <a:schemeClr val="tx1"/>
                </a:solidFill>
                <a:effectLst/>
                <a:latin typeface="+mn-lt"/>
                <a:ea typeface="+mn-ea"/>
                <a:cs typeface="+mn-cs"/>
              </a:rPr>
              <a:t> tests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Assuming that a diagnosis can be ruled in or out with confidence, when in reality it cannot, could have serious consequences for patients</a:t>
            </a:r>
          </a:p>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75</a:t>
            </a:fld>
            <a:endParaRPr lang="en-US"/>
          </a:p>
        </p:txBody>
      </p:sp>
    </p:spTree>
    <p:extLst>
      <p:ext uri="{BB962C8B-B14F-4D97-AF65-F5344CB8AC3E}">
        <p14:creationId xmlns:p14="http://schemas.microsoft.com/office/powerpoint/2010/main" val="30042208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76</a:t>
            </a:fld>
            <a:endParaRPr lang="en-US"/>
          </a:p>
        </p:txBody>
      </p:sp>
    </p:spTree>
    <p:extLst>
      <p:ext uri="{BB962C8B-B14F-4D97-AF65-F5344CB8AC3E}">
        <p14:creationId xmlns:p14="http://schemas.microsoft.com/office/powerpoint/2010/main" val="38787296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a:t>Sensitivity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168</m:t>
                        </m:r>
                      </m:num>
                      <m:den>
                        <m:r>
                          <a:rPr lang="en-US" i="1">
                            <a:solidFill>
                              <a:srgbClr val="FF0000"/>
                            </a:solidFill>
                            <a:latin typeface="Cambria Math" panose="02040503050406030204" pitchFamily="18" charset="0"/>
                          </a:rPr>
                          <m:t>168+19</m:t>
                        </m:r>
                      </m:den>
                    </m:f>
                    <m:r>
                      <a:rPr lang="en-US" i="1">
                        <a:solidFill>
                          <a:srgbClr val="FF0000"/>
                        </a:solidFill>
                        <a:latin typeface="Cambria Math" panose="02040503050406030204" pitchFamily="18" charset="0"/>
                      </a:rPr>
                      <m:t>=.898</m:t>
                    </m:r>
                  </m:oMath>
                </a14:m>
                <a:r>
                  <a:rPr lang="en-US">
                    <a:solidFill>
                      <a:srgbClr val="FF0000"/>
                    </a:solidFill>
                  </a:rPr>
                  <a:t> or 89.8% </a:t>
                </a:r>
                <a:endParaRPr lang="en-US"/>
              </a:p>
              <a:p>
                <a:pPr lvl="1"/>
                <a:endParaRPr lang="en-US"/>
              </a:p>
              <a:p>
                <a:pPr lvl="1"/>
                <a:r>
                  <a:rPr lang="en-US"/>
                  <a:t>Specificity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207</m:t>
                        </m:r>
                      </m:num>
                      <m:den>
                        <m:r>
                          <a:rPr lang="en-US" i="1">
                            <a:solidFill>
                              <a:srgbClr val="FF0000"/>
                            </a:solidFill>
                            <a:latin typeface="Cambria Math" panose="02040503050406030204" pitchFamily="18" charset="0"/>
                          </a:rPr>
                          <m:t>207+14</m:t>
                        </m:r>
                      </m:den>
                    </m:f>
                    <m:r>
                      <a:rPr lang="en-US" i="1">
                        <a:solidFill>
                          <a:srgbClr val="FF0000"/>
                        </a:solidFill>
                        <a:latin typeface="Cambria Math" panose="02040503050406030204" pitchFamily="18" charset="0"/>
                      </a:rPr>
                      <m:t>=.937</m:t>
                    </m:r>
                  </m:oMath>
                </a14:m>
                <a:r>
                  <a:rPr lang="en-US">
                    <a:solidFill>
                      <a:srgbClr val="FF0000"/>
                    </a:solidFill>
                  </a:rPr>
                  <a:t> or 93.7% </a:t>
                </a:r>
                <a:endParaRPr lang="en-US"/>
              </a:p>
              <a:p>
                <a:pPr lvl="1"/>
                <a:endParaRPr lang="en-US"/>
              </a:p>
              <a:p>
                <a:pPr lvl="1"/>
                <a:endParaRPr lang="en-US"/>
              </a:p>
              <a:p>
                <a:pPr lvl="1"/>
                <a:r>
                  <a:rPr lang="en-US"/>
                  <a:t>False Positive Error Rate 	</a:t>
                </a:r>
                <a14:m>
                  <m:oMath xmlns:m="http://schemas.openxmlformats.org/officeDocument/2006/math">
                    <m:r>
                      <a:rPr lang="en-US" i="1" smtClean="0">
                        <a:solidFill>
                          <a:srgbClr val="FF0000"/>
                        </a:solidFill>
                        <a:latin typeface="Cambria Math" panose="02040503050406030204" pitchFamily="18" charset="0"/>
                      </a:rPr>
                      <m:t>1−.937=.063</m:t>
                    </m:r>
                  </m:oMath>
                </a14:m>
                <a:r>
                  <a:rPr lang="en-US">
                    <a:solidFill>
                      <a:srgbClr val="FF0000"/>
                    </a:solidFill>
                  </a:rPr>
                  <a:t> or 6.3%</a:t>
                </a:r>
              </a:p>
              <a:p>
                <a:pPr lvl="1"/>
                <a:endParaRPr lang="en-US"/>
              </a:p>
              <a:p>
                <a:pPr lvl="1"/>
                <a:r>
                  <a:rPr lang="en-US"/>
                  <a:t>False Negative Error Rate 	</a:t>
                </a:r>
                <a14:m>
                  <m:oMath xmlns:m="http://schemas.openxmlformats.org/officeDocument/2006/math">
                    <m:r>
                      <a:rPr lang="en-US" i="1" smtClean="0">
                        <a:solidFill>
                          <a:srgbClr val="FF0000"/>
                        </a:solidFill>
                        <a:latin typeface="Cambria Math" panose="02040503050406030204" pitchFamily="18" charset="0"/>
                      </a:rPr>
                      <m:t>1−.898=.102</m:t>
                    </m:r>
                  </m:oMath>
                </a14:m>
                <a:r>
                  <a:rPr lang="en-US">
                    <a:solidFill>
                      <a:srgbClr val="FF0000"/>
                    </a:solidFill>
                  </a:rPr>
                  <a:t> or 10.2%</a:t>
                </a:r>
              </a:p>
              <a:p>
                <a:endParaRPr lang="en-US"/>
              </a:p>
              <a:p>
                <a:endParaRPr lang="en-US"/>
              </a:p>
            </p:txBody>
          </p:sp>
        </mc:Choice>
        <mc:Fallback xmlns="">
          <p:sp>
            <p:nvSpPr>
              <p:cNvPr id="3" name="Notes Placeholder 2"/>
              <p:cNvSpPr>
                <a:spLocks noGrp="1"/>
              </p:cNvSpPr>
              <p:nvPr>
                <p:ph type="body" idx="1"/>
              </p:nvPr>
            </p:nvSpPr>
            <p:spPr/>
            <p:txBody>
              <a:bodyPr/>
              <a:lstStyle/>
              <a:p>
                <a:pPr lvl="1"/>
                <a:r>
                  <a:rPr lang="en-US"/>
                  <a:t>Sensitivity 		</a:t>
                </a:r>
                <a:r>
                  <a:rPr lang="en-US" i="0">
                    <a:solidFill>
                      <a:srgbClr val="FF0000"/>
                    </a:solidFill>
                    <a:latin typeface="Cambria Math" panose="02040503050406030204" pitchFamily="18" charset="0"/>
                  </a:rPr>
                  <a:t>168/(168+19)=.898</a:t>
                </a:r>
                <a:r>
                  <a:rPr lang="en-US">
                    <a:solidFill>
                      <a:srgbClr val="FF0000"/>
                    </a:solidFill>
                  </a:rPr>
                  <a:t> or 89.8% </a:t>
                </a:r>
                <a:endParaRPr lang="en-US"/>
              </a:p>
              <a:p>
                <a:pPr lvl="1"/>
                <a:endParaRPr lang="en-US"/>
              </a:p>
              <a:p>
                <a:pPr lvl="1"/>
                <a:r>
                  <a:rPr lang="en-US"/>
                  <a:t>Specificity 		</a:t>
                </a:r>
                <a:r>
                  <a:rPr lang="en-US" i="0">
                    <a:solidFill>
                      <a:srgbClr val="FF0000"/>
                    </a:solidFill>
                    <a:latin typeface="Cambria Math" panose="02040503050406030204" pitchFamily="18" charset="0"/>
                  </a:rPr>
                  <a:t>207/(207+14)=.937</a:t>
                </a:r>
                <a:r>
                  <a:rPr lang="en-US">
                    <a:solidFill>
                      <a:srgbClr val="FF0000"/>
                    </a:solidFill>
                  </a:rPr>
                  <a:t> or 93.7% </a:t>
                </a:r>
                <a:endParaRPr lang="en-US"/>
              </a:p>
              <a:p>
                <a:pPr lvl="1"/>
                <a:endParaRPr lang="en-US"/>
              </a:p>
              <a:p>
                <a:pPr lvl="1"/>
                <a:endParaRPr lang="en-US"/>
              </a:p>
              <a:p>
                <a:pPr lvl="1"/>
                <a:r>
                  <a:rPr lang="en-US"/>
                  <a:t>False Positive Error Rate 	</a:t>
                </a:r>
                <a:r>
                  <a:rPr lang="en-US" i="0">
                    <a:solidFill>
                      <a:srgbClr val="FF0000"/>
                    </a:solidFill>
                    <a:latin typeface="Cambria Math" panose="02040503050406030204" pitchFamily="18" charset="0"/>
                  </a:rPr>
                  <a:t>1−.937=.063</a:t>
                </a:r>
                <a:r>
                  <a:rPr lang="en-US">
                    <a:solidFill>
                      <a:srgbClr val="FF0000"/>
                    </a:solidFill>
                  </a:rPr>
                  <a:t> or 6.3%</a:t>
                </a:r>
              </a:p>
              <a:p>
                <a:pPr lvl="1"/>
                <a:endParaRPr lang="en-US"/>
              </a:p>
              <a:p>
                <a:pPr lvl="1"/>
                <a:r>
                  <a:rPr lang="en-US"/>
                  <a:t>False Negative Error Rate 	</a:t>
                </a:r>
                <a:r>
                  <a:rPr lang="en-US" i="0">
                    <a:solidFill>
                      <a:srgbClr val="FF0000"/>
                    </a:solidFill>
                    <a:latin typeface="Cambria Math" panose="02040503050406030204" pitchFamily="18" charset="0"/>
                  </a:rPr>
                  <a:t>1−.898=.102</a:t>
                </a:r>
                <a:r>
                  <a:rPr lang="en-US">
                    <a:solidFill>
                      <a:srgbClr val="FF0000"/>
                    </a:solidFill>
                  </a:rPr>
                  <a:t> or 10.2%</a:t>
                </a:r>
              </a:p>
              <a:p>
                <a:endParaRPr lang="en-US"/>
              </a:p>
              <a:p>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77</a:t>
            </a:fld>
            <a:endParaRPr lang="en-US"/>
          </a:p>
        </p:txBody>
      </p:sp>
    </p:spTree>
    <p:extLst>
      <p:ext uri="{BB962C8B-B14F-4D97-AF65-F5344CB8AC3E}">
        <p14:creationId xmlns:p14="http://schemas.microsoft.com/office/powerpoint/2010/main" val="38736198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1"/>
                <a:r>
                  <a:rPr lang="en-US"/>
                  <a:t>Sensitivity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168</m:t>
                        </m:r>
                      </m:num>
                      <m:den>
                        <m:r>
                          <a:rPr lang="en-US" i="1">
                            <a:latin typeface="Cambria Math" panose="02040503050406030204" pitchFamily="18" charset="0"/>
                          </a:rPr>
                          <m:t>168+19</m:t>
                        </m:r>
                      </m:den>
                    </m:f>
                    <m:r>
                      <a:rPr lang="en-US" i="1">
                        <a:latin typeface="Cambria Math" panose="02040503050406030204" pitchFamily="18" charset="0"/>
                      </a:rPr>
                      <m:t>=.898</m:t>
                    </m:r>
                  </m:oMath>
                </a14:m>
                <a:r>
                  <a:rPr lang="en-US"/>
                  <a:t> or 89.8% </a:t>
                </a:r>
              </a:p>
              <a:p>
                <a:pPr lvl="1"/>
                <a:endParaRPr lang="en-US"/>
              </a:p>
              <a:p>
                <a:pPr lvl="1"/>
                <a:r>
                  <a:rPr lang="en-US"/>
                  <a:t>Specificity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207</m:t>
                        </m:r>
                      </m:num>
                      <m:den>
                        <m:r>
                          <a:rPr lang="en-US" i="1">
                            <a:latin typeface="Cambria Math" panose="02040503050406030204" pitchFamily="18" charset="0"/>
                          </a:rPr>
                          <m:t>207+14</m:t>
                        </m:r>
                      </m:den>
                    </m:f>
                    <m:r>
                      <a:rPr lang="en-US" i="1">
                        <a:latin typeface="Cambria Math" panose="02040503050406030204" pitchFamily="18" charset="0"/>
                      </a:rPr>
                      <m:t>=.937</m:t>
                    </m:r>
                  </m:oMath>
                </a14:m>
                <a:r>
                  <a:rPr lang="en-US"/>
                  <a:t> or 93.7% </a:t>
                </a:r>
              </a:p>
              <a:p>
                <a:endParaRPr lang="en-US"/>
              </a:p>
              <a:p>
                <a:pPr lvl="1"/>
                <a:r>
                  <a:rPr lang="en-US"/>
                  <a:t>Likelihood Ratio +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.898</m:t>
                        </m:r>
                      </m:num>
                      <m:den>
                        <m:r>
                          <a:rPr lang="en-US" i="1">
                            <a:solidFill>
                              <a:srgbClr val="FF0000"/>
                            </a:solidFill>
                            <a:latin typeface="Cambria Math" panose="02040503050406030204" pitchFamily="18" charset="0"/>
                          </a:rPr>
                          <m:t>1−.937</m:t>
                        </m:r>
                      </m:den>
                    </m:f>
                    <m:r>
                      <a:rPr lang="en-US" i="1">
                        <a:solidFill>
                          <a:srgbClr val="FF0000"/>
                        </a:solidFill>
                        <a:latin typeface="Cambria Math" panose="02040503050406030204" pitchFamily="18" charset="0"/>
                      </a:rPr>
                      <m:t>=14.182</m:t>
                    </m:r>
                  </m:oMath>
                </a14:m>
                <a:endParaRPr lang="en-US"/>
              </a:p>
              <a:p>
                <a:pPr lvl="1"/>
                <a:endParaRPr lang="en-US"/>
              </a:p>
              <a:p>
                <a:pPr lvl="1"/>
                <a:r>
                  <a:rPr lang="en-US"/>
                  <a:t>Likelihood Ratio -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1−.898</m:t>
                        </m:r>
                      </m:num>
                      <m:den>
                        <m:r>
                          <a:rPr lang="en-US" i="1">
                            <a:solidFill>
                              <a:srgbClr val="FF0000"/>
                            </a:solidFill>
                            <a:latin typeface="Cambria Math" panose="02040503050406030204" pitchFamily="18" charset="0"/>
                          </a:rPr>
                          <m:t>.937</m:t>
                        </m:r>
                      </m:den>
                    </m:f>
                    <m:r>
                      <a:rPr lang="en-US" i="1">
                        <a:solidFill>
                          <a:srgbClr val="FF0000"/>
                        </a:solidFill>
                        <a:latin typeface="Cambria Math" panose="02040503050406030204" pitchFamily="18" charset="0"/>
                      </a:rPr>
                      <m:t>=.108</m:t>
                    </m:r>
                  </m:oMath>
                </a14:m>
                <a:endParaRPr lang="en-US"/>
              </a:p>
              <a:p>
                <a:pPr lvl="1"/>
                <a:endParaRPr lang="en-US"/>
              </a:p>
              <a:p>
                <a:pPr lvl="1"/>
                <a:endParaRPr lang="en-US"/>
              </a:p>
              <a:p>
                <a:pPr lvl="1"/>
                <a:r>
                  <a:rPr lang="en-US"/>
                  <a:t>Positive Predictive Value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168</m:t>
                        </m:r>
                      </m:num>
                      <m:den>
                        <m:r>
                          <a:rPr lang="en-US" i="1">
                            <a:solidFill>
                              <a:srgbClr val="FF0000"/>
                            </a:solidFill>
                            <a:latin typeface="Cambria Math" panose="02040503050406030204" pitchFamily="18" charset="0"/>
                          </a:rPr>
                          <m:t>168+14</m:t>
                        </m:r>
                      </m:den>
                    </m:f>
                    <m:r>
                      <a:rPr lang="en-US" i="1">
                        <a:solidFill>
                          <a:srgbClr val="FF0000"/>
                        </a:solidFill>
                        <a:latin typeface="Cambria Math" panose="02040503050406030204" pitchFamily="18" charset="0"/>
                      </a:rPr>
                      <m:t>=.923</m:t>
                    </m:r>
                  </m:oMath>
                </a14:m>
                <a:r>
                  <a:rPr lang="en-US">
                    <a:solidFill>
                      <a:srgbClr val="FF0000"/>
                    </a:solidFill>
                  </a:rPr>
                  <a:t> or 92.3% </a:t>
                </a:r>
              </a:p>
              <a:p>
                <a:pPr lvl="1"/>
                <a:endParaRPr lang="en-US">
                  <a:solidFill>
                    <a:srgbClr val="FF0000"/>
                  </a:solidFill>
                </a:endParaRPr>
              </a:p>
              <a:p>
                <a:pPr lvl="1"/>
                <a:r>
                  <a:rPr lang="en-US"/>
                  <a:t>Negative Predictive Value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207</m:t>
                        </m:r>
                      </m:num>
                      <m:den>
                        <m:r>
                          <a:rPr lang="en-US" i="1">
                            <a:solidFill>
                              <a:srgbClr val="FF0000"/>
                            </a:solidFill>
                            <a:latin typeface="Cambria Math" panose="02040503050406030204" pitchFamily="18" charset="0"/>
                          </a:rPr>
                          <m:t>207+19</m:t>
                        </m:r>
                      </m:den>
                    </m:f>
                    <m:r>
                      <a:rPr lang="en-US" i="1">
                        <a:solidFill>
                          <a:srgbClr val="FF0000"/>
                        </a:solidFill>
                        <a:latin typeface="Cambria Math" panose="02040503050406030204" pitchFamily="18" charset="0"/>
                      </a:rPr>
                      <m:t>=.916</m:t>
                    </m:r>
                  </m:oMath>
                </a14:m>
                <a:r>
                  <a:rPr lang="en-US">
                    <a:solidFill>
                      <a:srgbClr val="FF0000"/>
                    </a:solidFill>
                  </a:rPr>
                  <a:t> or 91.6%</a:t>
                </a:r>
              </a:p>
              <a:p>
                <a:pPr lvl="1"/>
                <a:endParaRPr lang="en-US"/>
              </a:p>
              <a:p>
                <a:endParaRPr lang="en-US"/>
              </a:p>
              <a:p>
                <a:endParaRPr lang="en-US"/>
              </a:p>
            </p:txBody>
          </p:sp>
        </mc:Choice>
        <mc:Fallback xmlns="">
          <p:sp>
            <p:nvSpPr>
              <p:cNvPr id="3" name="Notes Placeholder 2"/>
              <p:cNvSpPr>
                <a:spLocks noGrp="1"/>
              </p:cNvSpPr>
              <p:nvPr>
                <p:ph type="body" idx="1"/>
              </p:nvPr>
            </p:nvSpPr>
            <p:spPr/>
            <p:txBody>
              <a:bodyPr/>
              <a:lstStyle/>
              <a:p>
                <a:pPr lvl="1"/>
                <a:r>
                  <a:rPr lang="en-US"/>
                  <a:t>Sensitivity 		</a:t>
                </a:r>
                <a:r>
                  <a:rPr lang="en-US" i="0">
                    <a:latin typeface="Cambria Math" panose="02040503050406030204" pitchFamily="18" charset="0"/>
                  </a:rPr>
                  <a:t>168/(168+19)=.898</a:t>
                </a:r>
                <a:r>
                  <a:rPr lang="en-US"/>
                  <a:t> or 89.8% </a:t>
                </a:r>
              </a:p>
              <a:p>
                <a:pPr lvl="1"/>
                <a:endParaRPr lang="en-US"/>
              </a:p>
              <a:p>
                <a:pPr lvl="1"/>
                <a:r>
                  <a:rPr lang="en-US"/>
                  <a:t>Specificity 		</a:t>
                </a:r>
                <a:r>
                  <a:rPr lang="en-US" i="0">
                    <a:latin typeface="Cambria Math" panose="02040503050406030204" pitchFamily="18" charset="0"/>
                  </a:rPr>
                  <a:t>207/(207+14)=.937</a:t>
                </a:r>
                <a:r>
                  <a:rPr lang="en-US"/>
                  <a:t> or 93.7% </a:t>
                </a:r>
              </a:p>
              <a:p>
                <a:endParaRPr lang="en-US"/>
              </a:p>
              <a:p>
                <a:pPr lvl="1"/>
                <a:r>
                  <a:rPr lang="en-US"/>
                  <a:t>Likelihood Ratio + 	</a:t>
                </a:r>
                <a:r>
                  <a:rPr lang="en-US" i="0">
                    <a:solidFill>
                      <a:srgbClr val="FF0000"/>
                    </a:solidFill>
                    <a:latin typeface="Cambria Math" panose="02040503050406030204" pitchFamily="18" charset="0"/>
                  </a:rPr>
                  <a:t>.898/(1−.937)=14.182</a:t>
                </a:r>
                <a:endParaRPr lang="en-US"/>
              </a:p>
              <a:p>
                <a:pPr lvl="1"/>
                <a:endParaRPr lang="en-US"/>
              </a:p>
              <a:p>
                <a:pPr lvl="1"/>
                <a:r>
                  <a:rPr lang="en-US"/>
                  <a:t>Likelihood Ratio - 	</a:t>
                </a:r>
                <a:r>
                  <a:rPr lang="en-US" i="0">
                    <a:solidFill>
                      <a:srgbClr val="FF0000"/>
                    </a:solidFill>
                    <a:latin typeface="Cambria Math" panose="02040503050406030204" pitchFamily="18" charset="0"/>
                  </a:rPr>
                  <a:t>(1−.898)/.937=.108</a:t>
                </a:r>
                <a:endParaRPr lang="en-US"/>
              </a:p>
              <a:p>
                <a:pPr lvl="1"/>
                <a:endParaRPr lang="en-US"/>
              </a:p>
              <a:p>
                <a:pPr lvl="1"/>
                <a:endParaRPr lang="en-US"/>
              </a:p>
              <a:p>
                <a:pPr lvl="1"/>
                <a:r>
                  <a:rPr lang="en-US"/>
                  <a:t>Positive Predictive Value 	</a:t>
                </a:r>
                <a:r>
                  <a:rPr lang="en-US" i="0">
                    <a:solidFill>
                      <a:srgbClr val="FF0000"/>
                    </a:solidFill>
                    <a:latin typeface="Cambria Math" panose="02040503050406030204" pitchFamily="18" charset="0"/>
                  </a:rPr>
                  <a:t>168/(168+14)=.923</a:t>
                </a:r>
                <a:r>
                  <a:rPr lang="en-US">
                    <a:solidFill>
                      <a:srgbClr val="FF0000"/>
                    </a:solidFill>
                  </a:rPr>
                  <a:t> or 92.3% </a:t>
                </a:r>
              </a:p>
              <a:p>
                <a:pPr lvl="1"/>
                <a:endParaRPr lang="en-US">
                  <a:solidFill>
                    <a:srgbClr val="FF0000"/>
                  </a:solidFill>
                </a:endParaRPr>
              </a:p>
              <a:p>
                <a:pPr lvl="1"/>
                <a:r>
                  <a:rPr lang="en-US"/>
                  <a:t>Negative Predictive Value 	</a:t>
                </a:r>
                <a:r>
                  <a:rPr lang="en-US" i="0">
                    <a:solidFill>
                      <a:srgbClr val="FF0000"/>
                    </a:solidFill>
                    <a:latin typeface="Cambria Math" panose="02040503050406030204" pitchFamily="18" charset="0"/>
                  </a:rPr>
                  <a:t>207/(207+19)=.916</a:t>
                </a:r>
                <a:r>
                  <a:rPr lang="en-US">
                    <a:solidFill>
                      <a:srgbClr val="FF0000"/>
                    </a:solidFill>
                  </a:rPr>
                  <a:t> or 91.6%</a:t>
                </a:r>
              </a:p>
              <a:p>
                <a:pPr lvl="1"/>
                <a:endParaRPr lang="en-US"/>
              </a:p>
              <a:p>
                <a:endParaRPr lang="en-US"/>
              </a:p>
              <a:p>
                <a:endParaRPr lang="en-US"/>
              </a:p>
            </p:txBody>
          </p:sp>
        </mc:Fallback>
      </mc:AlternateContent>
      <p:sp>
        <p:nvSpPr>
          <p:cNvPr id="4" name="Slide Number Placeholder 3"/>
          <p:cNvSpPr>
            <a:spLocks noGrp="1"/>
          </p:cNvSpPr>
          <p:nvPr>
            <p:ph type="sldNum" sz="quarter" idx="5"/>
          </p:nvPr>
        </p:nvSpPr>
        <p:spPr/>
        <p:txBody>
          <a:bodyPr/>
          <a:lstStyle/>
          <a:p>
            <a:fld id="{787EE427-C08C-43DF-B86B-49921325CC11}" type="slidenum">
              <a:rPr lang="en-US" smtClean="0"/>
              <a:t>78</a:t>
            </a:fld>
            <a:endParaRPr lang="en-US"/>
          </a:p>
        </p:txBody>
      </p:sp>
    </p:spTree>
    <p:extLst>
      <p:ext uri="{BB962C8B-B14F-4D97-AF65-F5344CB8AC3E}">
        <p14:creationId xmlns:p14="http://schemas.microsoft.com/office/powerpoint/2010/main" val="35185537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81</a:t>
            </a:fld>
            <a:endParaRPr lang="en-US"/>
          </a:p>
        </p:txBody>
      </p:sp>
    </p:spTree>
    <p:extLst>
      <p:ext uri="{BB962C8B-B14F-4D97-AF65-F5344CB8AC3E}">
        <p14:creationId xmlns:p14="http://schemas.microsoft.com/office/powerpoint/2010/main" val="41617068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82</a:t>
            </a:fld>
            <a:endParaRPr lang="en-US"/>
          </a:p>
        </p:txBody>
      </p:sp>
    </p:spTree>
    <p:extLst>
      <p:ext uri="{BB962C8B-B14F-4D97-AF65-F5344CB8AC3E}">
        <p14:creationId xmlns:p14="http://schemas.microsoft.com/office/powerpoint/2010/main" val="21452126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83</a:t>
            </a:fld>
            <a:endParaRPr lang="en-US"/>
          </a:p>
        </p:txBody>
      </p:sp>
    </p:spTree>
    <p:extLst>
      <p:ext uri="{BB962C8B-B14F-4D97-AF65-F5344CB8AC3E}">
        <p14:creationId xmlns:p14="http://schemas.microsoft.com/office/powerpoint/2010/main" val="2536715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7EE427-C08C-43DF-B86B-49921325CC11}" type="slidenum">
              <a:rPr lang="en-US" smtClean="0"/>
              <a:t>9</a:t>
            </a:fld>
            <a:endParaRPr lang="en-US"/>
          </a:p>
        </p:txBody>
      </p:sp>
    </p:spTree>
    <p:extLst>
      <p:ext uri="{BB962C8B-B14F-4D97-AF65-F5344CB8AC3E}">
        <p14:creationId xmlns:p14="http://schemas.microsoft.com/office/powerpoint/2010/main" val="316662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https://www.health.ny.gov/diseases/chronic/basicstat.htm</a:t>
            </a:r>
            <a:endParaRPr lang="en-US"/>
          </a:p>
          <a:p>
            <a:endParaRPr lang="en-US"/>
          </a:p>
          <a:p>
            <a:r>
              <a:rPr lang="en-US"/>
              <a:t>Prevalence – snapshot of disease active in a population</a:t>
            </a:r>
          </a:p>
        </p:txBody>
      </p:sp>
      <p:sp>
        <p:nvSpPr>
          <p:cNvPr id="4" name="Slide Number Placeholder 3"/>
          <p:cNvSpPr>
            <a:spLocks noGrp="1"/>
          </p:cNvSpPr>
          <p:nvPr>
            <p:ph type="sldNum" sz="quarter" idx="5"/>
          </p:nvPr>
        </p:nvSpPr>
        <p:spPr/>
        <p:txBody>
          <a:bodyPr/>
          <a:lstStyle/>
          <a:p>
            <a:fld id="{787EE427-C08C-43DF-B86B-49921325CC11}" type="slidenum">
              <a:rPr lang="en-US" smtClean="0"/>
              <a:t>10</a:t>
            </a:fld>
            <a:endParaRPr lang="en-US"/>
          </a:p>
        </p:txBody>
      </p:sp>
    </p:spTree>
    <p:extLst>
      <p:ext uri="{BB962C8B-B14F-4D97-AF65-F5344CB8AC3E}">
        <p14:creationId xmlns:p14="http://schemas.microsoft.com/office/powerpoint/2010/main" val="3065169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3BB48-7B6C-4BB1-A53A-EBEF234982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0F4508-19C3-4F22-BFDC-15D6D61DA4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1EA9BA-218E-482E-8CDB-7FA6133A9C77}"/>
              </a:ext>
            </a:extLst>
          </p:cNvPr>
          <p:cNvSpPr>
            <a:spLocks noGrp="1"/>
          </p:cNvSpPr>
          <p:nvPr>
            <p:ph type="dt" sz="half" idx="10"/>
          </p:nvPr>
        </p:nvSpPr>
        <p:spPr/>
        <p:txBody>
          <a:bodyPr/>
          <a:lstStyle/>
          <a:p>
            <a:fld id="{7F3D139D-0AC7-4B0A-80AF-BCDDF0506C3E}" type="datetime1">
              <a:rPr lang="en-US" smtClean="0"/>
              <a:t>4/27/2022</a:t>
            </a:fld>
            <a:endParaRPr lang="en-US"/>
          </a:p>
        </p:txBody>
      </p:sp>
      <p:sp>
        <p:nvSpPr>
          <p:cNvPr id="5" name="Footer Placeholder 4">
            <a:extLst>
              <a:ext uri="{FF2B5EF4-FFF2-40B4-BE49-F238E27FC236}">
                <a16:creationId xmlns:a16="http://schemas.microsoft.com/office/drawing/2014/main" id="{591C3493-EF29-4FE3-B351-59989621E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D751E-FE84-45DF-8DC9-0DDB2E5216B7}"/>
              </a:ext>
            </a:extLst>
          </p:cNvPr>
          <p:cNvSpPr>
            <a:spLocks noGrp="1"/>
          </p:cNvSpPr>
          <p:nvPr>
            <p:ph type="sldNum" sz="quarter" idx="12"/>
          </p:nvPr>
        </p:nvSpPr>
        <p:spPr/>
        <p:txBody>
          <a:bodyPr/>
          <a:lstStyle/>
          <a:p>
            <a:fld id="{98505B74-C043-43EB-B7F7-1CE882BEB3D1}" type="slidenum">
              <a:rPr lang="en-US" smtClean="0"/>
              <a:t>‹#›</a:t>
            </a:fld>
            <a:endParaRPr lang="en-US"/>
          </a:p>
        </p:txBody>
      </p:sp>
    </p:spTree>
    <p:extLst>
      <p:ext uri="{BB962C8B-B14F-4D97-AF65-F5344CB8AC3E}">
        <p14:creationId xmlns:p14="http://schemas.microsoft.com/office/powerpoint/2010/main" val="3580234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3696-6F72-4E0D-B7BB-23AD61AE7F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29B93B-547A-413C-B128-15766818B3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AA940-EC26-4ECF-B889-2FDD2D29CA99}"/>
              </a:ext>
            </a:extLst>
          </p:cNvPr>
          <p:cNvSpPr>
            <a:spLocks noGrp="1"/>
          </p:cNvSpPr>
          <p:nvPr>
            <p:ph type="dt" sz="half" idx="10"/>
          </p:nvPr>
        </p:nvSpPr>
        <p:spPr/>
        <p:txBody>
          <a:bodyPr/>
          <a:lstStyle/>
          <a:p>
            <a:fld id="{4CE7610A-029D-4631-91A9-D1C09176ECB1}" type="datetime1">
              <a:rPr lang="en-US" smtClean="0"/>
              <a:t>4/27/2022</a:t>
            </a:fld>
            <a:endParaRPr lang="en-US"/>
          </a:p>
        </p:txBody>
      </p:sp>
      <p:sp>
        <p:nvSpPr>
          <p:cNvPr id="5" name="Footer Placeholder 4">
            <a:extLst>
              <a:ext uri="{FF2B5EF4-FFF2-40B4-BE49-F238E27FC236}">
                <a16:creationId xmlns:a16="http://schemas.microsoft.com/office/drawing/2014/main" id="{D291D21F-C5DA-4CE9-ABCB-E011CD910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86BF6-3C9D-4DE7-AED4-C687D5080736}"/>
              </a:ext>
            </a:extLst>
          </p:cNvPr>
          <p:cNvSpPr>
            <a:spLocks noGrp="1"/>
          </p:cNvSpPr>
          <p:nvPr>
            <p:ph type="sldNum" sz="quarter" idx="12"/>
          </p:nvPr>
        </p:nvSpPr>
        <p:spPr/>
        <p:txBody>
          <a:bodyPr/>
          <a:lstStyle/>
          <a:p>
            <a:fld id="{98505B74-C043-43EB-B7F7-1CE882BEB3D1}" type="slidenum">
              <a:rPr lang="en-US" smtClean="0"/>
              <a:t>‹#›</a:t>
            </a:fld>
            <a:endParaRPr lang="en-US"/>
          </a:p>
        </p:txBody>
      </p:sp>
    </p:spTree>
    <p:extLst>
      <p:ext uri="{BB962C8B-B14F-4D97-AF65-F5344CB8AC3E}">
        <p14:creationId xmlns:p14="http://schemas.microsoft.com/office/powerpoint/2010/main" val="2129108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A2C50B-3ECD-4732-A80A-D4475ECAED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DAEF9-E398-4CA9-B733-8758D980458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6CD06-D98B-4340-9277-09847202358F}"/>
              </a:ext>
            </a:extLst>
          </p:cNvPr>
          <p:cNvSpPr>
            <a:spLocks noGrp="1"/>
          </p:cNvSpPr>
          <p:nvPr>
            <p:ph type="dt" sz="half" idx="10"/>
          </p:nvPr>
        </p:nvSpPr>
        <p:spPr/>
        <p:txBody>
          <a:bodyPr/>
          <a:lstStyle/>
          <a:p>
            <a:fld id="{265E2E92-43C3-46E9-98C4-D2739AD58A66}" type="datetime1">
              <a:rPr lang="en-US" smtClean="0"/>
              <a:t>4/27/2022</a:t>
            </a:fld>
            <a:endParaRPr lang="en-US"/>
          </a:p>
        </p:txBody>
      </p:sp>
      <p:sp>
        <p:nvSpPr>
          <p:cNvPr id="5" name="Footer Placeholder 4">
            <a:extLst>
              <a:ext uri="{FF2B5EF4-FFF2-40B4-BE49-F238E27FC236}">
                <a16:creationId xmlns:a16="http://schemas.microsoft.com/office/drawing/2014/main" id="{8FBDEDBB-EDCE-43EA-8D98-0802BB0CE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CE62D-058F-4040-8CAB-08DE32BE5E51}"/>
              </a:ext>
            </a:extLst>
          </p:cNvPr>
          <p:cNvSpPr>
            <a:spLocks noGrp="1"/>
          </p:cNvSpPr>
          <p:nvPr>
            <p:ph type="sldNum" sz="quarter" idx="12"/>
          </p:nvPr>
        </p:nvSpPr>
        <p:spPr/>
        <p:txBody>
          <a:bodyPr/>
          <a:lstStyle/>
          <a:p>
            <a:fld id="{98505B74-C043-43EB-B7F7-1CE882BEB3D1}" type="slidenum">
              <a:rPr lang="en-US" smtClean="0"/>
              <a:t>‹#›</a:t>
            </a:fld>
            <a:endParaRPr lang="en-US"/>
          </a:p>
        </p:txBody>
      </p:sp>
    </p:spTree>
    <p:extLst>
      <p:ext uri="{BB962C8B-B14F-4D97-AF65-F5344CB8AC3E}">
        <p14:creationId xmlns:p14="http://schemas.microsoft.com/office/powerpoint/2010/main" val="4066728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6E8CC-B90A-4523-A9B6-85451F818F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5F3A2A-DA36-43D7-BB9C-F97F2CD065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0047F-4639-402F-9144-B0B10C70C9A1}"/>
              </a:ext>
            </a:extLst>
          </p:cNvPr>
          <p:cNvSpPr>
            <a:spLocks noGrp="1"/>
          </p:cNvSpPr>
          <p:nvPr>
            <p:ph type="dt" sz="half" idx="10"/>
          </p:nvPr>
        </p:nvSpPr>
        <p:spPr/>
        <p:txBody>
          <a:bodyPr/>
          <a:lstStyle/>
          <a:p>
            <a:fld id="{29EBF7E0-DF0E-4B8A-A93D-FF35F185D15D}" type="datetime1">
              <a:rPr lang="en-US" smtClean="0"/>
              <a:t>4/27/2022</a:t>
            </a:fld>
            <a:endParaRPr lang="en-US"/>
          </a:p>
        </p:txBody>
      </p:sp>
      <p:sp>
        <p:nvSpPr>
          <p:cNvPr id="5" name="Footer Placeholder 4">
            <a:extLst>
              <a:ext uri="{FF2B5EF4-FFF2-40B4-BE49-F238E27FC236}">
                <a16:creationId xmlns:a16="http://schemas.microsoft.com/office/drawing/2014/main" id="{D3F4A558-9F28-45C8-A635-7989F06CA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484724-8BAA-4286-BC9A-755A113889F6}"/>
              </a:ext>
            </a:extLst>
          </p:cNvPr>
          <p:cNvSpPr>
            <a:spLocks noGrp="1"/>
          </p:cNvSpPr>
          <p:nvPr>
            <p:ph type="sldNum" sz="quarter" idx="12"/>
          </p:nvPr>
        </p:nvSpPr>
        <p:spPr>
          <a:xfrm>
            <a:off x="9448800" y="0"/>
            <a:ext cx="2743200" cy="365125"/>
          </a:xfrm>
        </p:spPr>
        <p:txBody>
          <a:bodyPr/>
          <a:lstStyle>
            <a:lvl1pPr>
              <a:defRPr sz="1050"/>
            </a:lvl1pPr>
          </a:lstStyle>
          <a:p>
            <a:fld id="{98505B74-C043-43EB-B7F7-1CE882BEB3D1}" type="slidenum">
              <a:rPr lang="en-US" smtClean="0"/>
              <a:pPr/>
              <a:t>‹#›</a:t>
            </a:fld>
            <a:endParaRPr lang="en-US"/>
          </a:p>
        </p:txBody>
      </p:sp>
    </p:spTree>
    <p:extLst>
      <p:ext uri="{BB962C8B-B14F-4D97-AF65-F5344CB8AC3E}">
        <p14:creationId xmlns:p14="http://schemas.microsoft.com/office/powerpoint/2010/main" val="63105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2E32-005F-4A7E-9C48-C2FE5ABCA2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751577-4C92-4DCA-BF79-1CBCDD6D49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6CCBFC-56A6-42A8-B893-6493778E292A}"/>
              </a:ext>
            </a:extLst>
          </p:cNvPr>
          <p:cNvSpPr>
            <a:spLocks noGrp="1"/>
          </p:cNvSpPr>
          <p:nvPr>
            <p:ph type="dt" sz="half" idx="10"/>
          </p:nvPr>
        </p:nvSpPr>
        <p:spPr/>
        <p:txBody>
          <a:bodyPr/>
          <a:lstStyle/>
          <a:p>
            <a:fld id="{871498FC-D027-433A-B53D-2116DC5215E4}" type="datetime1">
              <a:rPr lang="en-US" smtClean="0"/>
              <a:t>4/27/2022</a:t>
            </a:fld>
            <a:endParaRPr lang="en-US"/>
          </a:p>
        </p:txBody>
      </p:sp>
      <p:sp>
        <p:nvSpPr>
          <p:cNvPr id="5" name="Footer Placeholder 4">
            <a:extLst>
              <a:ext uri="{FF2B5EF4-FFF2-40B4-BE49-F238E27FC236}">
                <a16:creationId xmlns:a16="http://schemas.microsoft.com/office/drawing/2014/main" id="{AE3FBAE8-2FAE-4751-AE1C-FBBD1E76B6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E6B3DD-DB94-47EF-8A31-5839764ACB39}"/>
              </a:ext>
            </a:extLst>
          </p:cNvPr>
          <p:cNvSpPr>
            <a:spLocks noGrp="1"/>
          </p:cNvSpPr>
          <p:nvPr>
            <p:ph type="sldNum" sz="quarter" idx="12"/>
          </p:nvPr>
        </p:nvSpPr>
        <p:spPr/>
        <p:txBody>
          <a:bodyPr/>
          <a:lstStyle/>
          <a:p>
            <a:fld id="{98505B74-C043-43EB-B7F7-1CE882BEB3D1}" type="slidenum">
              <a:rPr lang="en-US" smtClean="0"/>
              <a:t>‹#›</a:t>
            </a:fld>
            <a:endParaRPr lang="en-US"/>
          </a:p>
        </p:txBody>
      </p:sp>
    </p:spTree>
    <p:extLst>
      <p:ext uri="{BB962C8B-B14F-4D97-AF65-F5344CB8AC3E}">
        <p14:creationId xmlns:p14="http://schemas.microsoft.com/office/powerpoint/2010/main" val="406511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76BB-672D-4CDD-B728-E65E5DED4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D2DB1A-6FE6-4757-8BD9-C5DA72D59B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6837B7-ECEA-43C5-A64A-C34F9959B6F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302952-097C-47DF-BF22-C058D1170B5B}"/>
              </a:ext>
            </a:extLst>
          </p:cNvPr>
          <p:cNvSpPr>
            <a:spLocks noGrp="1"/>
          </p:cNvSpPr>
          <p:nvPr>
            <p:ph type="dt" sz="half" idx="10"/>
          </p:nvPr>
        </p:nvSpPr>
        <p:spPr/>
        <p:txBody>
          <a:bodyPr/>
          <a:lstStyle/>
          <a:p>
            <a:fld id="{BF8BE6BC-8EEA-4EAA-B486-53CC799C8D99}" type="datetime1">
              <a:rPr lang="en-US" smtClean="0"/>
              <a:t>4/27/2022</a:t>
            </a:fld>
            <a:endParaRPr lang="en-US"/>
          </a:p>
        </p:txBody>
      </p:sp>
      <p:sp>
        <p:nvSpPr>
          <p:cNvPr id="6" name="Footer Placeholder 5">
            <a:extLst>
              <a:ext uri="{FF2B5EF4-FFF2-40B4-BE49-F238E27FC236}">
                <a16:creationId xmlns:a16="http://schemas.microsoft.com/office/drawing/2014/main" id="{3F20E882-3BFE-4D3D-AB71-3846DEB183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A2CEF-54E2-4CC5-818B-B4F34E6F7DF7}"/>
              </a:ext>
            </a:extLst>
          </p:cNvPr>
          <p:cNvSpPr>
            <a:spLocks noGrp="1"/>
          </p:cNvSpPr>
          <p:nvPr>
            <p:ph type="sldNum" sz="quarter" idx="12"/>
          </p:nvPr>
        </p:nvSpPr>
        <p:spPr/>
        <p:txBody>
          <a:bodyPr/>
          <a:lstStyle/>
          <a:p>
            <a:fld id="{98505B74-C043-43EB-B7F7-1CE882BEB3D1}" type="slidenum">
              <a:rPr lang="en-US" smtClean="0"/>
              <a:t>‹#›</a:t>
            </a:fld>
            <a:endParaRPr lang="en-US"/>
          </a:p>
        </p:txBody>
      </p:sp>
    </p:spTree>
    <p:extLst>
      <p:ext uri="{BB962C8B-B14F-4D97-AF65-F5344CB8AC3E}">
        <p14:creationId xmlns:p14="http://schemas.microsoft.com/office/powerpoint/2010/main" val="3111056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408A9-DF9B-4FCB-9B90-01BC505DA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0FF694-A100-4E00-9DF8-1AE2A18641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099E07A-F109-4DC1-A01F-754566DA10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02AA96-2EBC-4961-B5EB-0860AD9C02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D9A35E2-17FF-459A-A8E4-92230B210FA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68B971-721C-4074-A272-23685DE715D1}"/>
              </a:ext>
            </a:extLst>
          </p:cNvPr>
          <p:cNvSpPr>
            <a:spLocks noGrp="1"/>
          </p:cNvSpPr>
          <p:nvPr>
            <p:ph type="dt" sz="half" idx="10"/>
          </p:nvPr>
        </p:nvSpPr>
        <p:spPr/>
        <p:txBody>
          <a:bodyPr/>
          <a:lstStyle/>
          <a:p>
            <a:fld id="{9B76DA76-E712-44A0-8EA9-A038C1C8D3C6}" type="datetime1">
              <a:rPr lang="en-US" smtClean="0"/>
              <a:t>4/27/2022</a:t>
            </a:fld>
            <a:endParaRPr lang="en-US"/>
          </a:p>
        </p:txBody>
      </p:sp>
      <p:sp>
        <p:nvSpPr>
          <p:cNvPr id="8" name="Footer Placeholder 7">
            <a:extLst>
              <a:ext uri="{FF2B5EF4-FFF2-40B4-BE49-F238E27FC236}">
                <a16:creationId xmlns:a16="http://schemas.microsoft.com/office/drawing/2014/main" id="{A3610678-85CB-4664-B04B-8EDBABE6A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F24B2E-30A5-44DB-AA66-1EEA19080485}"/>
              </a:ext>
            </a:extLst>
          </p:cNvPr>
          <p:cNvSpPr>
            <a:spLocks noGrp="1"/>
          </p:cNvSpPr>
          <p:nvPr>
            <p:ph type="sldNum" sz="quarter" idx="12"/>
          </p:nvPr>
        </p:nvSpPr>
        <p:spPr/>
        <p:txBody>
          <a:bodyPr/>
          <a:lstStyle/>
          <a:p>
            <a:fld id="{98505B74-C043-43EB-B7F7-1CE882BEB3D1}" type="slidenum">
              <a:rPr lang="en-US" smtClean="0"/>
              <a:t>‹#›</a:t>
            </a:fld>
            <a:endParaRPr lang="en-US"/>
          </a:p>
        </p:txBody>
      </p:sp>
    </p:spTree>
    <p:extLst>
      <p:ext uri="{BB962C8B-B14F-4D97-AF65-F5344CB8AC3E}">
        <p14:creationId xmlns:p14="http://schemas.microsoft.com/office/powerpoint/2010/main" val="2921241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A059-85E5-4694-B1DD-70D7716687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EE8FC0-94AE-4592-B2A9-A0DD5091E31A}"/>
              </a:ext>
            </a:extLst>
          </p:cNvPr>
          <p:cNvSpPr>
            <a:spLocks noGrp="1"/>
          </p:cNvSpPr>
          <p:nvPr>
            <p:ph type="dt" sz="half" idx="10"/>
          </p:nvPr>
        </p:nvSpPr>
        <p:spPr/>
        <p:txBody>
          <a:bodyPr/>
          <a:lstStyle/>
          <a:p>
            <a:fld id="{688A9BA7-5151-4DB0-B8C7-5C8B97617795}" type="datetime1">
              <a:rPr lang="en-US" smtClean="0"/>
              <a:t>4/27/2022</a:t>
            </a:fld>
            <a:endParaRPr lang="en-US"/>
          </a:p>
        </p:txBody>
      </p:sp>
      <p:sp>
        <p:nvSpPr>
          <p:cNvPr id="4" name="Footer Placeholder 3">
            <a:extLst>
              <a:ext uri="{FF2B5EF4-FFF2-40B4-BE49-F238E27FC236}">
                <a16:creationId xmlns:a16="http://schemas.microsoft.com/office/drawing/2014/main" id="{35136C06-EB02-4FC7-8750-92FD3F3F8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D00B09-27DD-4A70-B946-19127E8B3059}"/>
              </a:ext>
            </a:extLst>
          </p:cNvPr>
          <p:cNvSpPr>
            <a:spLocks noGrp="1"/>
          </p:cNvSpPr>
          <p:nvPr>
            <p:ph type="sldNum" sz="quarter" idx="12"/>
          </p:nvPr>
        </p:nvSpPr>
        <p:spPr/>
        <p:txBody>
          <a:bodyPr/>
          <a:lstStyle/>
          <a:p>
            <a:fld id="{98505B74-C043-43EB-B7F7-1CE882BEB3D1}" type="slidenum">
              <a:rPr lang="en-US" smtClean="0"/>
              <a:t>‹#›</a:t>
            </a:fld>
            <a:endParaRPr lang="en-US"/>
          </a:p>
        </p:txBody>
      </p:sp>
    </p:spTree>
    <p:extLst>
      <p:ext uri="{BB962C8B-B14F-4D97-AF65-F5344CB8AC3E}">
        <p14:creationId xmlns:p14="http://schemas.microsoft.com/office/powerpoint/2010/main" val="3970717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58D647-2B6F-4ADF-A10E-19E2F3590982}"/>
              </a:ext>
            </a:extLst>
          </p:cNvPr>
          <p:cNvSpPr>
            <a:spLocks noGrp="1"/>
          </p:cNvSpPr>
          <p:nvPr>
            <p:ph type="dt" sz="half" idx="10"/>
          </p:nvPr>
        </p:nvSpPr>
        <p:spPr/>
        <p:txBody>
          <a:bodyPr/>
          <a:lstStyle/>
          <a:p>
            <a:fld id="{B5542063-653E-4439-BF28-3D364A5FD2E7}" type="datetime1">
              <a:rPr lang="en-US" smtClean="0"/>
              <a:t>4/27/2022</a:t>
            </a:fld>
            <a:endParaRPr lang="en-US"/>
          </a:p>
        </p:txBody>
      </p:sp>
      <p:sp>
        <p:nvSpPr>
          <p:cNvPr id="3" name="Footer Placeholder 2">
            <a:extLst>
              <a:ext uri="{FF2B5EF4-FFF2-40B4-BE49-F238E27FC236}">
                <a16:creationId xmlns:a16="http://schemas.microsoft.com/office/drawing/2014/main" id="{41DA664B-141F-4251-8929-127FBBFCB6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087167-8ED6-454A-90F1-1F6EEDF26B0A}"/>
              </a:ext>
            </a:extLst>
          </p:cNvPr>
          <p:cNvSpPr>
            <a:spLocks noGrp="1"/>
          </p:cNvSpPr>
          <p:nvPr>
            <p:ph type="sldNum" sz="quarter" idx="12"/>
          </p:nvPr>
        </p:nvSpPr>
        <p:spPr/>
        <p:txBody>
          <a:bodyPr/>
          <a:lstStyle/>
          <a:p>
            <a:fld id="{98505B74-C043-43EB-B7F7-1CE882BEB3D1}" type="slidenum">
              <a:rPr lang="en-US" smtClean="0"/>
              <a:t>‹#›</a:t>
            </a:fld>
            <a:endParaRPr lang="en-US"/>
          </a:p>
        </p:txBody>
      </p:sp>
    </p:spTree>
    <p:extLst>
      <p:ext uri="{BB962C8B-B14F-4D97-AF65-F5344CB8AC3E}">
        <p14:creationId xmlns:p14="http://schemas.microsoft.com/office/powerpoint/2010/main" val="2367525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4B2C3-1FDB-44A8-B6E2-17CB627B06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A4F660-46DF-48CD-9628-2B385AC592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57E6E-C701-4FEC-9728-86479680A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EEF4B1-DD87-4FF7-A831-DAB5BF9E705B}"/>
              </a:ext>
            </a:extLst>
          </p:cNvPr>
          <p:cNvSpPr>
            <a:spLocks noGrp="1"/>
          </p:cNvSpPr>
          <p:nvPr>
            <p:ph type="dt" sz="half" idx="10"/>
          </p:nvPr>
        </p:nvSpPr>
        <p:spPr/>
        <p:txBody>
          <a:bodyPr/>
          <a:lstStyle/>
          <a:p>
            <a:fld id="{099E0343-38E0-4AA1-A747-A427D7C92485}" type="datetime1">
              <a:rPr lang="en-US" smtClean="0"/>
              <a:t>4/27/2022</a:t>
            </a:fld>
            <a:endParaRPr lang="en-US"/>
          </a:p>
        </p:txBody>
      </p:sp>
      <p:sp>
        <p:nvSpPr>
          <p:cNvPr id="6" name="Footer Placeholder 5">
            <a:extLst>
              <a:ext uri="{FF2B5EF4-FFF2-40B4-BE49-F238E27FC236}">
                <a16:creationId xmlns:a16="http://schemas.microsoft.com/office/drawing/2014/main" id="{60EC6BA5-E476-4054-82E8-4995BE90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EF2BF7-2721-4477-ADF3-6108C2A7DAF8}"/>
              </a:ext>
            </a:extLst>
          </p:cNvPr>
          <p:cNvSpPr>
            <a:spLocks noGrp="1"/>
          </p:cNvSpPr>
          <p:nvPr>
            <p:ph type="sldNum" sz="quarter" idx="12"/>
          </p:nvPr>
        </p:nvSpPr>
        <p:spPr/>
        <p:txBody>
          <a:bodyPr/>
          <a:lstStyle/>
          <a:p>
            <a:fld id="{98505B74-C043-43EB-B7F7-1CE882BEB3D1}" type="slidenum">
              <a:rPr lang="en-US" smtClean="0"/>
              <a:t>‹#›</a:t>
            </a:fld>
            <a:endParaRPr lang="en-US"/>
          </a:p>
        </p:txBody>
      </p:sp>
    </p:spTree>
    <p:extLst>
      <p:ext uri="{BB962C8B-B14F-4D97-AF65-F5344CB8AC3E}">
        <p14:creationId xmlns:p14="http://schemas.microsoft.com/office/powerpoint/2010/main" val="2068287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5BD93-0372-463C-B4EB-5371EEE812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C1ABAC-93FF-4FBB-86F7-705002E9FA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BB5FDD-AEBF-4106-9207-EC68D63E15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62B389-0A71-43BF-8BED-9BC57AF3335E}"/>
              </a:ext>
            </a:extLst>
          </p:cNvPr>
          <p:cNvSpPr>
            <a:spLocks noGrp="1"/>
          </p:cNvSpPr>
          <p:nvPr>
            <p:ph type="dt" sz="half" idx="10"/>
          </p:nvPr>
        </p:nvSpPr>
        <p:spPr/>
        <p:txBody>
          <a:bodyPr/>
          <a:lstStyle/>
          <a:p>
            <a:fld id="{0233C5DE-CBF8-406C-8A41-23A6A730BA0B}" type="datetime1">
              <a:rPr lang="en-US" smtClean="0"/>
              <a:t>4/27/2022</a:t>
            </a:fld>
            <a:endParaRPr lang="en-US"/>
          </a:p>
        </p:txBody>
      </p:sp>
      <p:sp>
        <p:nvSpPr>
          <p:cNvPr id="6" name="Footer Placeholder 5">
            <a:extLst>
              <a:ext uri="{FF2B5EF4-FFF2-40B4-BE49-F238E27FC236}">
                <a16:creationId xmlns:a16="http://schemas.microsoft.com/office/drawing/2014/main" id="{2FD2D50F-54EF-4D6B-B457-F7CFAE636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50A309-7E78-4897-888B-6F477C15AEA0}"/>
              </a:ext>
            </a:extLst>
          </p:cNvPr>
          <p:cNvSpPr>
            <a:spLocks noGrp="1"/>
          </p:cNvSpPr>
          <p:nvPr>
            <p:ph type="sldNum" sz="quarter" idx="12"/>
          </p:nvPr>
        </p:nvSpPr>
        <p:spPr/>
        <p:txBody>
          <a:bodyPr/>
          <a:lstStyle/>
          <a:p>
            <a:fld id="{98505B74-C043-43EB-B7F7-1CE882BEB3D1}" type="slidenum">
              <a:rPr lang="en-US" smtClean="0"/>
              <a:t>‹#›</a:t>
            </a:fld>
            <a:endParaRPr lang="en-US"/>
          </a:p>
        </p:txBody>
      </p:sp>
    </p:spTree>
    <p:extLst>
      <p:ext uri="{BB962C8B-B14F-4D97-AF65-F5344CB8AC3E}">
        <p14:creationId xmlns:p14="http://schemas.microsoft.com/office/powerpoint/2010/main" val="481062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DD4194-59CC-48C3-91C0-661CCE1C8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02F283-D15F-45E9-B13D-F4C01A6DD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A5D24-9F73-459E-9145-41CDDC1E11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48C02-043B-4569-BA65-39B85ACB125E}" type="datetime1">
              <a:rPr lang="en-US" smtClean="0"/>
              <a:t>4/27/2022</a:t>
            </a:fld>
            <a:endParaRPr lang="en-US"/>
          </a:p>
        </p:txBody>
      </p:sp>
      <p:sp>
        <p:nvSpPr>
          <p:cNvPr id="5" name="Footer Placeholder 4">
            <a:extLst>
              <a:ext uri="{FF2B5EF4-FFF2-40B4-BE49-F238E27FC236}">
                <a16:creationId xmlns:a16="http://schemas.microsoft.com/office/drawing/2014/main" id="{73A9FDC8-5D79-46FD-9C60-06A279BF6F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61040E-17C0-4AD0-A2FD-72DFB34F39C3}"/>
              </a:ext>
            </a:extLst>
          </p:cNvPr>
          <p:cNvSpPr>
            <a:spLocks noGrp="1"/>
          </p:cNvSpPr>
          <p:nvPr>
            <p:ph type="sldNum" sz="quarter" idx="4"/>
          </p:nvPr>
        </p:nvSpPr>
        <p:spPr>
          <a:xfrm>
            <a:off x="9448800" y="3175"/>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8505B74-C043-43EB-B7F7-1CE882BEB3D1}" type="slidenum">
              <a:rPr lang="en-US" smtClean="0"/>
              <a:pPr/>
              <a:t>‹#›</a:t>
            </a:fld>
            <a:endParaRPr lang="en-US"/>
          </a:p>
        </p:txBody>
      </p:sp>
    </p:spTree>
    <p:extLst>
      <p:ext uri="{BB962C8B-B14F-4D97-AF65-F5344CB8AC3E}">
        <p14:creationId xmlns:p14="http://schemas.microsoft.com/office/powerpoint/2010/main" val="3711185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9.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1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21.png"/><Relationship Id="rId4" Type="http://schemas.openxmlformats.org/officeDocument/2006/relationships/customXml" Target="../ink/ink13.xml"/></Relationships>
</file>

<file path=ppt/slides/_rels/slide21.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customXml" Target="../ink/ink1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20.webp"/><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web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20.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21.xml"/></Relationships>
</file>

<file path=ppt/slides/_rels/slide29.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27.png"/><Relationship Id="rId4" Type="http://schemas.openxmlformats.org/officeDocument/2006/relationships/customXml" Target="../ink/ink22.xm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25.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tags" Target="../tags/tag5.xml"/><Relationship Id="rId7" Type="http://schemas.openxmlformats.org/officeDocument/2006/relationships/image" Target="../media/image21.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2.png"/><Relationship Id="rId5" Type="http://schemas.openxmlformats.org/officeDocument/2006/relationships/notesSlide" Target="../notesSlides/notesSlide29.xml"/><Relationship Id="rId4" Type="http://schemas.openxmlformats.org/officeDocument/2006/relationships/slideLayout" Target="../slideLayouts/slideLayout2.xml"/><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tags" Target="../tags/tag8.xml"/><Relationship Id="rId7" Type="http://schemas.openxmlformats.org/officeDocument/2006/relationships/image" Target="../media/image21.jpe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4.png"/><Relationship Id="rId5" Type="http://schemas.openxmlformats.org/officeDocument/2006/relationships/notesSlide" Target="../notesSlides/notesSlide30.xml"/><Relationship Id="rId4" Type="http://schemas.openxmlformats.org/officeDocument/2006/relationships/slideLayout" Target="../slideLayouts/slideLayout2.xml"/><Relationship Id="rId9"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tags" Target="../tags/tag11.xml"/><Relationship Id="rId7" Type="http://schemas.openxmlformats.org/officeDocument/2006/relationships/image" Target="../media/image21.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0.png"/><Relationship Id="rId5" Type="http://schemas.openxmlformats.org/officeDocument/2006/relationships/notesSlide" Target="../notesSlides/notesSlide31.xml"/><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46.png"/><Relationship Id="rId5" Type="http://schemas.openxmlformats.org/officeDocument/2006/relationships/customXml" Target="../ink/ink29.xml"/><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customXml" Target="../ink/ink3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30.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ustomXml" Target="../ink/ink33.xml"/><Relationship Id="rId5" Type="http://schemas.openxmlformats.org/officeDocument/2006/relationships/image" Target="../media/image54.png"/><Relationship Id="rId4" Type="http://schemas.openxmlformats.org/officeDocument/2006/relationships/customXml" Target="../ink/ink3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customXml" Target="../ink/ink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ustomXml" Target="../ink/ink35.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customXml" Target="../ink/ink3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61.png"/><Relationship Id="rId5" Type="http://schemas.openxmlformats.org/officeDocument/2006/relationships/customXml" Target="../ink/ink37.xml"/><Relationship Id="rId4" Type="http://schemas.openxmlformats.org/officeDocument/2006/relationships/image" Target="../media/image23.jpeg"/></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customXml" Target="../ink/ink38.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3.jpeg"/><Relationship Id="rId5" Type="http://schemas.openxmlformats.org/officeDocument/2006/relationships/image" Target="../media/image60.png"/><Relationship Id="rId4"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2.xml"/><Relationship Id="rId7" Type="http://schemas.openxmlformats.org/officeDocument/2006/relationships/customXml" Target="../ink/ink39.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3.jpeg"/><Relationship Id="rId5" Type="http://schemas.openxmlformats.org/officeDocument/2006/relationships/image" Target="../media/image610.png"/><Relationship Id="rId4"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20.xml"/><Relationship Id="rId7" Type="http://schemas.openxmlformats.org/officeDocument/2006/relationships/customXml" Target="../ink/ink4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3.jpeg"/><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tags" Target="../tags/tag23.xml"/><Relationship Id="rId7" Type="http://schemas.openxmlformats.org/officeDocument/2006/relationships/image" Target="../media/image620.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44.xml"/><Relationship Id="rId5" Type="http://schemas.openxmlformats.org/officeDocument/2006/relationships/slideLayout" Target="../slideLayouts/slideLayout2.xml"/><Relationship Id="rId10" Type="http://schemas.openxmlformats.org/officeDocument/2006/relationships/image" Target="../media/image65.png"/><Relationship Id="rId4" Type="http://schemas.openxmlformats.org/officeDocument/2006/relationships/tags" Target="../tags/tag24.xml"/><Relationship Id="rId9" Type="http://schemas.openxmlformats.org/officeDocument/2006/relationships/customXml" Target="../ink/ink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3.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customXml" Target="../ink/ink42.xml"/></Relationships>
</file>

<file path=ppt/slides/_rels/slide53.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customXml" Target="../ink/ink46.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customXml" Target="../ink/ink4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customXml" Target="../ink/ink48.xml"/><Relationship Id="rId5" Type="http://schemas.openxmlformats.org/officeDocument/2006/relationships/image" Target="../media/image22.jpe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hyperlink" Target="https://doi.org/10.1056/NEJMe1906559"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customXml" Target="../ink/ink4.xml"/></Relationships>
</file>

<file path=ppt/slides/_rels/slide60.xml.rels><?xml version="1.0" encoding="UTF-8" standalone="yes"?>
<Relationships xmlns="http://schemas.openxmlformats.org/package/2006/relationships"><Relationship Id="rId3" Type="http://schemas.openxmlformats.org/officeDocument/2006/relationships/hyperlink" Target="https://doi.org/10.1080/00031305.2016.1154108"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oi.org/10.1080/00031305.2016.1154108"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customXml" Target="../ink/ink49.xml"/></Relationships>
</file>

<file path=ppt/slides/_rels/slide62.xml.rels><?xml version="1.0" encoding="UTF-8" standalone="yes"?>
<Relationships xmlns="http://schemas.openxmlformats.org/package/2006/relationships"><Relationship Id="rId3" Type="http://schemas.openxmlformats.org/officeDocument/2006/relationships/hyperlink" Target="https://doi.org/10.1080/00031305.2019.1583913"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customXml" Target="../ink/ink50.xml"/></Relationships>
</file>

<file path=ppt/slides/_rels/slide6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customXml" Target="../ink/ink51.xml"/></Relationships>
</file>

<file path=ppt/slides/_rels/slide6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680.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notesSlide" Target="../notesSlides/notesSlide60.xml"/><Relationship Id="rId2" Type="http://schemas.openxmlformats.org/officeDocument/2006/relationships/tags" Target="../tags/tag26.xml"/><Relationship Id="rId16" Type="http://schemas.openxmlformats.org/officeDocument/2006/relationships/image" Target="../media/image81.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slideLayout" Target="../slideLayouts/slideLayout2.xml"/><Relationship Id="rId5" Type="http://schemas.openxmlformats.org/officeDocument/2006/relationships/tags" Target="../tags/tag29.xml"/><Relationship Id="rId15" Type="http://schemas.openxmlformats.org/officeDocument/2006/relationships/customXml" Target="../ink/ink52.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image" Target="../media/image67.jpeg"/></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customXml" Target="../ink/ink53.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customXml" Target="../ink/ink54.xml"/></Relationships>
</file>

<file path=ppt/slides/_rels/slide6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customXml" Target="../ink/ink55.xml"/></Relationships>
</file>

<file path=ppt/slides/_rels/slide68.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customXml" Target="../ink/ink5.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customXml" Target="../ink/ink58.xml"/><Relationship Id="rId5" Type="http://schemas.openxmlformats.org/officeDocument/2006/relationships/image" Target="../media/image22.jpeg"/><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customXml" Target="../ink/ink60.xml"/></Relationships>
</file>

<file path=ppt/slides/_rels/slide7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customXml" Target="../ink/ink61.xml"/></Relationships>
</file>

<file path=ppt/slides/_rels/slide77.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tags" Target="../tags/tag37.xml"/><Relationship Id="rId7" Type="http://schemas.openxmlformats.org/officeDocument/2006/relationships/image" Target="../media/image76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72.xml"/><Relationship Id="rId5" Type="http://schemas.openxmlformats.org/officeDocument/2006/relationships/slideLayout" Target="../slideLayouts/slideLayout2.xml"/><Relationship Id="rId10" Type="http://schemas.openxmlformats.org/officeDocument/2006/relationships/image" Target="../media/image92.png"/><Relationship Id="rId4" Type="http://schemas.openxmlformats.org/officeDocument/2006/relationships/tags" Target="../tags/tag38.xml"/><Relationship Id="rId9" Type="http://schemas.openxmlformats.org/officeDocument/2006/relationships/customXml" Target="../ink/ink62.xml"/></Relationships>
</file>

<file path=ppt/slides/_rels/slide7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tags" Target="../tags/tag41.xml"/><Relationship Id="rId7" Type="http://schemas.openxmlformats.org/officeDocument/2006/relationships/image" Target="../media/image770.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73.xml"/><Relationship Id="rId5" Type="http://schemas.openxmlformats.org/officeDocument/2006/relationships/slideLayout" Target="../slideLayouts/slideLayout2.xml"/><Relationship Id="rId10" Type="http://schemas.openxmlformats.org/officeDocument/2006/relationships/image" Target="../media/image93.png"/><Relationship Id="rId4" Type="http://schemas.openxmlformats.org/officeDocument/2006/relationships/tags" Target="../tags/tag42.xml"/><Relationship Id="rId9" Type="http://schemas.openxmlformats.org/officeDocument/2006/relationships/customXml" Target="../ink/ink6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hyperlink" Target="https://github.com/douglaswhitaker/public-files/tree/main/biostatistic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statisticalpractice.com/"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www.jerrydallal.com/LHSP/LHSP.HTM"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doi.org/10.1056/NEJMe1906559"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68.jpeg"/><Relationship Id="rId3" Type="http://schemas.openxmlformats.org/officeDocument/2006/relationships/image" Target="../media/image12.png"/><Relationship Id="rId7" Type="http://schemas.openxmlformats.org/officeDocument/2006/relationships/image" Target="../media/image20.webp"/><Relationship Id="rId12" Type="http://schemas.openxmlformats.org/officeDocument/2006/relationships/image" Target="../media/image67.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4.jpeg"/><Relationship Id="rId5" Type="http://schemas.openxmlformats.org/officeDocument/2006/relationships/image" Target="../media/image14.png"/><Relationship Id="rId10" Type="http://schemas.openxmlformats.org/officeDocument/2006/relationships/image" Target="../media/image23.jpeg"/><Relationship Id="rId4" Type="http://schemas.microsoft.com/office/2007/relationships/hdphoto" Target="../media/hdphoto1.wdp"/><Relationship Id="rId9" Type="http://schemas.openxmlformats.org/officeDocument/2006/relationships/image" Target="../media/image2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9D6FA-E080-4BB5-B6C2-EEBA53CAA7C8}"/>
              </a:ext>
            </a:extLst>
          </p:cNvPr>
          <p:cNvSpPr>
            <a:spLocks noGrp="1"/>
          </p:cNvSpPr>
          <p:nvPr>
            <p:ph type="ctrTitle"/>
          </p:nvPr>
        </p:nvSpPr>
        <p:spPr/>
        <p:txBody>
          <a:bodyPr/>
          <a:lstStyle/>
          <a:p>
            <a:r>
              <a:rPr lang="en-CA"/>
              <a:t>Biostatistics Refresher</a:t>
            </a:r>
            <a:endParaRPr lang="en-US"/>
          </a:p>
        </p:txBody>
      </p:sp>
      <p:sp>
        <p:nvSpPr>
          <p:cNvPr id="3" name="Subtitle 2">
            <a:extLst>
              <a:ext uri="{FF2B5EF4-FFF2-40B4-BE49-F238E27FC236}">
                <a16:creationId xmlns:a16="http://schemas.microsoft.com/office/drawing/2014/main" id="{E85F8060-13D4-4D7A-8467-1BB666D0127F}"/>
              </a:ext>
            </a:extLst>
          </p:cNvPr>
          <p:cNvSpPr>
            <a:spLocks noGrp="1"/>
          </p:cNvSpPr>
          <p:nvPr>
            <p:ph type="subTitle" idx="1"/>
          </p:nvPr>
        </p:nvSpPr>
        <p:spPr/>
        <p:txBody>
          <a:bodyPr>
            <a:normAutofit fontScale="77500" lnSpcReduction="20000"/>
          </a:bodyPr>
          <a:lstStyle/>
          <a:p>
            <a:r>
              <a:rPr lang="en-CA"/>
              <a:t>Douglas Whitaker, Ph.D. </a:t>
            </a:r>
          </a:p>
          <a:p>
            <a:r>
              <a:rPr lang="en-CA"/>
              <a:t>Mount Saint Vincent University</a:t>
            </a:r>
          </a:p>
          <a:p>
            <a:endParaRPr lang="en-CA"/>
          </a:p>
          <a:p>
            <a:r>
              <a:rPr lang="en-CA"/>
              <a:t>ISANS IPG/IMG Bridging</a:t>
            </a:r>
          </a:p>
          <a:p>
            <a:r>
              <a:rPr lang="en-US"/>
              <a:t>27 April 2022</a:t>
            </a:r>
          </a:p>
        </p:txBody>
      </p:sp>
      <p:sp>
        <p:nvSpPr>
          <p:cNvPr id="4" name="Slide Number Placeholder 3">
            <a:extLst>
              <a:ext uri="{FF2B5EF4-FFF2-40B4-BE49-F238E27FC236}">
                <a16:creationId xmlns:a16="http://schemas.microsoft.com/office/drawing/2014/main" id="{39DEFCC4-49A8-47DC-A537-1D622DAB0FD3}"/>
              </a:ext>
            </a:extLst>
          </p:cNvPr>
          <p:cNvSpPr>
            <a:spLocks noGrp="1"/>
          </p:cNvSpPr>
          <p:nvPr>
            <p:ph type="sldNum" sz="quarter" idx="12"/>
          </p:nvPr>
        </p:nvSpPr>
        <p:spPr/>
        <p:txBody>
          <a:bodyPr/>
          <a:lstStyle/>
          <a:p>
            <a:fld id="{98505B74-C043-43EB-B7F7-1CE882BEB3D1}" type="slidenum">
              <a:rPr lang="en-US" smtClean="0"/>
              <a:t>1</a:t>
            </a:fld>
            <a:endParaRPr lang="en-US"/>
          </a:p>
        </p:txBody>
      </p:sp>
    </p:spTree>
    <p:extLst>
      <p:ext uri="{BB962C8B-B14F-4D97-AF65-F5344CB8AC3E}">
        <p14:creationId xmlns:p14="http://schemas.microsoft.com/office/powerpoint/2010/main" val="424860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6B52-673F-4772-9538-1B9F1AFB14EF}"/>
              </a:ext>
            </a:extLst>
          </p:cNvPr>
          <p:cNvSpPr>
            <a:spLocks noGrp="1"/>
          </p:cNvSpPr>
          <p:nvPr>
            <p:ph type="title"/>
          </p:nvPr>
        </p:nvSpPr>
        <p:spPr/>
        <p:txBody>
          <a:bodyPr/>
          <a:lstStyle/>
          <a:p>
            <a:r>
              <a:rPr lang="en-CA"/>
              <a:t>Morbidity and Mortality</a:t>
            </a:r>
            <a:endParaRPr lang="en-US"/>
          </a:p>
        </p:txBody>
      </p:sp>
      <p:sp>
        <p:nvSpPr>
          <p:cNvPr id="3" name="Content Placeholder 2">
            <a:extLst>
              <a:ext uri="{FF2B5EF4-FFF2-40B4-BE49-F238E27FC236}">
                <a16:creationId xmlns:a16="http://schemas.microsoft.com/office/drawing/2014/main" id="{4C8BBECF-027C-4FCF-A79C-BDD390A0FB96}"/>
              </a:ext>
            </a:extLst>
          </p:cNvPr>
          <p:cNvSpPr>
            <a:spLocks noGrp="1"/>
          </p:cNvSpPr>
          <p:nvPr>
            <p:ph idx="1"/>
          </p:nvPr>
        </p:nvSpPr>
        <p:spPr/>
        <p:txBody>
          <a:bodyPr/>
          <a:lstStyle/>
          <a:p>
            <a:r>
              <a:rPr lang="en-CA" b="1"/>
              <a:t>Morbidity</a:t>
            </a:r>
            <a:r>
              <a:rPr lang="en-CA"/>
              <a:t> refers to </a:t>
            </a:r>
            <a:r>
              <a:rPr lang="en-CA" i="1"/>
              <a:t>illness </a:t>
            </a:r>
            <a:r>
              <a:rPr lang="en-CA"/>
              <a:t>– not death</a:t>
            </a:r>
            <a:endParaRPr lang="en-CA" i="1"/>
          </a:p>
          <a:p>
            <a:r>
              <a:rPr lang="en-CA" b="1"/>
              <a:t>Mortality </a:t>
            </a:r>
            <a:r>
              <a:rPr lang="en-CA"/>
              <a:t>refers to </a:t>
            </a:r>
            <a:r>
              <a:rPr lang="en-CA" i="1"/>
              <a:t>death</a:t>
            </a:r>
          </a:p>
          <a:p>
            <a:pPr marL="0" indent="0">
              <a:buNone/>
            </a:pPr>
            <a:endParaRPr lang="en-CA" b="1" i="1"/>
          </a:p>
          <a:p>
            <a:pPr marL="0" indent="0">
              <a:buNone/>
            </a:pPr>
            <a:r>
              <a:rPr lang="en-CA" i="1"/>
              <a:t>Prevalence </a:t>
            </a:r>
            <a:r>
              <a:rPr lang="en-CA"/>
              <a:t>measures morbidity in a population</a:t>
            </a:r>
          </a:p>
          <a:p>
            <a:pPr marL="0" indent="0">
              <a:buNone/>
            </a:pPr>
            <a:r>
              <a:rPr lang="en-CA" i="1"/>
              <a:t>Mortality rate </a:t>
            </a:r>
            <a:r>
              <a:rPr lang="en-CA"/>
              <a:t>measures deaths in the population</a:t>
            </a:r>
            <a:endParaRPr lang="en-CA" i="1"/>
          </a:p>
        </p:txBody>
      </p:sp>
      <p:sp>
        <p:nvSpPr>
          <p:cNvPr id="4" name="Slide Number Placeholder 3">
            <a:extLst>
              <a:ext uri="{FF2B5EF4-FFF2-40B4-BE49-F238E27FC236}">
                <a16:creationId xmlns:a16="http://schemas.microsoft.com/office/drawing/2014/main" id="{8BAE0F8A-2617-40D7-B295-62FD4F8D927B}"/>
              </a:ext>
            </a:extLst>
          </p:cNvPr>
          <p:cNvSpPr>
            <a:spLocks noGrp="1"/>
          </p:cNvSpPr>
          <p:nvPr>
            <p:ph type="sldNum" sz="quarter" idx="12"/>
          </p:nvPr>
        </p:nvSpPr>
        <p:spPr/>
        <p:txBody>
          <a:bodyPr/>
          <a:lstStyle/>
          <a:p>
            <a:fld id="{98505B74-C043-43EB-B7F7-1CE882BEB3D1}" type="slidenum">
              <a:rPr lang="en-US" smtClean="0"/>
              <a:pPr/>
              <a:t>10</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29A3713-4B66-426E-BAC7-3DC0F3EACA0D}"/>
                  </a:ext>
                </a:extLst>
              </p14:cNvPr>
              <p14:cNvContentPartPr/>
              <p14:nvPr/>
            </p14:nvContentPartPr>
            <p14:xfrm>
              <a:off x="4234320" y="3840480"/>
              <a:ext cx="1212480" cy="66600"/>
            </p14:xfrm>
          </p:contentPart>
        </mc:Choice>
        <mc:Fallback xmlns="">
          <p:pic>
            <p:nvPicPr>
              <p:cNvPr id="5" name="Ink 4">
                <a:extLst>
                  <a:ext uri="{FF2B5EF4-FFF2-40B4-BE49-F238E27FC236}">
                    <a16:creationId xmlns:a16="http://schemas.microsoft.com/office/drawing/2014/main" id="{729A3713-4B66-426E-BAC7-3DC0F3EACA0D}"/>
                  </a:ext>
                </a:extLst>
              </p:cNvPr>
              <p:cNvPicPr/>
              <p:nvPr/>
            </p:nvPicPr>
            <p:blipFill>
              <a:blip r:embed="rId4"/>
              <a:stretch>
                <a:fillRect/>
              </a:stretch>
            </p:blipFill>
            <p:spPr>
              <a:xfrm>
                <a:off x="4224960" y="3831120"/>
                <a:ext cx="1231200" cy="85320"/>
              </a:xfrm>
              <a:prstGeom prst="rect">
                <a:avLst/>
              </a:prstGeom>
            </p:spPr>
          </p:pic>
        </mc:Fallback>
      </mc:AlternateContent>
    </p:spTree>
    <p:extLst>
      <p:ext uri="{BB962C8B-B14F-4D97-AF65-F5344CB8AC3E}">
        <p14:creationId xmlns:p14="http://schemas.microsoft.com/office/powerpoint/2010/main" val="1324527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ABED-5D82-44B3-9633-2021FA44BBCD}"/>
              </a:ext>
            </a:extLst>
          </p:cNvPr>
          <p:cNvSpPr>
            <a:spLocks noGrp="1"/>
          </p:cNvSpPr>
          <p:nvPr>
            <p:ph type="title"/>
          </p:nvPr>
        </p:nvSpPr>
        <p:spPr/>
        <p:txBody>
          <a:bodyPr/>
          <a:lstStyle/>
          <a:p>
            <a:r>
              <a:rPr lang="en-CA"/>
              <a:t>Types of Studies</a:t>
            </a:r>
          </a:p>
        </p:txBody>
      </p:sp>
      <p:sp>
        <p:nvSpPr>
          <p:cNvPr id="3" name="Text Placeholder 2">
            <a:extLst>
              <a:ext uri="{FF2B5EF4-FFF2-40B4-BE49-F238E27FC236}">
                <a16:creationId xmlns:a16="http://schemas.microsoft.com/office/drawing/2014/main" id="{36C5F8F7-A175-4082-BE67-B12660E9DCFD}"/>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857C6E29-A79E-479C-9623-94BB7911F19E}"/>
              </a:ext>
            </a:extLst>
          </p:cNvPr>
          <p:cNvSpPr>
            <a:spLocks noGrp="1"/>
          </p:cNvSpPr>
          <p:nvPr>
            <p:ph type="sldNum" sz="quarter" idx="12"/>
          </p:nvPr>
        </p:nvSpPr>
        <p:spPr/>
        <p:txBody>
          <a:bodyPr/>
          <a:lstStyle/>
          <a:p>
            <a:fld id="{98505B74-C043-43EB-B7F7-1CE882BEB3D1}" type="slidenum">
              <a:rPr lang="en-US" smtClean="0"/>
              <a:t>11</a:t>
            </a:fld>
            <a:endParaRPr lang="en-US"/>
          </a:p>
        </p:txBody>
      </p:sp>
    </p:spTree>
    <p:extLst>
      <p:ext uri="{BB962C8B-B14F-4D97-AF65-F5344CB8AC3E}">
        <p14:creationId xmlns:p14="http://schemas.microsoft.com/office/powerpoint/2010/main" val="102954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EAA9-DDA8-44B9-8F2B-69765CF1EF10}"/>
              </a:ext>
            </a:extLst>
          </p:cNvPr>
          <p:cNvSpPr>
            <a:spLocks noGrp="1"/>
          </p:cNvSpPr>
          <p:nvPr>
            <p:ph type="title"/>
          </p:nvPr>
        </p:nvSpPr>
        <p:spPr/>
        <p:txBody>
          <a:bodyPr/>
          <a:lstStyle/>
          <a:p>
            <a:r>
              <a:rPr lang="en-CA"/>
              <a:t>Types of Studies: Overview</a:t>
            </a:r>
            <a:endParaRPr lang="en-US"/>
          </a:p>
        </p:txBody>
      </p:sp>
      <p:sp>
        <p:nvSpPr>
          <p:cNvPr id="3" name="Content Placeholder 2">
            <a:extLst>
              <a:ext uri="{FF2B5EF4-FFF2-40B4-BE49-F238E27FC236}">
                <a16:creationId xmlns:a16="http://schemas.microsoft.com/office/drawing/2014/main" id="{25243C6A-33B3-445A-9D59-7831BAA8651C}"/>
              </a:ext>
            </a:extLst>
          </p:cNvPr>
          <p:cNvSpPr>
            <a:spLocks noGrp="1"/>
          </p:cNvSpPr>
          <p:nvPr>
            <p:ph idx="1"/>
          </p:nvPr>
        </p:nvSpPr>
        <p:spPr/>
        <p:txBody>
          <a:bodyPr/>
          <a:lstStyle/>
          <a:p>
            <a:r>
              <a:rPr lang="en-CA"/>
              <a:t>Case Reports</a:t>
            </a:r>
          </a:p>
          <a:p>
            <a:r>
              <a:rPr lang="en-CA"/>
              <a:t>Cross-Sectional Studies</a:t>
            </a:r>
          </a:p>
          <a:p>
            <a:r>
              <a:rPr lang="en-CA"/>
              <a:t>Cohort Studies</a:t>
            </a:r>
          </a:p>
          <a:p>
            <a:r>
              <a:rPr lang="en-CA"/>
              <a:t>Case-Control Studies</a:t>
            </a:r>
          </a:p>
          <a:p>
            <a:r>
              <a:rPr lang="en-CA"/>
              <a:t>Randomized Trials</a:t>
            </a:r>
          </a:p>
          <a:p>
            <a:endParaRPr lang="en-CA"/>
          </a:p>
        </p:txBody>
      </p:sp>
      <p:sp>
        <p:nvSpPr>
          <p:cNvPr id="4" name="Slide Number Placeholder 3">
            <a:extLst>
              <a:ext uri="{FF2B5EF4-FFF2-40B4-BE49-F238E27FC236}">
                <a16:creationId xmlns:a16="http://schemas.microsoft.com/office/drawing/2014/main" id="{AF775046-B9F9-40BE-AD84-03ED10B8E711}"/>
              </a:ext>
            </a:extLst>
          </p:cNvPr>
          <p:cNvSpPr>
            <a:spLocks noGrp="1"/>
          </p:cNvSpPr>
          <p:nvPr>
            <p:ph type="sldNum" sz="quarter" idx="12"/>
          </p:nvPr>
        </p:nvSpPr>
        <p:spPr/>
        <p:txBody>
          <a:bodyPr/>
          <a:lstStyle/>
          <a:p>
            <a:fld id="{98505B74-C043-43EB-B7F7-1CE882BEB3D1}" type="slidenum">
              <a:rPr lang="en-US" smtClean="0"/>
              <a:pPr/>
              <a:t>12</a:t>
            </a:fld>
            <a:endParaRPr lang="en-US"/>
          </a:p>
        </p:txBody>
      </p:sp>
    </p:spTree>
    <p:extLst>
      <p:ext uri="{BB962C8B-B14F-4D97-AF65-F5344CB8AC3E}">
        <p14:creationId xmlns:p14="http://schemas.microsoft.com/office/powerpoint/2010/main" val="2092473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8C53D-A8ED-4CEE-9208-E0C9216AC321}"/>
              </a:ext>
            </a:extLst>
          </p:cNvPr>
          <p:cNvSpPr>
            <a:spLocks noGrp="1"/>
          </p:cNvSpPr>
          <p:nvPr>
            <p:ph type="title"/>
          </p:nvPr>
        </p:nvSpPr>
        <p:spPr/>
        <p:txBody>
          <a:bodyPr/>
          <a:lstStyle/>
          <a:p>
            <a:r>
              <a:rPr lang="en-CA"/>
              <a:t>Types of Studies: Case Reports</a:t>
            </a:r>
            <a:endParaRPr lang="en-US"/>
          </a:p>
        </p:txBody>
      </p:sp>
      <p:sp>
        <p:nvSpPr>
          <p:cNvPr id="3" name="Content Placeholder 2">
            <a:extLst>
              <a:ext uri="{FF2B5EF4-FFF2-40B4-BE49-F238E27FC236}">
                <a16:creationId xmlns:a16="http://schemas.microsoft.com/office/drawing/2014/main" id="{EBC130D3-A09C-44DB-8470-C496F7FB0083}"/>
              </a:ext>
            </a:extLst>
          </p:cNvPr>
          <p:cNvSpPr>
            <a:spLocks noGrp="1"/>
          </p:cNvSpPr>
          <p:nvPr>
            <p:ph idx="1"/>
          </p:nvPr>
        </p:nvSpPr>
        <p:spPr>
          <a:xfrm>
            <a:off x="838200" y="1825625"/>
            <a:ext cx="7821058" cy="4351338"/>
          </a:xfrm>
        </p:spPr>
        <p:txBody>
          <a:bodyPr>
            <a:normAutofit fontScale="92500" lnSpcReduction="10000"/>
          </a:bodyPr>
          <a:lstStyle/>
          <a:p>
            <a:r>
              <a:rPr lang="en-CA"/>
              <a:t>Observational study</a:t>
            </a:r>
          </a:p>
          <a:p>
            <a:r>
              <a:rPr lang="en-CA"/>
              <a:t>Describes experiences of individuals with a disease or condition</a:t>
            </a:r>
          </a:p>
          <a:p>
            <a:endParaRPr lang="en-CA"/>
          </a:p>
          <a:p>
            <a:r>
              <a:rPr lang="en-CA" b="1"/>
              <a:t>Good for</a:t>
            </a:r>
            <a:r>
              <a:rPr lang="en-CA"/>
              <a:t>: new diseases, generating hypotheses, raising awareness</a:t>
            </a:r>
          </a:p>
          <a:p>
            <a:r>
              <a:rPr lang="en-CA" b="1"/>
              <a:t>Limitations</a:t>
            </a:r>
            <a:r>
              <a:rPr lang="en-CA"/>
              <a:t>: </a:t>
            </a:r>
          </a:p>
          <a:p>
            <a:pPr lvl="1"/>
            <a:r>
              <a:rPr lang="en-CA"/>
              <a:t>Cannot calculate incidence</a:t>
            </a:r>
          </a:p>
          <a:p>
            <a:pPr lvl="1"/>
            <a:r>
              <a:rPr lang="en-CA"/>
              <a:t>No comparison group</a:t>
            </a:r>
          </a:p>
          <a:p>
            <a:pPr lvl="1"/>
            <a:r>
              <a:rPr lang="en-CA"/>
              <a:t>Often describe individuals that are </a:t>
            </a:r>
            <a:r>
              <a:rPr lang="en-CA" i="1"/>
              <a:t>not typical </a:t>
            </a:r>
            <a:endParaRPr lang="en-CA"/>
          </a:p>
          <a:p>
            <a:pPr lvl="1"/>
            <a:r>
              <a:rPr lang="en-CA"/>
              <a:t>Often small sample sizes – lots of variability</a:t>
            </a:r>
            <a:endParaRPr lang="en-US"/>
          </a:p>
        </p:txBody>
      </p:sp>
      <p:sp>
        <p:nvSpPr>
          <p:cNvPr id="4" name="Slide Number Placeholder 3">
            <a:extLst>
              <a:ext uri="{FF2B5EF4-FFF2-40B4-BE49-F238E27FC236}">
                <a16:creationId xmlns:a16="http://schemas.microsoft.com/office/drawing/2014/main" id="{C07CA8E9-8570-4C0E-8ADA-E1D5C1E7BF3A}"/>
              </a:ext>
            </a:extLst>
          </p:cNvPr>
          <p:cNvSpPr>
            <a:spLocks noGrp="1"/>
          </p:cNvSpPr>
          <p:nvPr>
            <p:ph type="sldNum" sz="quarter" idx="12"/>
          </p:nvPr>
        </p:nvSpPr>
        <p:spPr/>
        <p:txBody>
          <a:bodyPr/>
          <a:lstStyle/>
          <a:p>
            <a:fld id="{98505B74-C043-43EB-B7F7-1CE882BEB3D1}" type="slidenum">
              <a:rPr lang="en-US" smtClean="0"/>
              <a:pPr/>
              <a:t>13</a:t>
            </a:fld>
            <a:endParaRPr lang="en-US"/>
          </a:p>
        </p:txBody>
      </p:sp>
      <p:pic>
        <p:nvPicPr>
          <p:cNvPr id="7" name="Picture 2" descr="Free People Gathered Watching A Panda Mascot Stock Photo">
            <a:extLst>
              <a:ext uri="{FF2B5EF4-FFF2-40B4-BE49-F238E27FC236}">
                <a16:creationId xmlns:a16="http://schemas.microsoft.com/office/drawing/2014/main" id="{84347FE8-651B-4834-B110-FC06514AF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057" y="1027906"/>
            <a:ext cx="3367824" cy="49052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D0CCE90-6C34-4ACF-8901-60AE2E0318BA}"/>
                  </a:ext>
                </a:extLst>
              </p14:cNvPr>
              <p14:cNvContentPartPr/>
              <p14:nvPr/>
            </p14:nvContentPartPr>
            <p14:xfrm>
              <a:off x="2697120" y="1698480"/>
              <a:ext cx="8277480" cy="4965480"/>
            </p14:xfrm>
          </p:contentPart>
        </mc:Choice>
        <mc:Fallback xmlns="">
          <p:pic>
            <p:nvPicPr>
              <p:cNvPr id="5" name="Ink 4">
                <a:extLst>
                  <a:ext uri="{FF2B5EF4-FFF2-40B4-BE49-F238E27FC236}">
                    <a16:creationId xmlns:a16="http://schemas.microsoft.com/office/drawing/2014/main" id="{6D0CCE90-6C34-4ACF-8901-60AE2E0318BA}"/>
                  </a:ext>
                </a:extLst>
              </p:cNvPr>
              <p:cNvPicPr/>
              <p:nvPr/>
            </p:nvPicPr>
            <p:blipFill>
              <a:blip r:embed="rId5"/>
              <a:stretch>
                <a:fillRect/>
              </a:stretch>
            </p:blipFill>
            <p:spPr>
              <a:xfrm>
                <a:off x="2687760" y="1689120"/>
                <a:ext cx="8296200" cy="4984200"/>
              </a:xfrm>
              <a:prstGeom prst="rect">
                <a:avLst/>
              </a:prstGeom>
            </p:spPr>
          </p:pic>
        </mc:Fallback>
      </mc:AlternateContent>
    </p:spTree>
    <p:extLst>
      <p:ext uri="{BB962C8B-B14F-4D97-AF65-F5344CB8AC3E}">
        <p14:creationId xmlns:p14="http://schemas.microsoft.com/office/powerpoint/2010/main" val="152671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E6AD-0664-4599-8EA6-A36D5E188B10}"/>
              </a:ext>
            </a:extLst>
          </p:cNvPr>
          <p:cNvSpPr>
            <a:spLocks noGrp="1"/>
          </p:cNvSpPr>
          <p:nvPr>
            <p:ph type="title"/>
          </p:nvPr>
        </p:nvSpPr>
        <p:spPr/>
        <p:txBody>
          <a:bodyPr/>
          <a:lstStyle/>
          <a:p>
            <a:r>
              <a:rPr lang="en-CA"/>
              <a:t>Types of Studies: Cross-Sectional</a:t>
            </a:r>
            <a:endParaRPr lang="en-US"/>
          </a:p>
        </p:txBody>
      </p:sp>
      <p:sp>
        <p:nvSpPr>
          <p:cNvPr id="3" name="Content Placeholder 2">
            <a:extLst>
              <a:ext uri="{FF2B5EF4-FFF2-40B4-BE49-F238E27FC236}">
                <a16:creationId xmlns:a16="http://schemas.microsoft.com/office/drawing/2014/main" id="{AD7EF5D2-52B2-4254-812A-A95D8D9EEEC7}"/>
              </a:ext>
            </a:extLst>
          </p:cNvPr>
          <p:cNvSpPr>
            <a:spLocks noGrp="1"/>
          </p:cNvSpPr>
          <p:nvPr>
            <p:ph idx="1"/>
          </p:nvPr>
        </p:nvSpPr>
        <p:spPr>
          <a:xfrm>
            <a:off x="838200" y="1825625"/>
            <a:ext cx="4933085" cy="4351338"/>
          </a:xfrm>
        </p:spPr>
        <p:txBody>
          <a:bodyPr/>
          <a:lstStyle/>
          <a:p>
            <a:r>
              <a:rPr lang="en-CA"/>
              <a:t>Measure the outcome of interest and exposures/factors </a:t>
            </a:r>
            <a:r>
              <a:rPr lang="en-CA" i="1"/>
              <a:t>at the same time </a:t>
            </a:r>
            <a:r>
              <a:rPr lang="en-CA"/>
              <a:t>from a group of interest. </a:t>
            </a:r>
          </a:p>
          <a:p>
            <a:endParaRPr lang="en-CA"/>
          </a:p>
        </p:txBody>
      </p:sp>
      <p:sp>
        <p:nvSpPr>
          <p:cNvPr id="5" name="Slide Number Placeholder 4">
            <a:extLst>
              <a:ext uri="{FF2B5EF4-FFF2-40B4-BE49-F238E27FC236}">
                <a16:creationId xmlns:a16="http://schemas.microsoft.com/office/drawing/2014/main" id="{527A5CD2-8F4D-4133-A647-0FD1FEB991CC}"/>
              </a:ext>
            </a:extLst>
          </p:cNvPr>
          <p:cNvSpPr>
            <a:spLocks noGrp="1"/>
          </p:cNvSpPr>
          <p:nvPr>
            <p:ph type="sldNum" sz="quarter" idx="12"/>
          </p:nvPr>
        </p:nvSpPr>
        <p:spPr/>
        <p:txBody>
          <a:bodyPr/>
          <a:lstStyle/>
          <a:p>
            <a:fld id="{98505B74-C043-43EB-B7F7-1CE882BEB3D1}" type="slidenum">
              <a:rPr lang="en-US" smtClean="0"/>
              <a:pPr/>
              <a:t>14</a:t>
            </a:fld>
            <a:endParaRPr lang="en-US"/>
          </a:p>
        </p:txBody>
      </p:sp>
      <p:pic>
        <p:nvPicPr>
          <p:cNvPr id="7" name="Picture 2" descr="Girl, Photographer, Camera, Snapshot, Woman">
            <a:extLst>
              <a:ext uri="{FF2B5EF4-FFF2-40B4-BE49-F238E27FC236}">
                <a16:creationId xmlns:a16="http://schemas.microsoft.com/office/drawing/2014/main" id="{9AFD2828-6C30-4727-9623-406D04FE35E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639" b="99444" l="10000" r="90000">
                        <a14:foregroundMark x1="43646" y1="15833" x2="47604" y2="7639"/>
                        <a14:foregroundMark x1="47604" y1="7639" x2="53542" y2="14861"/>
                        <a14:foregroundMark x1="53542" y1="14861" x2="55104" y2="24306"/>
                        <a14:foregroundMark x1="44479" y1="10833" x2="40417" y2="19306"/>
                        <a14:foregroundMark x1="40417" y1="19306" x2="42708" y2="12083"/>
                        <a14:foregroundMark x1="35104" y1="96111" x2="50729" y2="93611"/>
                        <a14:foregroundMark x1="50729" y1="93611" x2="70521" y2="96111"/>
                        <a14:foregroundMark x1="70521" y1="96111" x2="49271" y2="96806"/>
                        <a14:foregroundMark x1="49271" y1="96806" x2="48646" y2="99444"/>
                      </a14:backgroundRemoval>
                    </a14:imgEffect>
                  </a14:imgLayer>
                </a14:imgProps>
              </a:ext>
              <a:ext uri="{28A0092B-C50C-407E-A947-70E740481C1C}">
                <a14:useLocalDpi xmlns:a14="http://schemas.microsoft.com/office/drawing/2010/main" val="0"/>
              </a:ext>
            </a:extLst>
          </a:blip>
          <a:srcRect/>
          <a:stretch>
            <a:fillRect/>
          </a:stretch>
        </p:blipFill>
        <p:spPr bwMode="auto">
          <a:xfrm>
            <a:off x="4667536" y="1214652"/>
            <a:ext cx="7524464" cy="56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46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E6AD-0664-4599-8EA6-A36D5E188B10}"/>
              </a:ext>
            </a:extLst>
          </p:cNvPr>
          <p:cNvSpPr>
            <a:spLocks noGrp="1"/>
          </p:cNvSpPr>
          <p:nvPr>
            <p:ph type="title"/>
          </p:nvPr>
        </p:nvSpPr>
        <p:spPr/>
        <p:txBody>
          <a:bodyPr/>
          <a:lstStyle/>
          <a:p>
            <a:r>
              <a:rPr lang="en-CA"/>
              <a:t>Types of Studies: Cross-Sectional</a:t>
            </a:r>
            <a:endParaRPr lang="en-US"/>
          </a:p>
        </p:txBody>
      </p:sp>
      <p:sp>
        <p:nvSpPr>
          <p:cNvPr id="3" name="Content Placeholder 2">
            <a:extLst>
              <a:ext uri="{FF2B5EF4-FFF2-40B4-BE49-F238E27FC236}">
                <a16:creationId xmlns:a16="http://schemas.microsoft.com/office/drawing/2014/main" id="{AD7EF5D2-52B2-4254-812A-A95D8D9EEEC7}"/>
              </a:ext>
            </a:extLst>
          </p:cNvPr>
          <p:cNvSpPr>
            <a:spLocks noGrp="1"/>
          </p:cNvSpPr>
          <p:nvPr>
            <p:ph idx="1"/>
          </p:nvPr>
        </p:nvSpPr>
        <p:spPr>
          <a:xfrm>
            <a:off x="838200" y="1825625"/>
            <a:ext cx="4933085" cy="4351338"/>
          </a:xfrm>
        </p:spPr>
        <p:txBody>
          <a:bodyPr/>
          <a:lstStyle/>
          <a:p>
            <a:r>
              <a:rPr lang="en-CA"/>
              <a:t>Measure the outcome of interest and exposures/factors </a:t>
            </a:r>
            <a:r>
              <a:rPr lang="en-CA" i="1"/>
              <a:t>at the same time </a:t>
            </a:r>
            <a:r>
              <a:rPr lang="en-CA"/>
              <a:t>from a group of interest. </a:t>
            </a:r>
          </a:p>
          <a:p>
            <a:endParaRPr lang="en-CA"/>
          </a:p>
        </p:txBody>
      </p:sp>
      <p:sp>
        <p:nvSpPr>
          <p:cNvPr id="4" name="Rectangle 3">
            <a:extLst>
              <a:ext uri="{FF2B5EF4-FFF2-40B4-BE49-F238E27FC236}">
                <a16:creationId xmlns:a16="http://schemas.microsoft.com/office/drawing/2014/main" id="{09892E32-C2E8-4C5A-90D2-D13AEFD89393}"/>
              </a:ext>
            </a:extLst>
          </p:cNvPr>
          <p:cNvSpPr/>
          <p:nvPr/>
        </p:nvSpPr>
        <p:spPr>
          <a:xfrm>
            <a:off x="6420716" y="1825625"/>
            <a:ext cx="5295900" cy="3046988"/>
          </a:xfrm>
          <a:prstGeom prst="rect">
            <a:avLst/>
          </a:prstGeom>
        </p:spPr>
        <p:txBody>
          <a:bodyPr wrap="square">
            <a:spAutoFit/>
          </a:bodyPr>
          <a:lstStyle/>
          <a:p>
            <a:r>
              <a:rPr lang="en-CA" sz="2400" b="1"/>
              <a:t>Good for</a:t>
            </a:r>
            <a:r>
              <a:rPr lang="en-CA" sz="2400"/>
              <a:t>: establishing associations between exposures/factors and disease prevalence</a:t>
            </a:r>
          </a:p>
          <a:p>
            <a:endParaRPr lang="en-CA" sz="2400"/>
          </a:p>
          <a:p>
            <a:r>
              <a:rPr lang="en-CA" sz="2400" b="1"/>
              <a:t>Limitations</a:t>
            </a:r>
            <a:r>
              <a:rPr lang="en-CA" sz="2400"/>
              <a:t>: cannot establish a temporal link (though if only one direction of a link is plausible you may still be able to justify a temporal link)</a:t>
            </a:r>
            <a:endParaRPr lang="en-US" sz="2400"/>
          </a:p>
        </p:txBody>
      </p:sp>
      <p:sp>
        <p:nvSpPr>
          <p:cNvPr id="5" name="Slide Number Placeholder 4">
            <a:extLst>
              <a:ext uri="{FF2B5EF4-FFF2-40B4-BE49-F238E27FC236}">
                <a16:creationId xmlns:a16="http://schemas.microsoft.com/office/drawing/2014/main" id="{527A5CD2-8F4D-4133-A647-0FD1FEB991CC}"/>
              </a:ext>
            </a:extLst>
          </p:cNvPr>
          <p:cNvSpPr>
            <a:spLocks noGrp="1"/>
          </p:cNvSpPr>
          <p:nvPr>
            <p:ph type="sldNum" sz="quarter" idx="12"/>
          </p:nvPr>
        </p:nvSpPr>
        <p:spPr/>
        <p:txBody>
          <a:bodyPr/>
          <a:lstStyle/>
          <a:p>
            <a:fld id="{98505B74-C043-43EB-B7F7-1CE882BEB3D1}" type="slidenum">
              <a:rPr lang="en-US" smtClean="0"/>
              <a:pPr/>
              <a:t>15</a:t>
            </a:fld>
            <a:endParaRPr lang="en-US"/>
          </a:p>
        </p:txBody>
      </p:sp>
      <p:pic>
        <p:nvPicPr>
          <p:cNvPr id="7" name="Picture 2" descr="Girl, Photographer, Camera, Snapshot, Woman">
            <a:extLst>
              <a:ext uri="{FF2B5EF4-FFF2-40B4-BE49-F238E27FC236}">
                <a16:creationId xmlns:a16="http://schemas.microsoft.com/office/drawing/2014/main" id="{6264BD11-EFED-4905-AAB6-CBC1962FDA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639" b="99444" l="10000" r="90000">
                        <a14:foregroundMark x1="43646" y1="15833" x2="47604" y2="7639"/>
                        <a14:foregroundMark x1="47604" y1="7639" x2="53542" y2="14861"/>
                        <a14:foregroundMark x1="53542" y1="14861" x2="55104" y2="24306"/>
                        <a14:foregroundMark x1="44479" y1="10833" x2="40417" y2="19306"/>
                        <a14:foregroundMark x1="40417" y1="19306" x2="42708" y2="12083"/>
                        <a14:foregroundMark x1="35104" y1="96111" x2="50729" y2="93611"/>
                        <a14:foregroundMark x1="50729" y1="93611" x2="70521" y2="96111"/>
                        <a14:foregroundMark x1="70521" y1="96111" x2="49271" y2="96806"/>
                        <a14:foregroundMark x1="49271" y1="96806" x2="48646" y2="99444"/>
                      </a14:backgroundRemoval>
                    </a14:imgEffect>
                  </a14:imgLayer>
                </a14:imgProps>
              </a:ext>
              <a:ext uri="{28A0092B-C50C-407E-A947-70E740481C1C}">
                <a14:useLocalDpi xmlns:a14="http://schemas.microsoft.com/office/drawing/2010/main" val="0"/>
              </a:ext>
            </a:extLst>
          </a:blip>
          <a:srcRect/>
          <a:stretch>
            <a:fillRect/>
          </a:stretch>
        </p:blipFill>
        <p:spPr bwMode="auto">
          <a:xfrm>
            <a:off x="10424583" y="0"/>
            <a:ext cx="1767417" cy="1325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2F2BF42-1942-4C6D-A442-11C009CC57DB}"/>
                  </a:ext>
                </a:extLst>
              </p14:cNvPr>
              <p14:cNvContentPartPr/>
              <p14:nvPr/>
            </p14:nvContentPartPr>
            <p14:xfrm>
              <a:off x="1001160" y="1518480"/>
              <a:ext cx="9906120" cy="4122720"/>
            </p14:xfrm>
          </p:contentPart>
        </mc:Choice>
        <mc:Fallback xmlns="">
          <p:pic>
            <p:nvPicPr>
              <p:cNvPr id="6" name="Ink 5">
                <a:extLst>
                  <a:ext uri="{FF2B5EF4-FFF2-40B4-BE49-F238E27FC236}">
                    <a16:creationId xmlns:a16="http://schemas.microsoft.com/office/drawing/2014/main" id="{C2F2BF42-1942-4C6D-A442-11C009CC57DB}"/>
                  </a:ext>
                </a:extLst>
              </p:cNvPr>
              <p:cNvPicPr/>
              <p:nvPr/>
            </p:nvPicPr>
            <p:blipFill>
              <a:blip r:embed="rId6"/>
              <a:stretch>
                <a:fillRect/>
              </a:stretch>
            </p:blipFill>
            <p:spPr>
              <a:xfrm>
                <a:off x="991800" y="1509120"/>
                <a:ext cx="9924840" cy="4141440"/>
              </a:xfrm>
              <a:prstGeom prst="rect">
                <a:avLst/>
              </a:prstGeom>
            </p:spPr>
          </p:pic>
        </mc:Fallback>
      </mc:AlternateContent>
    </p:spTree>
    <p:extLst>
      <p:ext uri="{BB962C8B-B14F-4D97-AF65-F5344CB8AC3E}">
        <p14:creationId xmlns:p14="http://schemas.microsoft.com/office/powerpoint/2010/main" val="217090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EBFBC-10B2-44B7-A7DF-089E294EAFA4}"/>
              </a:ext>
            </a:extLst>
          </p:cNvPr>
          <p:cNvSpPr>
            <a:spLocks noGrp="1"/>
          </p:cNvSpPr>
          <p:nvPr>
            <p:ph type="title"/>
          </p:nvPr>
        </p:nvSpPr>
        <p:spPr/>
        <p:txBody>
          <a:bodyPr/>
          <a:lstStyle/>
          <a:p>
            <a:r>
              <a:rPr lang="en-CA"/>
              <a:t>Types of Studies: Cohort</a:t>
            </a:r>
            <a:endParaRPr lang="en-US"/>
          </a:p>
        </p:txBody>
      </p:sp>
      <p:sp>
        <p:nvSpPr>
          <p:cNvPr id="3" name="Content Placeholder 2">
            <a:extLst>
              <a:ext uri="{FF2B5EF4-FFF2-40B4-BE49-F238E27FC236}">
                <a16:creationId xmlns:a16="http://schemas.microsoft.com/office/drawing/2014/main" id="{3A6E068C-477E-4343-BCE2-ABD2F655601D}"/>
              </a:ext>
            </a:extLst>
          </p:cNvPr>
          <p:cNvSpPr>
            <a:spLocks noGrp="1"/>
          </p:cNvSpPr>
          <p:nvPr>
            <p:ph idx="1"/>
          </p:nvPr>
        </p:nvSpPr>
        <p:spPr>
          <a:xfrm>
            <a:off x="838200" y="1825625"/>
            <a:ext cx="4523509" cy="4351338"/>
          </a:xfrm>
        </p:spPr>
        <p:txBody>
          <a:bodyPr>
            <a:normAutofit/>
          </a:bodyPr>
          <a:lstStyle/>
          <a:p>
            <a:pPr marL="0" indent="0">
              <a:buNone/>
            </a:pPr>
            <a:r>
              <a:rPr lang="en-CA"/>
              <a:t>Observational study that follows a group over time:</a:t>
            </a:r>
          </a:p>
          <a:p>
            <a:pPr marL="514350" indent="-514350">
              <a:buFont typeface="+mj-lt"/>
              <a:buAutoNum type="arabicPeriod"/>
            </a:pPr>
            <a:r>
              <a:rPr lang="en-CA"/>
              <a:t>Exclude individuals with the disease</a:t>
            </a:r>
          </a:p>
          <a:p>
            <a:pPr marL="514350" indent="-514350">
              <a:buFont typeface="+mj-lt"/>
              <a:buAutoNum type="arabicPeriod"/>
            </a:pPr>
            <a:r>
              <a:rPr lang="en-CA"/>
              <a:t>Define cohorts by measuring exposures</a:t>
            </a:r>
          </a:p>
          <a:p>
            <a:pPr marL="514350" indent="-514350">
              <a:buFont typeface="+mj-lt"/>
              <a:buAutoNum type="arabicPeriod"/>
            </a:pPr>
            <a:r>
              <a:rPr lang="en-CA"/>
              <a:t>Follow over time to determine incidence</a:t>
            </a:r>
          </a:p>
          <a:p>
            <a:endParaRPr lang="en-CA"/>
          </a:p>
        </p:txBody>
      </p:sp>
      <p:sp>
        <p:nvSpPr>
          <p:cNvPr id="5" name="Slide Number Placeholder 4">
            <a:extLst>
              <a:ext uri="{FF2B5EF4-FFF2-40B4-BE49-F238E27FC236}">
                <a16:creationId xmlns:a16="http://schemas.microsoft.com/office/drawing/2014/main" id="{F3902B89-4671-43B8-BF8A-3A2BD21CE135}"/>
              </a:ext>
            </a:extLst>
          </p:cNvPr>
          <p:cNvSpPr>
            <a:spLocks noGrp="1"/>
          </p:cNvSpPr>
          <p:nvPr>
            <p:ph type="sldNum" sz="quarter" idx="12"/>
          </p:nvPr>
        </p:nvSpPr>
        <p:spPr/>
        <p:txBody>
          <a:bodyPr/>
          <a:lstStyle/>
          <a:p>
            <a:fld id="{98505B74-C043-43EB-B7F7-1CE882BEB3D1}" type="slidenum">
              <a:rPr lang="en-US" smtClean="0"/>
              <a:pPr/>
              <a:t>16</a:t>
            </a:fld>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DCC5F87-9352-486C-AC6E-13CF5A580C35}"/>
                  </a:ext>
                </a:extLst>
              </p14:cNvPr>
              <p14:cNvContentPartPr/>
              <p14:nvPr/>
            </p14:nvContentPartPr>
            <p14:xfrm>
              <a:off x="1108080" y="2573280"/>
              <a:ext cx="3499920" cy="77040"/>
            </p14:xfrm>
          </p:contentPart>
        </mc:Choice>
        <mc:Fallback xmlns="">
          <p:pic>
            <p:nvPicPr>
              <p:cNvPr id="4" name="Ink 3">
                <a:extLst>
                  <a:ext uri="{FF2B5EF4-FFF2-40B4-BE49-F238E27FC236}">
                    <a16:creationId xmlns:a16="http://schemas.microsoft.com/office/drawing/2014/main" id="{9DCC5F87-9352-486C-AC6E-13CF5A580C35}"/>
                  </a:ext>
                </a:extLst>
              </p:cNvPr>
              <p:cNvPicPr/>
              <p:nvPr/>
            </p:nvPicPr>
            <p:blipFill>
              <a:blip r:embed="rId4"/>
              <a:stretch>
                <a:fillRect/>
              </a:stretch>
            </p:blipFill>
            <p:spPr>
              <a:xfrm>
                <a:off x="1098720" y="2563920"/>
                <a:ext cx="3518640" cy="95760"/>
              </a:xfrm>
              <a:prstGeom prst="rect">
                <a:avLst/>
              </a:prstGeom>
            </p:spPr>
          </p:pic>
        </mc:Fallback>
      </mc:AlternateContent>
    </p:spTree>
    <p:extLst>
      <p:ext uri="{BB962C8B-B14F-4D97-AF65-F5344CB8AC3E}">
        <p14:creationId xmlns:p14="http://schemas.microsoft.com/office/powerpoint/2010/main" val="147993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AF305B93-C5AB-435A-AAB5-2D7F4F70B12E}"/>
              </a:ext>
            </a:extLst>
          </p:cNvPr>
          <p:cNvSpPr/>
          <p:nvPr/>
        </p:nvSpPr>
        <p:spPr>
          <a:xfrm>
            <a:off x="9139410" y="585951"/>
            <a:ext cx="2214390" cy="103241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A"/>
          </a:p>
        </p:txBody>
      </p:sp>
      <p:sp>
        <p:nvSpPr>
          <p:cNvPr id="2" name="Title 1">
            <a:extLst>
              <a:ext uri="{FF2B5EF4-FFF2-40B4-BE49-F238E27FC236}">
                <a16:creationId xmlns:a16="http://schemas.microsoft.com/office/drawing/2014/main" id="{C72EBFBC-10B2-44B7-A7DF-089E294EAFA4}"/>
              </a:ext>
            </a:extLst>
          </p:cNvPr>
          <p:cNvSpPr>
            <a:spLocks noGrp="1"/>
          </p:cNvSpPr>
          <p:nvPr>
            <p:ph type="title"/>
          </p:nvPr>
        </p:nvSpPr>
        <p:spPr>
          <a:xfrm>
            <a:off x="838200" y="365125"/>
            <a:ext cx="6157511" cy="1325563"/>
          </a:xfrm>
        </p:spPr>
        <p:txBody>
          <a:bodyPr/>
          <a:lstStyle/>
          <a:p>
            <a:r>
              <a:rPr lang="en-CA"/>
              <a:t>Types of Studies: Cohort</a:t>
            </a:r>
            <a:endParaRPr lang="en-US"/>
          </a:p>
        </p:txBody>
      </p:sp>
      <p:sp>
        <p:nvSpPr>
          <p:cNvPr id="3" name="Content Placeholder 2">
            <a:extLst>
              <a:ext uri="{FF2B5EF4-FFF2-40B4-BE49-F238E27FC236}">
                <a16:creationId xmlns:a16="http://schemas.microsoft.com/office/drawing/2014/main" id="{3A6E068C-477E-4343-BCE2-ABD2F655601D}"/>
              </a:ext>
            </a:extLst>
          </p:cNvPr>
          <p:cNvSpPr>
            <a:spLocks noGrp="1"/>
          </p:cNvSpPr>
          <p:nvPr>
            <p:ph idx="1"/>
          </p:nvPr>
        </p:nvSpPr>
        <p:spPr>
          <a:xfrm>
            <a:off x="838200" y="1825625"/>
            <a:ext cx="4523509" cy="4351338"/>
          </a:xfrm>
        </p:spPr>
        <p:txBody>
          <a:bodyPr>
            <a:normAutofit/>
          </a:bodyPr>
          <a:lstStyle/>
          <a:p>
            <a:pPr marL="0" indent="0">
              <a:buNone/>
            </a:pPr>
            <a:r>
              <a:rPr lang="en-CA"/>
              <a:t>Observational study that follows a group over time:</a:t>
            </a:r>
          </a:p>
          <a:p>
            <a:pPr marL="514350" indent="-514350">
              <a:buFont typeface="+mj-lt"/>
              <a:buAutoNum type="arabicPeriod"/>
            </a:pPr>
            <a:r>
              <a:rPr lang="en-CA"/>
              <a:t>Exclude individuals with the disease</a:t>
            </a:r>
          </a:p>
          <a:p>
            <a:pPr marL="514350" indent="-514350">
              <a:buFont typeface="+mj-lt"/>
              <a:buAutoNum type="arabicPeriod"/>
            </a:pPr>
            <a:r>
              <a:rPr lang="en-CA"/>
              <a:t>Define cohorts by measuring exposures</a:t>
            </a:r>
          </a:p>
          <a:p>
            <a:pPr marL="514350" indent="-514350">
              <a:buFont typeface="+mj-lt"/>
              <a:buAutoNum type="arabicPeriod"/>
            </a:pPr>
            <a:r>
              <a:rPr lang="en-CA"/>
              <a:t>Follow over time to determine incidence</a:t>
            </a:r>
          </a:p>
          <a:p>
            <a:endParaRPr lang="en-CA"/>
          </a:p>
        </p:txBody>
      </p:sp>
      <p:sp>
        <p:nvSpPr>
          <p:cNvPr id="5" name="Slide Number Placeholder 4">
            <a:extLst>
              <a:ext uri="{FF2B5EF4-FFF2-40B4-BE49-F238E27FC236}">
                <a16:creationId xmlns:a16="http://schemas.microsoft.com/office/drawing/2014/main" id="{F3902B89-4671-43B8-BF8A-3A2BD21CE135}"/>
              </a:ext>
            </a:extLst>
          </p:cNvPr>
          <p:cNvSpPr>
            <a:spLocks noGrp="1"/>
          </p:cNvSpPr>
          <p:nvPr>
            <p:ph type="sldNum" sz="quarter" idx="12"/>
          </p:nvPr>
        </p:nvSpPr>
        <p:spPr/>
        <p:txBody>
          <a:bodyPr/>
          <a:lstStyle/>
          <a:p>
            <a:fld id="{98505B74-C043-43EB-B7F7-1CE882BEB3D1}" type="slidenum">
              <a:rPr lang="en-US" smtClean="0"/>
              <a:pPr/>
              <a:t>17</a:t>
            </a:fld>
            <a:endParaRPr lang="en-US"/>
          </a:p>
        </p:txBody>
      </p:sp>
      <p:pic>
        <p:nvPicPr>
          <p:cNvPr id="7" name="Picture 2" descr="Association, Community, Group, Meeting, People">
            <a:extLst>
              <a:ext uri="{FF2B5EF4-FFF2-40B4-BE49-F238E27FC236}">
                <a16:creationId xmlns:a16="http://schemas.microsoft.com/office/drawing/2014/main" id="{CCD344D6-ECAF-46FF-8528-893FBFFDF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0728" y="3626420"/>
            <a:ext cx="2550543" cy="255054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9F7CEDB-BB72-4A04-B473-DA32AEE0B89E}"/>
              </a:ext>
            </a:extLst>
          </p:cNvPr>
          <p:cNvSpPr txBox="1"/>
          <p:nvPr/>
        </p:nvSpPr>
        <p:spPr>
          <a:xfrm>
            <a:off x="4974565" y="6396335"/>
            <a:ext cx="2242868" cy="461665"/>
          </a:xfrm>
          <a:prstGeom prst="rect">
            <a:avLst/>
          </a:prstGeom>
          <a:noFill/>
        </p:spPr>
        <p:txBody>
          <a:bodyPr wrap="square" rtlCol="0">
            <a:spAutoFit/>
          </a:bodyPr>
          <a:lstStyle/>
          <a:p>
            <a:pPr algn="ctr"/>
            <a:r>
              <a:rPr lang="en-CA" sz="2400" i="1"/>
              <a:t>The Present</a:t>
            </a:r>
          </a:p>
        </p:txBody>
      </p:sp>
      <p:sp>
        <p:nvSpPr>
          <p:cNvPr id="11" name="TextBox 10">
            <a:extLst>
              <a:ext uri="{FF2B5EF4-FFF2-40B4-BE49-F238E27FC236}">
                <a16:creationId xmlns:a16="http://schemas.microsoft.com/office/drawing/2014/main" id="{76227361-FF45-4A8E-ABFC-71ADF63C350D}"/>
              </a:ext>
            </a:extLst>
          </p:cNvPr>
          <p:cNvSpPr txBox="1"/>
          <p:nvPr/>
        </p:nvSpPr>
        <p:spPr>
          <a:xfrm>
            <a:off x="9110932" y="871323"/>
            <a:ext cx="2242868" cy="461665"/>
          </a:xfrm>
          <a:prstGeom prst="rect">
            <a:avLst/>
          </a:prstGeom>
          <a:noFill/>
        </p:spPr>
        <p:txBody>
          <a:bodyPr wrap="square" rtlCol="0">
            <a:spAutoFit/>
          </a:bodyPr>
          <a:lstStyle/>
          <a:p>
            <a:pPr algn="ctr"/>
            <a:r>
              <a:rPr lang="en-CA" sz="2400" i="1">
                <a:solidFill>
                  <a:srgbClr val="FFFF00"/>
                </a:solidFill>
              </a:rPr>
              <a:t>The Future</a:t>
            </a:r>
          </a:p>
        </p:txBody>
      </p:sp>
    </p:spTree>
    <p:extLst>
      <p:ext uri="{BB962C8B-B14F-4D97-AF65-F5344CB8AC3E}">
        <p14:creationId xmlns:p14="http://schemas.microsoft.com/office/powerpoint/2010/main" val="21792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33333E-6 L 0.35026 -0.33009 " pathEditMode="relative" rAng="0" ptsTypes="AA">
                                      <p:cBhvr>
                                        <p:cTn id="6" dur="2000" fill="hold"/>
                                        <p:tgtEl>
                                          <p:spTgt spid="7"/>
                                        </p:tgtEl>
                                        <p:attrNameLst>
                                          <p:attrName>ppt_x</p:attrName>
                                          <p:attrName>ppt_y</p:attrName>
                                        </p:attrNameLst>
                                      </p:cBhvr>
                                      <p:rCtr x="17513" y="-16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EBFBC-10B2-44B7-A7DF-089E294EAFA4}"/>
              </a:ext>
            </a:extLst>
          </p:cNvPr>
          <p:cNvSpPr>
            <a:spLocks noGrp="1"/>
          </p:cNvSpPr>
          <p:nvPr>
            <p:ph type="title"/>
          </p:nvPr>
        </p:nvSpPr>
        <p:spPr/>
        <p:txBody>
          <a:bodyPr/>
          <a:lstStyle/>
          <a:p>
            <a:r>
              <a:rPr lang="en-CA"/>
              <a:t>Types of Studies: Cohort</a:t>
            </a:r>
            <a:endParaRPr lang="en-US"/>
          </a:p>
        </p:txBody>
      </p:sp>
      <p:sp>
        <p:nvSpPr>
          <p:cNvPr id="3" name="Content Placeholder 2">
            <a:extLst>
              <a:ext uri="{FF2B5EF4-FFF2-40B4-BE49-F238E27FC236}">
                <a16:creationId xmlns:a16="http://schemas.microsoft.com/office/drawing/2014/main" id="{3A6E068C-477E-4343-BCE2-ABD2F655601D}"/>
              </a:ext>
            </a:extLst>
          </p:cNvPr>
          <p:cNvSpPr>
            <a:spLocks noGrp="1"/>
          </p:cNvSpPr>
          <p:nvPr>
            <p:ph idx="1"/>
          </p:nvPr>
        </p:nvSpPr>
        <p:spPr>
          <a:xfrm>
            <a:off x="838200" y="1825625"/>
            <a:ext cx="4523509" cy="4351338"/>
          </a:xfrm>
        </p:spPr>
        <p:txBody>
          <a:bodyPr>
            <a:normAutofit/>
          </a:bodyPr>
          <a:lstStyle/>
          <a:p>
            <a:pPr marL="0" indent="0">
              <a:buNone/>
            </a:pPr>
            <a:r>
              <a:rPr lang="en-CA"/>
              <a:t>Observational study that follows a group over time:</a:t>
            </a:r>
          </a:p>
          <a:p>
            <a:pPr marL="514350" indent="-514350">
              <a:buFont typeface="+mj-lt"/>
              <a:buAutoNum type="arabicPeriod"/>
            </a:pPr>
            <a:r>
              <a:rPr lang="en-CA"/>
              <a:t>Exclude individuals with the disease</a:t>
            </a:r>
          </a:p>
          <a:p>
            <a:pPr marL="514350" indent="-514350">
              <a:buFont typeface="+mj-lt"/>
              <a:buAutoNum type="arabicPeriod"/>
            </a:pPr>
            <a:r>
              <a:rPr lang="en-CA"/>
              <a:t>Define cohorts by measuring exposures</a:t>
            </a:r>
          </a:p>
          <a:p>
            <a:pPr marL="514350" indent="-514350">
              <a:buFont typeface="+mj-lt"/>
              <a:buAutoNum type="arabicPeriod"/>
            </a:pPr>
            <a:r>
              <a:rPr lang="en-CA"/>
              <a:t>Follow over time to determine incidence</a:t>
            </a:r>
          </a:p>
          <a:p>
            <a:endParaRPr lang="en-CA"/>
          </a:p>
        </p:txBody>
      </p:sp>
      <p:sp>
        <p:nvSpPr>
          <p:cNvPr id="4" name="Rectangle 3">
            <a:extLst>
              <a:ext uri="{FF2B5EF4-FFF2-40B4-BE49-F238E27FC236}">
                <a16:creationId xmlns:a16="http://schemas.microsoft.com/office/drawing/2014/main" id="{E424F81C-C914-4E39-8FF8-8F5AF93B3F1E}"/>
              </a:ext>
            </a:extLst>
          </p:cNvPr>
          <p:cNvSpPr/>
          <p:nvPr/>
        </p:nvSpPr>
        <p:spPr>
          <a:xfrm>
            <a:off x="5907578" y="1825625"/>
            <a:ext cx="6096000" cy="4154984"/>
          </a:xfrm>
          <a:prstGeom prst="rect">
            <a:avLst/>
          </a:prstGeom>
        </p:spPr>
        <p:txBody>
          <a:bodyPr>
            <a:spAutoFit/>
          </a:bodyPr>
          <a:lstStyle/>
          <a:p>
            <a:pPr marL="285750" indent="-285750">
              <a:buFont typeface="Arial" panose="020B0604020202020204" pitchFamily="34" charset="0"/>
              <a:buChar char="•"/>
            </a:pPr>
            <a:r>
              <a:rPr lang="en-CA" sz="2400" b="1"/>
              <a:t>Good for</a:t>
            </a:r>
            <a:r>
              <a:rPr lang="en-CA" sz="2400"/>
              <a:t>: </a:t>
            </a:r>
          </a:p>
          <a:p>
            <a:pPr marL="742950" lvl="1" indent="-285750">
              <a:buFont typeface="Arial" panose="020B0604020202020204" pitchFamily="34" charset="0"/>
              <a:buChar char="•"/>
            </a:pPr>
            <a:r>
              <a:rPr lang="en-CA" sz="2400"/>
              <a:t>Temporal relationships</a:t>
            </a:r>
          </a:p>
          <a:p>
            <a:pPr marL="742950" lvl="1" indent="-285750">
              <a:buFont typeface="Arial" panose="020B0604020202020204" pitchFamily="34" charset="0"/>
              <a:buChar char="•"/>
            </a:pPr>
            <a:r>
              <a:rPr lang="en-CA" sz="2400"/>
              <a:t>Studying multiple outcomes</a:t>
            </a:r>
          </a:p>
          <a:p>
            <a:pPr marL="285750" indent="-285750">
              <a:buFont typeface="Arial" panose="020B0604020202020204" pitchFamily="34" charset="0"/>
              <a:buChar char="•"/>
            </a:pPr>
            <a:r>
              <a:rPr lang="en-CA" sz="2400" b="1"/>
              <a:t>Limitations</a:t>
            </a:r>
            <a:r>
              <a:rPr lang="en-CA" sz="2400"/>
              <a:t>:</a:t>
            </a:r>
          </a:p>
          <a:p>
            <a:pPr marL="742950" lvl="1" indent="-285750">
              <a:buFont typeface="Arial" panose="020B0604020202020204" pitchFamily="34" charset="0"/>
              <a:buChar char="•"/>
            </a:pPr>
            <a:r>
              <a:rPr lang="en-CA" sz="2400"/>
              <a:t>Confounding &amp; bias</a:t>
            </a:r>
          </a:p>
          <a:p>
            <a:pPr marL="742950" lvl="1" indent="-285750">
              <a:buFont typeface="Arial" panose="020B0604020202020204" pitchFamily="34" charset="0"/>
              <a:buChar char="•"/>
            </a:pPr>
            <a:r>
              <a:rPr lang="en-CA" sz="2400"/>
              <a:t>Not always efficient (rare or long latency)</a:t>
            </a:r>
          </a:p>
          <a:p>
            <a:pPr marL="742950" lvl="1" indent="-285750">
              <a:buFont typeface="Arial" panose="020B0604020202020204" pitchFamily="34" charset="0"/>
              <a:buChar char="•"/>
            </a:pPr>
            <a:endParaRPr lang="en-CA" sz="2400"/>
          </a:p>
          <a:p>
            <a:pPr marL="285750" indent="-285750">
              <a:buFont typeface="Arial" panose="020B0604020202020204" pitchFamily="34" charset="0"/>
              <a:buChar char="•"/>
            </a:pPr>
            <a:r>
              <a:rPr lang="en-CA" sz="2400" b="1"/>
              <a:t>Analysis</a:t>
            </a:r>
            <a:r>
              <a:rPr lang="en-CA" sz="2400"/>
              <a:t>:</a:t>
            </a:r>
          </a:p>
          <a:p>
            <a:pPr marL="742950" lvl="1" indent="-285750">
              <a:buFont typeface="Arial" panose="020B0604020202020204" pitchFamily="34" charset="0"/>
              <a:buChar char="•"/>
            </a:pPr>
            <a:r>
              <a:rPr lang="en-CA" sz="2400"/>
              <a:t>Relative risk</a:t>
            </a:r>
          </a:p>
          <a:p>
            <a:pPr marL="742950" lvl="1" indent="-285750">
              <a:buFont typeface="Arial" panose="020B0604020202020204" pitchFamily="34" charset="0"/>
              <a:buChar char="•"/>
            </a:pPr>
            <a:r>
              <a:rPr lang="en-CA" sz="2400"/>
              <a:t>Attributable risk, population attributable risk</a:t>
            </a:r>
            <a:endParaRPr lang="en-US" sz="2400"/>
          </a:p>
        </p:txBody>
      </p:sp>
      <p:sp>
        <p:nvSpPr>
          <p:cNvPr id="5" name="Slide Number Placeholder 4">
            <a:extLst>
              <a:ext uri="{FF2B5EF4-FFF2-40B4-BE49-F238E27FC236}">
                <a16:creationId xmlns:a16="http://schemas.microsoft.com/office/drawing/2014/main" id="{F3902B89-4671-43B8-BF8A-3A2BD21CE135}"/>
              </a:ext>
            </a:extLst>
          </p:cNvPr>
          <p:cNvSpPr>
            <a:spLocks noGrp="1"/>
          </p:cNvSpPr>
          <p:nvPr>
            <p:ph type="sldNum" sz="quarter" idx="12"/>
          </p:nvPr>
        </p:nvSpPr>
        <p:spPr/>
        <p:txBody>
          <a:bodyPr/>
          <a:lstStyle/>
          <a:p>
            <a:fld id="{98505B74-C043-43EB-B7F7-1CE882BEB3D1}" type="slidenum">
              <a:rPr lang="en-US" smtClean="0"/>
              <a:pPr/>
              <a:t>18</a:t>
            </a:fld>
            <a:endParaRPr lang="en-US"/>
          </a:p>
        </p:txBody>
      </p:sp>
      <p:pic>
        <p:nvPicPr>
          <p:cNvPr id="7" name="Picture 2" descr="Association, Community, Group, Meeting, People">
            <a:extLst>
              <a:ext uri="{FF2B5EF4-FFF2-40B4-BE49-F238E27FC236}">
                <a16:creationId xmlns:a16="http://schemas.microsoft.com/office/drawing/2014/main" id="{803A4F38-5D4F-486B-9715-E3BFF4998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335" y="0"/>
            <a:ext cx="1325563" cy="1325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89A2728-5D42-4301-BF79-3946F1CBEB7C}"/>
                  </a:ext>
                </a:extLst>
              </p14:cNvPr>
              <p14:cNvContentPartPr/>
              <p14:nvPr/>
            </p14:nvContentPartPr>
            <p14:xfrm>
              <a:off x="3729240" y="2120760"/>
              <a:ext cx="7975800" cy="3124080"/>
            </p14:xfrm>
          </p:contentPart>
        </mc:Choice>
        <mc:Fallback xmlns="">
          <p:pic>
            <p:nvPicPr>
              <p:cNvPr id="6" name="Ink 5">
                <a:extLst>
                  <a:ext uri="{FF2B5EF4-FFF2-40B4-BE49-F238E27FC236}">
                    <a16:creationId xmlns:a16="http://schemas.microsoft.com/office/drawing/2014/main" id="{689A2728-5D42-4301-BF79-3946F1CBEB7C}"/>
                  </a:ext>
                </a:extLst>
              </p:cNvPr>
              <p:cNvPicPr/>
              <p:nvPr/>
            </p:nvPicPr>
            <p:blipFill>
              <a:blip r:embed="rId5"/>
              <a:stretch>
                <a:fillRect/>
              </a:stretch>
            </p:blipFill>
            <p:spPr>
              <a:xfrm>
                <a:off x="3719880" y="2111400"/>
                <a:ext cx="7994520" cy="3142800"/>
              </a:xfrm>
              <a:prstGeom prst="rect">
                <a:avLst/>
              </a:prstGeom>
            </p:spPr>
          </p:pic>
        </mc:Fallback>
      </mc:AlternateContent>
    </p:spTree>
    <p:extLst>
      <p:ext uri="{BB962C8B-B14F-4D97-AF65-F5344CB8AC3E}">
        <p14:creationId xmlns:p14="http://schemas.microsoft.com/office/powerpoint/2010/main" val="365283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A7DC-1F17-49B3-9B82-535FD496A706}"/>
              </a:ext>
            </a:extLst>
          </p:cNvPr>
          <p:cNvSpPr>
            <a:spLocks noGrp="1"/>
          </p:cNvSpPr>
          <p:nvPr>
            <p:ph type="title"/>
          </p:nvPr>
        </p:nvSpPr>
        <p:spPr/>
        <p:txBody>
          <a:bodyPr/>
          <a:lstStyle/>
          <a:p>
            <a:r>
              <a:rPr lang="en-CA"/>
              <a:t>Types of Studies: Case-Control</a:t>
            </a:r>
            <a:endParaRPr lang="en-US"/>
          </a:p>
        </p:txBody>
      </p:sp>
      <p:sp>
        <p:nvSpPr>
          <p:cNvPr id="3" name="Content Placeholder 2">
            <a:extLst>
              <a:ext uri="{FF2B5EF4-FFF2-40B4-BE49-F238E27FC236}">
                <a16:creationId xmlns:a16="http://schemas.microsoft.com/office/drawing/2014/main" id="{264B3AB5-91C6-4BC7-9990-D3E9FDC37D6E}"/>
              </a:ext>
            </a:extLst>
          </p:cNvPr>
          <p:cNvSpPr>
            <a:spLocks noGrp="1"/>
          </p:cNvSpPr>
          <p:nvPr>
            <p:ph idx="1"/>
          </p:nvPr>
        </p:nvSpPr>
        <p:spPr>
          <a:xfrm>
            <a:off x="838200" y="1825625"/>
            <a:ext cx="4639491" cy="4351338"/>
          </a:xfrm>
        </p:spPr>
        <p:txBody>
          <a:bodyPr>
            <a:normAutofit fontScale="92500" lnSpcReduction="10000"/>
          </a:bodyPr>
          <a:lstStyle/>
          <a:p>
            <a:pPr marL="0" indent="0">
              <a:buNone/>
            </a:pPr>
            <a:r>
              <a:rPr lang="en-CA"/>
              <a:t>Observational study that compares groups of individuals</a:t>
            </a:r>
          </a:p>
          <a:p>
            <a:pPr marL="457200" indent="-457200">
              <a:buFont typeface="+mj-lt"/>
              <a:buAutoNum type="arabicPeriod"/>
            </a:pPr>
            <a:r>
              <a:rPr lang="en-CA"/>
              <a:t>Identify individuals </a:t>
            </a:r>
            <a:r>
              <a:rPr lang="en-CA" b="1"/>
              <a:t>with</a:t>
            </a:r>
            <a:r>
              <a:rPr lang="en-CA"/>
              <a:t> the condition of interest</a:t>
            </a:r>
          </a:p>
          <a:p>
            <a:pPr marL="457200" indent="-457200">
              <a:buFont typeface="+mj-lt"/>
              <a:buAutoNum type="arabicPeriod"/>
            </a:pPr>
            <a:r>
              <a:rPr lang="en-CA"/>
              <a:t>Separately, identify another group of individuals </a:t>
            </a:r>
            <a:r>
              <a:rPr lang="en-CA" b="1"/>
              <a:t>without</a:t>
            </a:r>
            <a:r>
              <a:rPr lang="en-CA"/>
              <a:t> the condition of interest. </a:t>
            </a:r>
          </a:p>
          <a:p>
            <a:pPr marL="457200" indent="-457200">
              <a:buFont typeface="+mj-lt"/>
              <a:buAutoNum type="arabicPeriod"/>
            </a:pPr>
            <a:r>
              <a:rPr lang="en-CA"/>
              <a:t>Work backward to determine what factors may be influencing having the condition of interest. </a:t>
            </a:r>
          </a:p>
        </p:txBody>
      </p:sp>
      <p:sp>
        <p:nvSpPr>
          <p:cNvPr id="5" name="Slide Number Placeholder 4">
            <a:extLst>
              <a:ext uri="{FF2B5EF4-FFF2-40B4-BE49-F238E27FC236}">
                <a16:creationId xmlns:a16="http://schemas.microsoft.com/office/drawing/2014/main" id="{A2A93ECA-2C0F-43F1-9F0C-1EAC2B968E0D}"/>
              </a:ext>
            </a:extLst>
          </p:cNvPr>
          <p:cNvSpPr>
            <a:spLocks noGrp="1"/>
          </p:cNvSpPr>
          <p:nvPr>
            <p:ph type="sldNum" sz="quarter" idx="12"/>
          </p:nvPr>
        </p:nvSpPr>
        <p:spPr/>
        <p:txBody>
          <a:bodyPr/>
          <a:lstStyle/>
          <a:p>
            <a:fld id="{98505B74-C043-43EB-B7F7-1CE882BEB3D1}" type="slidenum">
              <a:rPr lang="en-US" smtClean="0"/>
              <a:pPr/>
              <a:t>19</a:t>
            </a:fld>
            <a:endParaRPr lang="en-US"/>
          </a:p>
        </p:txBody>
      </p:sp>
      <p:pic>
        <p:nvPicPr>
          <p:cNvPr id="8" name="Content Placeholder 4" descr="Shape&#10;&#10;Description automatically generated with medium confidence">
            <a:extLst>
              <a:ext uri="{FF2B5EF4-FFF2-40B4-BE49-F238E27FC236}">
                <a16:creationId xmlns:a16="http://schemas.microsoft.com/office/drawing/2014/main" id="{4011AC87-6F1A-451A-92CA-1523F200C5F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29917" y="1191315"/>
            <a:ext cx="5206310" cy="2603155"/>
          </a:xfrm>
          <a:prstGeom prst="rect">
            <a:avLst/>
          </a:prstGeom>
        </p:spPr>
      </p:pic>
      <p:grpSp>
        <p:nvGrpSpPr>
          <p:cNvPr id="12" name="Group 11">
            <a:extLst>
              <a:ext uri="{FF2B5EF4-FFF2-40B4-BE49-F238E27FC236}">
                <a16:creationId xmlns:a16="http://schemas.microsoft.com/office/drawing/2014/main" id="{F07BB406-6DFC-4ECC-9273-8FB432B5F3B8}"/>
              </a:ext>
            </a:extLst>
          </p:cNvPr>
          <p:cNvGrpSpPr/>
          <p:nvPr/>
        </p:nvGrpSpPr>
        <p:grpSpPr>
          <a:xfrm>
            <a:off x="5974077" y="3104385"/>
            <a:ext cx="6217923" cy="3983325"/>
            <a:chOff x="5577837" y="3199635"/>
            <a:chExt cx="6217923" cy="3983325"/>
          </a:xfrm>
        </p:grpSpPr>
        <p:pic>
          <p:nvPicPr>
            <p:cNvPr id="7" name="Content Placeholder 4" descr="Shape&#10;&#10;Description automatically generated with medium confidence">
              <a:extLst>
                <a:ext uri="{FF2B5EF4-FFF2-40B4-BE49-F238E27FC236}">
                  <a16:creationId xmlns:a16="http://schemas.microsoft.com/office/drawing/2014/main" id="{FC974BE7-C9C2-49A2-9FDA-A134F69645B5}"/>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24922" y="3199635"/>
              <a:ext cx="5206310" cy="2603155"/>
            </a:xfrm>
            <a:prstGeom prst="rect">
              <a:avLst/>
            </a:prstGeom>
          </p:spPr>
        </p:pic>
        <p:pic>
          <p:nvPicPr>
            <p:cNvPr id="9" name="Content Placeholder 4" descr="Shape&#10;&#10;Description automatically generated with medium confidence">
              <a:extLst>
                <a:ext uri="{FF2B5EF4-FFF2-40B4-BE49-F238E27FC236}">
                  <a16:creationId xmlns:a16="http://schemas.microsoft.com/office/drawing/2014/main" id="{30D72445-9CB9-4783-9806-CF183616AAAC}"/>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49764"/>
            <a:stretch/>
          </p:blipFill>
          <p:spPr>
            <a:xfrm>
              <a:off x="9180303" y="3889720"/>
              <a:ext cx="2615457" cy="2603155"/>
            </a:xfrm>
            <a:prstGeom prst="rect">
              <a:avLst/>
            </a:prstGeom>
          </p:spPr>
        </p:pic>
        <p:pic>
          <p:nvPicPr>
            <p:cNvPr id="10" name="Content Placeholder 4" descr="Shape&#10;&#10;Description automatically generated with medium confidence">
              <a:extLst>
                <a:ext uri="{FF2B5EF4-FFF2-40B4-BE49-F238E27FC236}">
                  <a16:creationId xmlns:a16="http://schemas.microsoft.com/office/drawing/2014/main" id="{47141F4F-8B3C-4DD7-84D4-0ED542D356B5}"/>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30806" r="-1"/>
            <a:stretch/>
          </p:blipFill>
          <p:spPr>
            <a:xfrm>
              <a:off x="5577837" y="3889720"/>
              <a:ext cx="3602466" cy="2603155"/>
            </a:xfrm>
            <a:prstGeom prst="rect">
              <a:avLst/>
            </a:prstGeom>
          </p:spPr>
        </p:pic>
        <p:pic>
          <p:nvPicPr>
            <p:cNvPr id="11" name="Content Placeholder 4" descr="Shape&#10;&#10;Description automatically generated with medium confidence">
              <a:extLst>
                <a:ext uri="{FF2B5EF4-FFF2-40B4-BE49-F238E27FC236}">
                  <a16:creationId xmlns:a16="http://schemas.microsoft.com/office/drawing/2014/main" id="{9269F2B3-EC22-460C-8F42-D8AEE8938A5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5824922" y="4579805"/>
              <a:ext cx="5206310" cy="2603155"/>
            </a:xfrm>
            <a:prstGeom prst="rect">
              <a:avLst/>
            </a:prstGeom>
          </p:spPr>
        </p:pic>
      </p:grpSp>
      <p:sp>
        <p:nvSpPr>
          <p:cNvPr id="13" name="TextBox 12">
            <a:extLst>
              <a:ext uri="{FF2B5EF4-FFF2-40B4-BE49-F238E27FC236}">
                <a16:creationId xmlns:a16="http://schemas.microsoft.com/office/drawing/2014/main" id="{ED58E218-72FF-4AA9-B1B4-4A775E0FAAF4}"/>
              </a:ext>
            </a:extLst>
          </p:cNvPr>
          <p:cNvSpPr txBox="1"/>
          <p:nvPr/>
        </p:nvSpPr>
        <p:spPr>
          <a:xfrm>
            <a:off x="7775310" y="2807599"/>
            <a:ext cx="2181340" cy="646331"/>
          </a:xfrm>
          <a:prstGeom prst="rect">
            <a:avLst/>
          </a:prstGeom>
          <a:noFill/>
        </p:spPr>
        <p:txBody>
          <a:bodyPr wrap="square" rtlCol="0">
            <a:spAutoFit/>
          </a:bodyPr>
          <a:lstStyle/>
          <a:p>
            <a:pPr algn="ctr"/>
            <a:r>
              <a:rPr lang="en-CA" i="1"/>
              <a:t>Group </a:t>
            </a:r>
            <a:r>
              <a:rPr lang="en-CA" b="1" i="1"/>
              <a:t>with</a:t>
            </a:r>
            <a:r>
              <a:rPr lang="en-CA" i="1"/>
              <a:t> condition</a:t>
            </a:r>
            <a:br>
              <a:rPr lang="en-CA" i="1"/>
            </a:br>
            <a:r>
              <a:rPr lang="en-CA" i="1"/>
              <a:t>“Cases”</a:t>
            </a:r>
          </a:p>
        </p:txBody>
      </p:sp>
      <p:sp>
        <p:nvSpPr>
          <p:cNvPr id="14" name="TextBox 13">
            <a:extLst>
              <a:ext uri="{FF2B5EF4-FFF2-40B4-BE49-F238E27FC236}">
                <a16:creationId xmlns:a16="http://schemas.microsoft.com/office/drawing/2014/main" id="{4B29B201-DE99-4638-92C2-F1A5A63989AF}"/>
              </a:ext>
            </a:extLst>
          </p:cNvPr>
          <p:cNvSpPr txBox="1"/>
          <p:nvPr/>
        </p:nvSpPr>
        <p:spPr>
          <a:xfrm>
            <a:off x="7542656" y="6176963"/>
            <a:ext cx="2646647" cy="646331"/>
          </a:xfrm>
          <a:prstGeom prst="rect">
            <a:avLst/>
          </a:prstGeom>
          <a:noFill/>
        </p:spPr>
        <p:txBody>
          <a:bodyPr wrap="square" rtlCol="0">
            <a:spAutoFit/>
          </a:bodyPr>
          <a:lstStyle/>
          <a:p>
            <a:pPr algn="ctr"/>
            <a:r>
              <a:rPr lang="en-CA" i="1"/>
              <a:t>Group </a:t>
            </a:r>
            <a:r>
              <a:rPr lang="en-CA" b="1" i="1"/>
              <a:t>without</a:t>
            </a:r>
            <a:r>
              <a:rPr lang="en-CA" i="1"/>
              <a:t> condition</a:t>
            </a:r>
          </a:p>
          <a:p>
            <a:pPr algn="ctr"/>
            <a:r>
              <a:rPr lang="en-CA" i="1"/>
              <a:t>“Controls”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C24DB38-0264-4C39-A841-CAD2C597EB1F}"/>
                  </a:ext>
                </a:extLst>
              </p14:cNvPr>
              <p14:cNvContentPartPr/>
              <p14:nvPr/>
            </p14:nvContentPartPr>
            <p14:xfrm>
              <a:off x="5218200" y="1682640"/>
              <a:ext cx="1448640" cy="2352960"/>
            </p14:xfrm>
          </p:contentPart>
        </mc:Choice>
        <mc:Fallback xmlns="">
          <p:pic>
            <p:nvPicPr>
              <p:cNvPr id="4" name="Ink 3">
                <a:extLst>
                  <a:ext uri="{FF2B5EF4-FFF2-40B4-BE49-F238E27FC236}">
                    <a16:creationId xmlns:a16="http://schemas.microsoft.com/office/drawing/2014/main" id="{7C24DB38-0264-4C39-A841-CAD2C597EB1F}"/>
                  </a:ext>
                </a:extLst>
              </p:cNvPr>
              <p:cNvPicPr/>
              <p:nvPr/>
            </p:nvPicPr>
            <p:blipFill>
              <a:blip r:embed="rId5"/>
              <a:stretch>
                <a:fillRect/>
              </a:stretch>
            </p:blipFill>
            <p:spPr>
              <a:xfrm>
                <a:off x="5208840" y="1673280"/>
                <a:ext cx="1467360" cy="2371680"/>
              </a:xfrm>
              <a:prstGeom prst="rect">
                <a:avLst/>
              </a:prstGeom>
            </p:spPr>
          </p:pic>
        </mc:Fallback>
      </mc:AlternateContent>
    </p:spTree>
    <p:extLst>
      <p:ext uri="{BB962C8B-B14F-4D97-AF65-F5344CB8AC3E}">
        <p14:creationId xmlns:p14="http://schemas.microsoft.com/office/powerpoint/2010/main" val="214650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A36E-0B76-4429-B6CB-D60EFF88B00B}"/>
              </a:ext>
            </a:extLst>
          </p:cNvPr>
          <p:cNvSpPr>
            <a:spLocks noGrp="1"/>
          </p:cNvSpPr>
          <p:nvPr>
            <p:ph type="title"/>
          </p:nvPr>
        </p:nvSpPr>
        <p:spPr/>
        <p:txBody>
          <a:bodyPr/>
          <a:lstStyle/>
          <a:p>
            <a:r>
              <a:rPr lang="en-CA"/>
              <a:t>Topics</a:t>
            </a:r>
            <a:endParaRPr lang="en-US"/>
          </a:p>
        </p:txBody>
      </p:sp>
      <p:sp>
        <p:nvSpPr>
          <p:cNvPr id="3" name="Content Placeholder 2">
            <a:extLst>
              <a:ext uri="{FF2B5EF4-FFF2-40B4-BE49-F238E27FC236}">
                <a16:creationId xmlns:a16="http://schemas.microsoft.com/office/drawing/2014/main" id="{DA9A7E40-6B42-4217-A51F-430B6EC3E63A}"/>
              </a:ext>
            </a:extLst>
          </p:cNvPr>
          <p:cNvSpPr>
            <a:spLocks noGrp="1"/>
          </p:cNvSpPr>
          <p:nvPr>
            <p:ph idx="1"/>
          </p:nvPr>
        </p:nvSpPr>
        <p:spPr/>
        <p:txBody>
          <a:bodyPr/>
          <a:lstStyle/>
          <a:p>
            <a:r>
              <a:rPr lang="en-US"/>
              <a:t>Core Ideas: Prevalence &amp; Incidence</a:t>
            </a:r>
          </a:p>
          <a:p>
            <a:r>
              <a:rPr lang="en-US"/>
              <a:t>Types of Studies</a:t>
            </a:r>
          </a:p>
          <a:p>
            <a:r>
              <a:rPr lang="en-US"/>
              <a:t>Measures of Risk</a:t>
            </a:r>
          </a:p>
          <a:p>
            <a:r>
              <a:rPr lang="en-US"/>
              <a:t>Statistical Inference</a:t>
            </a:r>
          </a:p>
          <a:p>
            <a:r>
              <a:rPr lang="en-US"/>
              <a:t>Measures for Screening and Diagnostic Tests</a:t>
            </a:r>
          </a:p>
        </p:txBody>
      </p:sp>
      <p:sp>
        <p:nvSpPr>
          <p:cNvPr id="4" name="Slide Number Placeholder 3">
            <a:extLst>
              <a:ext uri="{FF2B5EF4-FFF2-40B4-BE49-F238E27FC236}">
                <a16:creationId xmlns:a16="http://schemas.microsoft.com/office/drawing/2014/main" id="{4721ED5D-2B31-4A96-9853-7B9A2D140C7E}"/>
              </a:ext>
            </a:extLst>
          </p:cNvPr>
          <p:cNvSpPr>
            <a:spLocks noGrp="1"/>
          </p:cNvSpPr>
          <p:nvPr>
            <p:ph type="sldNum" sz="quarter" idx="12"/>
          </p:nvPr>
        </p:nvSpPr>
        <p:spPr/>
        <p:txBody>
          <a:bodyPr/>
          <a:lstStyle/>
          <a:p>
            <a:fld id="{98505B74-C043-43EB-B7F7-1CE882BEB3D1}" type="slidenum">
              <a:rPr lang="en-US" smtClean="0"/>
              <a:pPr/>
              <a:t>2</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47F9F06-07B0-4ACE-965A-5501CD3BEAF9}"/>
                  </a:ext>
                </a:extLst>
              </p14:cNvPr>
              <p14:cNvContentPartPr/>
              <p14:nvPr/>
            </p14:nvContentPartPr>
            <p14:xfrm>
              <a:off x="4120560" y="2792520"/>
              <a:ext cx="2435040" cy="912240"/>
            </p14:xfrm>
          </p:contentPart>
        </mc:Choice>
        <mc:Fallback xmlns="">
          <p:pic>
            <p:nvPicPr>
              <p:cNvPr id="5" name="Ink 4">
                <a:extLst>
                  <a:ext uri="{FF2B5EF4-FFF2-40B4-BE49-F238E27FC236}">
                    <a16:creationId xmlns:a16="http://schemas.microsoft.com/office/drawing/2014/main" id="{147F9F06-07B0-4ACE-965A-5501CD3BEAF9}"/>
                  </a:ext>
                </a:extLst>
              </p:cNvPr>
              <p:cNvPicPr/>
              <p:nvPr/>
            </p:nvPicPr>
            <p:blipFill>
              <a:blip r:embed="rId4"/>
              <a:stretch>
                <a:fillRect/>
              </a:stretch>
            </p:blipFill>
            <p:spPr>
              <a:xfrm>
                <a:off x="4111200" y="2783160"/>
                <a:ext cx="2453760" cy="930960"/>
              </a:xfrm>
              <a:prstGeom prst="rect">
                <a:avLst/>
              </a:prstGeom>
            </p:spPr>
          </p:pic>
        </mc:Fallback>
      </mc:AlternateContent>
    </p:spTree>
    <p:extLst>
      <p:ext uri="{BB962C8B-B14F-4D97-AF65-F5344CB8AC3E}">
        <p14:creationId xmlns:p14="http://schemas.microsoft.com/office/powerpoint/2010/main" val="2205756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A7DC-1F17-49B3-9B82-535FD496A706}"/>
              </a:ext>
            </a:extLst>
          </p:cNvPr>
          <p:cNvSpPr>
            <a:spLocks noGrp="1"/>
          </p:cNvSpPr>
          <p:nvPr>
            <p:ph type="title"/>
          </p:nvPr>
        </p:nvSpPr>
        <p:spPr/>
        <p:txBody>
          <a:bodyPr/>
          <a:lstStyle/>
          <a:p>
            <a:r>
              <a:rPr lang="en-CA"/>
              <a:t>Types of Studies: Case-Control</a:t>
            </a:r>
            <a:endParaRPr lang="en-US"/>
          </a:p>
        </p:txBody>
      </p:sp>
      <p:sp>
        <p:nvSpPr>
          <p:cNvPr id="3" name="Content Placeholder 2">
            <a:extLst>
              <a:ext uri="{FF2B5EF4-FFF2-40B4-BE49-F238E27FC236}">
                <a16:creationId xmlns:a16="http://schemas.microsoft.com/office/drawing/2014/main" id="{264B3AB5-91C6-4BC7-9990-D3E9FDC37D6E}"/>
              </a:ext>
            </a:extLst>
          </p:cNvPr>
          <p:cNvSpPr>
            <a:spLocks noGrp="1"/>
          </p:cNvSpPr>
          <p:nvPr>
            <p:ph idx="1"/>
          </p:nvPr>
        </p:nvSpPr>
        <p:spPr>
          <a:xfrm>
            <a:off x="838200" y="1825625"/>
            <a:ext cx="4639491" cy="4351338"/>
          </a:xfrm>
        </p:spPr>
        <p:txBody>
          <a:bodyPr>
            <a:normAutofit fontScale="92500" lnSpcReduction="10000"/>
          </a:bodyPr>
          <a:lstStyle/>
          <a:p>
            <a:pPr marL="0" indent="0">
              <a:buNone/>
            </a:pPr>
            <a:r>
              <a:rPr lang="en-CA"/>
              <a:t>Observational study that compares groups of individuals</a:t>
            </a:r>
          </a:p>
          <a:p>
            <a:pPr marL="457200" indent="-457200">
              <a:buFont typeface="+mj-lt"/>
              <a:buAutoNum type="arabicPeriod"/>
            </a:pPr>
            <a:r>
              <a:rPr lang="en-CA"/>
              <a:t>Identify individuals </a:t>
            </a:r>
            <a:r>
              <a:rPr lang="en-CA" b="1"/>
              <a:t>with</a:t>
            </a:r>
            <a:r>
              <a:rPr lang="en-CA"/>
              <a:t> the condition of interest</a:t>
            </a:r>
          </a:p>
          <a:p>
            <a:pPr marL="457200" indent="-457200">
              <a:buFont typeface="+mj-lt"/>
              <a:buAutoNum type="arabicPeriod"/>
            </a:pPr>
            <a:r>
              <a:rPr lang="en-CA"/>
              <a:t>Separately, identify another group of individuals </a:t>
            </a:r>
            <a:r>
              <a:rPr lang="en-CA" b="1"/>
              <a:t>without</a:t>
            </a:r>
            <a:r>
              <a:rPr lang="en-CA"/>
              <a:t> the condition of interest. </a:t>
            </a:r>
          </a:p>
          <a:p>
            <a:pPr marL="457200" indent="-457200">
              <a:buFont typeface="+mj-lt"/>
              <a:buAutoNum type="arabicPeriod"/>
            </a:pPr>
            <a:r>
              <a:rPr lang="en-CA"/>
              <a:t>Work backward to determine what factors may be influencing having the condition of interest. </a:t>
            </a:r>
          </a:p>
        </p:txBody>
      </p:sp>
      <p:sp>
        <p:nvSpPr>
          <p:cNvPr id="4" name="Rectangle 3">
            <a:extLst>
              <a:ext uri="{FF2B5EF4-FFF2-40B4-BE49-F238E27FC236}">
                <a16:creationId xmlns:a16="http://schemas.microsoft.com/office/drawing/2014/main" id="{16C0CA9B-8136-4007-9655-10D5D407ABEE}"/>
              </a:ext>
            </a:extLst>
          </p:cNvPr>
          <p:cNvSpPr/>
          <p:nvPr/>
        </p:nvSpPr>
        <p:spPr>
          <a:xfrm>
            <a:off x="6929236" y="1690688"/>
            <a:ext cx="5068389" cy="4524315"/>
          </a:xfrm>
          <a:prstGeom prst="rect">
            <a:avLst/>
          </a:prstGeom>
        </p:spPr>
        <p:txBody>
          <a:bodyPr wrap="square">
            <a:spAutoFit/>
          </a:bodyPr>
          <a:lstStyle/>
          <a:p>
            <a:pPr marL="285750" indent="-285750">
              <a:buFont typeface="Arial" panose="020B0604020202020204" pitchFamily="34" charset="0"/>
              <a:buChar char="•"/>
            </a:pPr>
            <a:r>
              <a:rPr lang="en-CA" sz="2400" b="1"/>
              <a:t>Good for</a:t>
            </a:r>
            <a:r>
              <a:rPr lang="en-CA" sz="2400"/>
              <a:t>: </a:t>
            </a:r>
          </a:p>
          <a:p>
            <a:pPr marL="742950" lvl="1" indent="-285750">
              <a:buFont typeface="Arial" panose="020B0604020202020204" pitchFamily="34" charset="0"/>
              <a:buChar char="•"/>
            </a:pPr>
            <a:r>
              <a:rPr lang="en-CA" sz="2400"/>
              <a:t>Studying rare diseases </a:t>
            </a:r>
          </a:p>
          <a:p>
            <a:pPr marL="742950" lvl="1" indent="-285750">
              <a:buFont typeface="Arial" panose="020B0604020202020204" pitchFamily="34" charset="0"/>
              <a:buChar char="•"/>
            </a:pPr>
            <a:r>
              <a:rPr lang="en-CA" sz="2400"/>
              <a:t>Efficiency (using few participants)</a:t>
            </a:r>
          </a:p>
          <a:p>
            <a:pPr marL="742950" lvl="1" indent="-285750">
              <a:buFont typeface="Arial" panose="020B0604020202020204" pitchFamily="34" charset="0"/>
              <a:buChar char="•"/>
            </a:pPr>
            <a:r>
              <a:rPr lang="en-CA" sz="2400"/>
              <a:t>Multiple risk factors</a:t>
            </a:r>
          </a:p>
          <a:p>
            <a:pPr marL="285750" indent="-285750">
              <a:buFont typeface="Arial" panose="020B0604020202020204" pitchFamily="34" charset="0"/>
              <a:buChar char="•"/>
            </a:pPr>
            <a:r>
              <a:rPr lang="en-CA" sz="2400" b="1"/>
              <a:t>Limitations</a:t>
            </a:r>
            <a:r>
              <a:rPr lang="en-CA" sz="2400"/>
              <a:t>:</a:t>
            </a:r>
          </a:p>
          <a:p>
            <a:pPr marL="742950" lvl="1" indent="-285750">
              <a:buFont typeface="Arial" panose="020B0604020202020204" pitchFamily="34" charset="0"/>
              <a:buChar char="•"/>
            </a:pPr>
            <a:r>
              <a:rPr lang="en-CA" sz="2400"/>
              <a:t>Confounding &amp; bias</a:t>
            </a:r>
          </a:p>
          <a:p>
            <a:pPr marL="742950" lvl="1" indent="-285750">
              <a:buFont typeface="Arial" panose="020B0604020202020204" pitchFamily="34" charset="0"/>
              <a:buChar char="•"/>
            </a:pPr>
            <a:r>
              <a:rPr lang="en-CA" sz="2400"/>
              <a:t>Retrospective</a:t>
            </a:r>
          </a:p>
          <a:p>
            <a:pPr marL="742950" lvl="1" indent="-285750">
              <a:buFont typeface="Arial" panose="020B0604020202020204" pitchFamily="34" charset="0"/>
              <a:buChar char="•"/>
            </a:pPr>
            <a:r>
              <a:rPr lang="en-CA" sz="2400" b="1"/>
              <a:t>Cannot</a:t>
            </a:r>
            <a:r>
              <a:rPr lang="en-CA" sz="2400"/>
              <a:t> calculate incidence</a:t>
            </a:r>
          </a:p>
          <a:p>
            <a:pPr marL="742950" lvl="1" indent="-285750">
              <a:buFont typeface="Arial" panose="020B0604020202020204" pitchFamily="34" charset="0"/>
              <a:buChar char="•"/>
            </a:pPr>
            <a:endParaRPr lang="en-CA" sz="2400" b="1"/>
          </a:p>
          <a:p>
            <a:pPr marL="285750" indent="-285750">
              <a:buFont typeface="Arial" panose="020B0604020202020204" pitchFamily="34" charset="0"/>
              <a:buChar char="•"/>
            </a:pPr>
            <a:r>
              <a:rPr lang="en-CA" sz="2400" b="1"/>
              <a:t>Analysis:</a:t>
            </a:r>
          </a:p>
          <a:p>
            <a:pPr marL="742950" lvl="1" indent="-285750">
              <a:buFont typeface="Arial" panose="020B0604020202020204" pitchFamily="34" charset="0"/>
              <a:buChar char="•"/>
            </a:pPr>
            <a:r>
              <a:rPr lang="en-CA" sz="2400" b="1"/>
              <a:t>Cannot</a:t>
            </a:r>
            <a:r>
              <a:rPr lang="en-CA" sz="2400"/>
              <a:t> use Relative Risk</a:t>
            </a:r>
          </a:p>
          <a:p>
            <a:pPr marL="742950" lvl="1" indent="-285750">
              <a:buFont typeface="Arial" panose="020B0604020202020204" pitchFamily="34" charset="0"/>
              <a:buChar char="•"/>
            </a:pPr>
            <a:r>
              <a:rPr lang="en-CA" sz="2400"/>
              <a:t>Odds Ratio</a:t>
            </a:r>
          </a:p>
        </p:txBody>
      </p:sp>
      <p:sp>
        <p:nvSpPr>
          <p:cNvPr id="5" name="Slide Number Placeholder 4">
            <a:extLst>
              <a:ext uri="{FF2B5EF4-FFF2-40B4-BE49-F238E27FC236}">
                <a16:creationId xmlns:a16="http://schemas.microsoft.com/office/drawing/2014/main" id="{A2A93ECA-2C0F-43F1-9F0C-1EAC2B968E0D}"/>
              </a:ext>
            </a:extLst>
          </p:cNvPr>
          <p:cNvSpPr>
            <a:spLocks noGrp="1"/>
          </p:cNvSpPr>
          <p:nvPr>
            <p:ph type="sldNum" sz="quarter" idx="12"/>
          </p:nvPr>
        </p:nvSpPr>
        <p:spPr/>
        <p:txBody>
          <a:bodyPr/>
          <a:lstStyle/>
          <a:p>
            <a:fld id="{98505B74-C043-43EB-B7F7-1CE882BEB3D1}" type="slidenum">
              <a:rPr lang="en-US" smtClean="0"/>
              <a:pPr/>
              <a:t>20</a:t>
            </a:fld>
            <a:endParaRPr lang="en-US"/>
          </a:p>
        </p:txBody>
      </p:sp>
      <p:grpSp>
        <p:nvGrpSpPr>
          <p:cNvPr id="13" name="Group 12">
            <a:extLst>
              <a:ext uri="{FF2B5EF4-FFF2-40B4-BE49-F238E27FC236}">
                <a16:creationId xmlns:a16="http://schemas.microsoft.com/office/drawing/2014/main" id="{65B5A8E9-BC6A-484D-A1CB-5C5780C8746D}"/>
              </a:ext>
            </a:extLst>
          </p:cNvPr>
          <p:cNvGrpSpPr/>
          <p:nvPr/>
        </p:nvGrpSpPr>
        <p:grpSpPr>
          <a:xfrm>
            <a:off x="9597414" y="-55031"/>
            <a:ext cx="2445972" cy="1223619"/>
            <a:chOff x="9746028" y="-23128"/>
            <a:chExt cx="2445972" cy="1223619"/>
          </a:xfrm>
        </p:grpSpPr>
        <p:pic>
          <p:nvPicPr>
            <p:cNvPr id="7" name="Content Placeholder 4" descr="Shape&#10;&#10;Description automatically generated with medium confidence">
              <a:extLst>
                <a:ext uri="{FF2B5EF4-FFF2-40B4-BE49-F238E27FC236}">
                  <a16:creationId xmlns:a16="http://schemas.microsoft.com/office/drawing/2014/main" id="{74A7F112-7A5A-4C9E-B8B9-11AAD5B8ADEF}"/>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46028" y="-22495"/>
              <a:ext cx="2445972" cy="1222986"/>
            </a:xfrm>
            <a:prstGeom prst="rect">
              <a:avLst/>
            </a:prstGeom>
          </p:spPr>
        </p:pic>
        <p:pic>
          <p:nvPicPr>
            <p:cNvPr id="10" name="Content Placeholder 4" descr="Shape&#10;&#10;Description automatically generated with medium confidence">
              <a:extLst>
                <a:ext uri="{FF2B5EF4-FFF2-40B4-BE49-F238E27FC236}">
                  <a16:creationId xmlns:a16="http://schemas.microsoft.com/office/drawing/2014/main" id="{F190A670-B5B1-4F07-AC16-9B24F89244CC}"/>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49764"/>
            <a:stretch/>
          </p:blipFill>
          <p:spPr>
            <a:xfrm>
              <a:off x="9746028" y="-23128"/>
              <a:ext cx="1228764" cy="1222986"/>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5BFC4AA-7D57-4B69-8879-2F334EBE2884}"/>
                  </a:ext>
                </a:extLst>
              </p14:cNvPr>
              <p14:cNvContentPartPr/>
              <p14:nvPr/>
            </p14:nvContentPartPr>
            <p14:xfrm>
              <a:off x="7633440" y="5430240"/>
              <a:ext cx="3019680" cy="205560"/>
            </p14:xfrm>
          </p:contentPart>
        </mc:Choice>
        <mc:Fallback xmlns="">
          <p:pic>
            <p:nvPicPr>
              <p:cNvPr id="6" name="Ink 5">
                <a:extLst>
                  <a:ext uri="{FF2B5EF4-FFF2-40B4-BE49-F238E27FC236}">
                    <a16:creationId xmlns:a16="http://schemas.microsoft.com/office/drawing/2014/main" id="{85BFC4AA-7D57-4B69-8879-2F334EBE2884}"/>
                  </a:ext>
                </a:extLst>
              </p:cNvPr>
              <p:cNvPicPr/>
              <p:nvPr/>
            </p:nvPicPr>
            <p:blipFill>
              <a:blip r:embed="rId5"/>
              <a:stretch>
                <a:fillRect/>
              </a:stretch>
            </p:blipFill>
            <p:spPr>
              <a:xfrm>
                <a:off x="7617600" y="5366880"/>
                <a:ext cx="30510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1157891-F2F9-4AE1-9CC0-BD344668D51A}"/>
                  </a:ext>
                </a:extLst>
              </p14:cNvPr>
              <p14:cNvContentPartPr/>
              <p14:nvPr/>
            </p14:nvContentPartPr>
            <p14:xfrm>
              <a:off x="5096520" y="2119680"/>
              <a:ext cx="6706080" cy="4035600"/>
            </p14:xfrm>
          </p:contentPart>
        </mc:Choice>
        <mc:Fallback xmlns="">
          <p:pic>
            <p:nvPicPr>
              <p:cNvPr id="8" name="Ink 7">
                <a:extLst>
                  <a:ext uri="{FF2B5EF4-FFF2-40B4-BE49-F238E27FC236}">
                    <a16:creationId xmlns:a16="http://schemas.microsoft.com/office/drawing/2014/main" id="{D1157891-F2F9-4AE1-9CC0-BD344668D51A}"/>
                  </a:ext>
                </a:extLst>
              </p:cNvPr>
              <p:cNvPicPr/>
              <p:nvPr/>
            </p:nvPicPr>
            <p:blipFill>
              <a:blip r:embed="rId7"/>
              <a:stretch>
                <a:fillRect/>
              </a:stretch>
            </p:blipFill>
            <p:spPr>
              <a:xfrm>
                <a:off x="5087160" y="2110320"/>
                <a:ext cx="6724800" cy="4054320"/>
              </a:xfrm>
              <a:prstGeom prst="rect">
                <a:avLst/>
              </a:prstGeom>
            </p:spPr>
          </p:pic>
        </mc:Fallback>
      </mc:AlternateContent>
    </p:spTree>
    <p:extLst>
      <p:ext uri="{BB962C8B-B14F-4D97-AF65-F5344CB8AC3E}">
        <p14:creationId xmlns:p14="http://schemas.microsoft.com/office/powerpoint/2010/main" val="84487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F878-FAF2-4727-881D-25C2269A8E4D}"/>
              </a:ext>
            </a:extLst>
          </p:cNvPr>
          <p:cNvSpPr>
            <a:spLocks noGrp="1"/>
          </p:cNvSpPr>
          <p:nvPr>
            <p:ph type="title"/>
          </p:nvPr>
        </p:nvSpPr>
        <p:spPr/>
        <p:txBody>
          <a:bodyPr/>
          <a:lstStyle/>
          <a:p>
            <a:r>
              <a:rPr lang="en-CA"/>
              <a:t>Types of Studies: Randomized Trials</a:t>
            </a:r>
            <a:endParaRPr lang="en-US"/>
          </a:p>
        </p:txBody>
      </p:sp>
      <p:sp>
        <p:nvSpPr>
          <p:cNvPr id="3" name="Content Placeholder 2">
            <a:extLst>
              <a:ext uri="{FF2B5EF4-FFF2-40B4-BE49-F238E27FC236}">
                <a16:creationId xmlns:a16="http://schemas.microsoft.com/office/drawing/2014/main" id="{D9C5F9AA-EA20-402F-8943-8D2FD69D430B}"/>
              </a:ext>
            </a:extLst>
          </p:cNvPr>
          <p:cNvSpPr>
            <a:spLocks noGrp="1"/>
          </p:cNvSpPr>
          <p:nvPr>
            <p:ph idx="1"/>
          </p:nvPr>
        </p:nvSpPr>
        <p:spPr/>
        <p:txBody>
          <a:bodyPr/>
          <a:lstStyle/>
          <a:p>
            <a:r>
              <a:rPr lang="en-CA"/>
              <a:t>Experimental, prospective study to compare treatments with controls</a:t>
            </a:r>
          </a:p>
          <a:p>
            <a:r>
              <a:rPr lang="en-CA"/>
              <a:t>Participants are </a:t>
            </a:r>
            <a:r>
              <a:rPr lang="en-CA" i="1"/>
              <a:t>assigned </a:t>
            </a:r>
            <a:r>
              <a:rPr lang="en-CA"/>
              <a:t>to an experimental condition (contrast with observational studies)</a:t>
            </a:r>
          </a:p>
          <a:p>
            <a:r>
              <a:rPr lang="en-CA" b="1"/>
              <a:t>Good for</a:t>
            </a:r>
            <a:r>
              <a:rPr lang="en-CA"/>
              <a:t>: </a:t>
            </a:r>
          </a:p>
          <a:p>
            <a:pPr lvl="1"/>
            <a:r>
              <a:rPr lang="en-CA"/>
              <a:t>Establishing cause and effect (e.g., does a treatment perform better than control?)</a:t>
            </a:r>
          </a:p>
          <a:p>
            <a:r>
              <a:rPr lang="en-CA" b="1"/>
              <a:t>Limitations</a:t>
            </a:r>
            <a:r>
              <a:rPr lang="en-CA"/>
              <a:t>:</a:t>
            </a:r>
          </a:p>
          <a:p>
            <a:pPr lvl="1"/>
            <a:r>
              <a:rPr lang="en-CA"/>
              <a:t>External validity issues (realism, monitored clinical environment, many exclusion criteria) </a:t>
            </a:r>
            <a:endParaRPr lang="en-US"/>
          </a:p>
        </p:txBody>
      </p:sp>
      <p:sp>
        <p:nvSpPr>
          <p:cNvPr id="4" name="Slide Number Placeholder 3">
            <a:extLst>
              <a:ext uri="{FF2B5EF4-FFF2-40B4-BE49-F238E27FC236}">
                <a16:creationId xmlns:a16="http://schemas.microsoft.com/office/drawing/2014/main" id="{EFAE61B5-20C5-4232-B61F-B1F90B5EE164}"/>
              </a:ext>
            </a:extLst>
          </p:cNvPr>
          <p:cNvSpPr>
            <a:spLocks noGrp="1"/>
          </p:cNvSpPr>
          <p:nvPr>
            <p:ph type="sldNum" sz="quarter" idx="12"/>
          </p:nvPr>
        </p:nvSpPr>
        <p:spPr/>
        <p:txBody>
          <a:bodyPr/>
          <a:lstStyle/>
          <a:p>
            <a:fld id="{98505B74-C043-43EB-B7F7-1CE882BEB3D1}" type="slidenum">
              <a:rPr lang="en-US" smtClean="0"/>
              <a:pPr/>
              <a:t>21</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B289DBE-8F1A-4CD0-89F3-5B8970445397}"/>
                  </a:ext>
                </a:extLst>
              </p14:cNvPr>
              <p14:cNvContentPartPr/>
              <p14:nvPr/>
            </p14:nvContentPartPr>
            <p14:xfrm>
              <a:off x="1346040" y="3744000"/>
              <a:ext cx="3996000" cy="236520"/>
            </p14:xfrm>
          </p:contentPart>
        </mc:Choice>
        <mc:Fallback xmlns="">
          <p:pic>
            <p:nvPicPr>
              <p:cNvPr id="5" name="Ink 4">
                <a:extLst>
                  <a:ext uri="{FF2B5EF4-FFF2-40B4-BE49-F238E27FC236}">
                    <a16:creationId xmlns:a16="http://schemas.microsoft.com/office/drawing/2014/main" id="{7B289DBE-8F1A-4CD0-89F3-5B8970445397}"/>
                  </a:ext>
                </a:extLst>
              </p:cNvPr>
              <p:cNvPicPr/>
              <p:nvPr/>
            </p:nvPicPr>
            <p:blipFill>
              <a:blip r:embed="rId4"/>
              <a:stretch>
                <a:fillRect/>
              </a:stretch>
            </p:blipFill>
            <p:spPr>
              <a:xfrm>
                <a:off x="1330200" y="3680640"/>
                <a:ext cx="40273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B04B39B-7E38-4AF5-B1D9-D71412192B5C}"/>
                  </a:ext>
                </a:extLst>
              </p14:cNvPr>
              <p14:cNvContentPartPr/>
              <p14:nvPr/>
            </p14:nvContentPartPr>
            <p14:xfrm>
              <a:off x="3267000" y="2223720"/>
              <a:ext cx="2246040" cy="3074760"/>
            </p14:xfrm>
          </p:contentPart>
        </mc:Choice>
        <mc:Fallback xmlns="">
          <p:pic>
            <p:nvPicPr>
              <p:cNvPr id="6" name="Ink 5">
                <a:extLst>
                  <a:ext uri="{FF2B5EF4-FFF2-40B4-BE49-F238E27FC236}">
                    <a16:creationId xmlns:a16="http://schemas.microsoft.com/office/drawing/2014/main" id="{5B04B39B-7E38-4AF5-B1D9-D71412192B5C}"/>
                  </a:ext>
                </a:extLst>
              </p:cNvPr>
              <p:cNvPicPr/>
              <p:nvPr/>
            </p:nvPicPr>
            <p:blipFill>
              <a:blip r:embed="rId6"/>
              <a:stretch>
                <a:fillRect/>
              </a:stretch>
            </p:blipFill>
            <p:spPr>
              <a:xfrm>
                <a:off x="3257640" y="2214360"/>
                <a:ext cx="2264760" cy="3093480"/>
              </a:xfrm>
              <a:prstGeom prst="rect">
                <a:avLst/>
              </a:prstGeom>
            </p:spPr>
          </p:pic>
        </mc:Fallback>
      </mc:AlternateContent>
    </p:spTree>
    <p:extLst>
      <p:ext uri="{BB962C8B-B14F-4D97-AF65-F5344CB8AC3E}">
        <p14:creationId xmlns:p14="http://schemas.microsoft.com/office/powerpoint/2010/main" val="2777612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F878-FAF2-4727-881D-25C2269A8E4D}"/>
              </a:ext>
            </a:extLst>
          </p:cNvPr>
          <p:cNvSpPr>
            <a:spLocks noGrp="1"/>
          </p:cNvSpPr>
          <p:nvPr>
            <p:ph type="title"/>
          </p:nvPr>
        </p:nvSpPr>
        <p:spPr/>
        <p:txBody>
          <a:bodyPr/>
          <a:lstStyle/>
          <a:p>
            <a:r>
              <a:rPr lang="en-CA"/>
              <a:t>Types of Studies: Randomized Trials</a:t>
            </a:r>
            <a:endParaRPr lang="en-US"/>
          </a:p>
        </p:txBody>
      </p:sp>
      <p:sp>
        <p:nvSpPr>
          <p:cNvPr id="3" name="Content Placeholder 2">
            <a:extLst>
              <a:ext uri="{FF2B5EF4-FFF2-40B4-BE49-F238E27FC236}">
                <a16:creationId xmlns:a16="http://schemas.microsoft.com/office/drawing/2014/main" id="{D9C5F9AA-EA20-402F-8943-8D2FD69D430B}"/>
              </a:ext>
            </a:extLst>
          </p:cNvPr>
          <p:cNvSpPr>
            <a:spLocks noGrp="1"/>
          </p:cNvSpPr>
          <p:nvPr>
            <p:ph idx="1"/>
          </p:nvPr>
        </p:nvSpPr>
        <p:spPr>
          <a:xfrm>
            <a:off x="838200" y="1825625"/>
            <a:ext cx="4265520" cy="4351338"/>
          </a:xfrm>
        </p:spPr>
        <p:txBody>
          <a:bodyPr/>
          <a:lstStyle/>
          <a:p>
            <a:r>
              <a:rPr lang="en-CA"/>
              <a:t>Experimental, prospective study to compare treatments with controls</a:t>
            </a:r>
          </a:p>
          <a:p>
            <a:endParaRPr lang="en-CA"/>
          </a:p>
          <a:p>
            <a:r>
              <a:rPr lang="en-CA"/>
              <a:t>Participants are </a:t>
            </a:r>
            <a:r>
              <a:rPr lang="en-CA" i="1"/>
              <a:t>assigned </a:t>
            </a:r>
            <a:r>
              <a:rPr lang="en-CA"/>
              <a:t>to an experimental condition (contrast with observational studies)</a:t>
            </a:r>
          </a:p>
        </p:txBody>
      </p:sp>
      <p:sp>
        <p:nvSpPr>
          <p:cNvPr id="4" name="Slide Number Placeholder 3">
            <a:extLst>
              <a:ext uri="{FF2B5EF4-FFF2-40B4-BE49-F238E27FC236}">
                <a16:creationId xmlns:a16="http://schemas.microsoft.com/office/drawing/2014/main" id="{EFAE61B5-20C5-4232-B61F-B1F90B5EE164}"/>
              </a:ext>
            </a:extLst>
          </p:cNvPr>
          <p:cNvSpPr>
            <a:spLocks noGrp="1"/>
          </p:cNvSpPr>
          <p:nvPr>
            <p:ph type="sldNum" sz="quarter" idx="12"/>
          </p:nvPr>
        </p:nvSpPr>
        <p:spPr/>
        <p:txBody>
          <a:bodyPr/>
          <a:lstStyle/>
          <a:p>
            <a:fld id="{98505B74-C043-43EB-B7F7-1CE882BEB3D1}" type="slidenum">
              <a:rPr lang="en-US" smtClean="0"/>
              <a:pPr/>
              <a:t>22</a:t>
            </a:fld>
            <a:endParaRPr lang="en-US"/>
          </a:p>
        </p:txBody>
      </p:sp>
      <p:pic>
        <p:nvPicPr>
          <p:cNvPr id="8" name="Content Placeholder 4" descr="Shape&#10;&#10;Description automatically generated with medium confidence">
            <a:extLst>
              <a:ext uri="{FF2B5EF4-FFF2-40B4-BE49-F238E27FC236}">
                <a16:creationId xmlns:a16="http://schemas.microsoft.com/office/drawing/2014/main" id="{A282605A-FDB3-4EF9-90BA-C099DFE30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3713" y="1498598"/>
            <a:ext cx="3654424" cy="1827212"/>
          </a:xfrm>
          <a:prstGeom prst="rect">
            <a:avLst/>
          </a:prstGeom>
        </p:spPr>
      </p:pic>
      <p:pic>
        <p:nvPicPr>
          <p:cNvPr id="9" name="Content Placeholder 6" descr="A picture containing dark, silhouette&#10;&#10;Description automatically generated">
            <a:extLst>
              <a:ext uri="{FF2B5EF4-FFF2-40B4-BE49-F238E27FC236}">
                <a16:creationId xmlns:a16="http://schemas.microsoft.com/office/drawing/2014/main" id="{3F31E77F-CEB5-4ABA-868A-A6DA405C030D}"/>
              </a:ext>
            </a:extLst>
          </p:cNvPr>
          <p:cNvPicPr>
            <a:picLocks noChangeAspect="1"/>
          </p:cNvPicPr>
          <p:nvPr/>
        </p:nvPicPr>
        <p:blipFill rotWithShape="1">
          <a:blip r:embed="rId4">
            <a:extLst>
              <a:ext uri="{28A0092B-C50C-407E-A947-70E740481C1C}">
                <a14:useLocalDpi xmlns:a14="http://schemas.microsoft.com/office/drawing/2010/main" val="0"/>
              </a:ext>
            </a:extLst>
          </a:blip>
          <a:srcRect l="49913"/>
          <a:stretch/>
        </p:blipFill>
        <p:spPr>
          <a:xfrm>
            <a:off x="9526933" y="4167425"/>
            <a:ext cx="1830387" cy="1827212"/>
          </a:xfrm>
          <a:prstGeom prst="rect">
            <a:avLst/>
          </a:prstGeom>
        </p:spPr>
      </p:pic>
      <p:pic>
        <p:nvPicPr>
          <p:cNvPr id="10" name="Content Placeholder 4" descr="Shape&#10;&#10;Description automatically generated with medium confidence">
            <a:extLst>
              <a:ext uri="{FF2B5EF4-FFF2-40B4-BE49-F238E27FC236}">
                <a16:creationId xmlns:a16="http://schemas.microsoft.com/office/drawing/2014/main" id="{CDD3034F-B4C2-4A1E-A2DF-AA036E0037AB}"/>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50087"/>
          <a:stretch/>
        </p:blipFill>
        <p:spPr>
          <a:xfrm>
            <a:off x="6394402" y="4167425"/>
            <a:ext cx="1824037" cy="1827212"/>
          </a:xfrm>
          <a:prstGeom prst="rect">
            <a:avLst/>
          </a:prstGeom>
        </p:spPr>
      </p:pic>
      <p:cxnSp>
        <p:nvCxnSpPr>
          <p:cNvPr id="12" name="Straight Arrow Connector 11">
            <a:extLst>
              <a:ext uri="{FF2B5EF4-FFF2-40B4-BE49-F238E27FC236}">
                <a16:creationId xmlns:a16="http://schemas.microsoft.com/office/drawing/2014/main" id="{9AF4E224-B2D4-439F-977E-F3C558915D99}"/>
              </a:ext>
            </a:extLst>
          </p:cNvPr>
          <p:cNvCxnSpPr>
            <a:cxnSpLocks/>
          </p:cNvCxnSpPr>
          <p:nvPr/>
        </p:nvCxnSpPr>
        <p:spPr>
          <a:xfrm flipH="1">
            <a:off x="7171981" y="3704740"/>
            <a:ext cx="838303" cy="999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8BD4A0C-D1C6-4B8A-A75B-9338C44C4206}"/>
              </a:ext>
            </a:extLst>
          </p:cNvPr>
          <p:cNvCxnSpPr>
            <a:cxnSpLocks/>
          </p:cNvCxnSpPr>
          <p:nvPr/>
        </p:nvCxnSpPr>
        <p:spPr>
          <a:xfrm>
            <a:off x="9392065" y="3853017"/>
            <a:ext cx="808615" cy="8511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Cloud 15">
            <a:extLst>
              <a:ext uri="{FF2B5EF4-FFF2-40B4-BE49-F238E27FC236}">
                <a16:creationId xmlns:a16="http://schemas.microsoft.com/office/drawing/2014/main" id="{670ECE10-5431-4142-8F6C-A2039FB3AEBF}"/>
              </a:ext>
            </a:extLst>
          </p:cNvPr>
          <p:cNvSpPr/>
          <p:nvPr/>
        </p:nvSpPr>
        <p:spPr>
          <a:xfrm>
            <a:off x="7366303" y="3061481"/>
            <a:ext cx="2832332" cy="1241064"/>
          </a:xfrm>
          <a:prstGeom prst="cloud">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Content Placeholder 4" descr="Icon&#10;&#10;Description automatically generated">
            <a:extLst>
              <a:ext uri="{FF2B5EF4-FFF2-40B4-BE49-F238E27FC236}">
                <a16:creationId xmlns:a16="http://schemas.microsoft.com/office/drawing/2014/main" id="{21C805EF-B17A-4F11-B006-6AE14831A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21319">
            <a:off x="8019192" y="3166619"/>
            <a:ext cx="1541739" cy="961981"/>
          </a:xfrm>
          <a:prstGeom prst="rect">
            <a:avLst/>
          </a:prstGeom>
        </p:spPr>
      </p:pic>
      <p:cxnSp>
        <p:nvCxnSpPr>
          <p:cNvPr id="21" name="Straight Arrow Connector 20">
            <a:extLst>
              <a:ext uri="{FF2B5EF4-FFF2-40B4-BE49-F238E27FC236}">
                <a16:creationId xmlns:a16="http://schemas.microsoft.com/office/drawing/2014/main" id="{2B1F002C-FC30-4221-9F28-DA9BBE5EAC34}"/>
              </a:ext>
            </a:extLst>
          </p:cNvPr>
          <p:cNvCxnSpPr>
            <a:cxnSpLocks/>
          </p:cNvCxnSpPr>
          <p:nvPr/>
        </p:nvCxnSpPr>
        <p:spPr>
          <a:xfrm>
            <a:off x="8670104" y="2690622"/>
            <a:ext cx="0" cy="4310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C1B8117-F83F-48FA-BF09-1B362FE20021}"/>
                  </a:ext>
                </a:extLst>
              </p14:cNvPr>
              <p14:cNvContentPartPr/>
              <p14:nvPr/>
            </p14:nvContentPartPr>
            <p14:xfrm>
              <a:off x="4680" y="1676880"/>
              <a:ext cx="11959200" cy="5315400"/>
            </p14:xfrm>
          </p:contentPart>
        </mc:Choice>
        <mc:Fallback xmlns="">
          <p:pic>
            <p:nvPicPr>
              <p:cNvPr id="5" name="Ink 4">
                <a:extLst>
                  <a:ext uri="{FF2B5EF4-FFF2-40B4-BE49-F238E27FC236}">
                    <a16:creationId xmlns:a16="http://schemas.microsoft.com/office/drawing/2014/main" id="{7C1B8117-F83F-48FA-BF09-1B362FE20021}"/>
                  </a:ext>
                </a:extLst>
              </p:cNvPr>
              <p:cNvPicPr/>
              <p:nvPr/>
            </p:nvPicPr>
            <p:blipFill>
              <a:blip r:embed="rId7"/>
              <a:stretch>
                <a:fillRect/>
              </a:stretch>
            </p:blipFill>
            <p:spPr>
              <a:xfrm>
                <a:off x="-4680" y="1667520"/>
                <a:ext cx="11977920" cy="5334120"/>
              </a:xfrm>
              <a:prstGeom prst="rect">
                <a:avLst/>
              </a:prstGeom>
            </p:spPr>
          </p:pic>
        </mc:Fallback>
      </mc:AlternateContent>
    </p:spTree>
    <p:extLst>
      <p:ext uri="{BB962C8B-B14F-4D97-AF65-F5344CB8AC3E}">
        <p14:creationId xmlns:p14="http://schemas.microsoft.com/office/powerpoint/2010/main" val="423907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F878-FAF2-4727-881D-25C2269A8E4D}"/>
              </a:ext>
            </a:extLst>
          </p:cNvPr>
          <p:cNvSpPr>
            <a:spLocks noGrp="1"/>
          </p:cNvSpPr>
          <p:nvPr>
            <p:ph type="title"/>
          </p:nvPr>
        </p:nvSpPr>
        <p:spPr/>
        <p:txBody>
          <a:bodyPr/>
          <a:lstStyle/>
          <a:p>
            <a:r>
              <a:rPr lang="en-CA"/>
              <a:t>Types of Studies: Randomized Trials</a:t>
            </a:r>
            <a:endParaRPr lang="en-US"/>
          </a:p>
        </p:txBody>
      </p:sp>
      <p:sp>
        <p:nvSpPr>
          <p:cNvPr id="3" name="Content Placeholder 2">
            <a:extLst>
              <a:ext uri="{FF2B5EF4-FFF2-40B4-BE49-F238E27FC236}">
                <a16:creationId xmlns:a16="http://schemas.microsoft.com/office/drawing/2014/main" id="{D9C5F9AA-EA20-402F-8943-8D2FD69D430B}"/>
              </a:ext>
            </a:extLst>
          </p:cNvPr>
          <p:cNvSpPr>
            <a:spLocks noGrp="1"/>
          </p:cNvSpPr>
          <p:nvPr>
            <p:ph idx="1"/>
          </p:nvPr>
        </p:nvSpPr>
        <p:spPr>
          <a:xfrm>
            <a:off x="838200" y="1825625"/>
            <a:ext cx="4265520" cy="4351338"/>
          </a:xfrm>
        </p:spPr>
        <p:txBody>
          <a:bodyPr/>
          <a:lstStyle/>
          <a:p>
            <a:r>
              <a:rPr lang="en-CA"/>
              <a:t>Experimental, prospective study to compare treatments with controls</a:t>
            </a:r>
          </a:p>
          <a:p>
            <a:endParaRPr lang="en-CA"/>
          </a:p>
          <a:p>
            <a:r>
              <a:rPr lang="en-CA"/>
              <a:t>Participants are </a:t>
            </a:r>
            <a:r>
              <a:rPr lang="en-CA" i="1"/>
              <a:t>assigned </a:t>
            </a:r>
            <a:r>
              <a:rPr lang="en-CA"/>
              <a:t>to an experimental condition (contrast with observational studies)</a:t>
            </a:r>
          </a:p>
        </p:txBody>
      </p:sp>
      <p:sp>
        <p:nvSpPr>
          <p:cNvPr id="4" name="Slide Number Placeholder 3">
            <a:extLst>
              <a:ext uri="{FF2B5EF4-FFF2-40B4-BE49-F238E27FC236}">
                <a16:creationId xmlns:a16="http://schemas.microsoft.com/office/drawing/2014/main" id="{EFAE61B5-20C5-4232-B61F-B1F90B5EE164}"/>
              </a:ext>
            </a:extLst>
          </p:cNvPr>
          <p:cNvSpPr>
            <a:spLocks noGrp="1"/>
          </p:cNvSpPr>
          <p:nvPr>
            <p:ph type="sldNum" sz="quarter" idx="12"/>
          </p:nvPr>
        </p:nvSpPr>
        <p:spPr/>
        <p:txBody>
          <a:bodyPr/>
          <a:lstStyle/>
          <a:p>
            <a:fld id="{98505B74-C043-43EB-B7F7-1CE882BEB3D1}" type="slidenum">
              <a:rPr lang="en-US" smtClean="0"/>
              <a:pPr/>
              <a:t>23</a:t>
            </a:fld>
            <a:endParaRPr lang="en-US"/>
          </a:p>
        </p:txBody>
      </p:sp>
      <p:sp>
        <p:nvSpPr>
          <p:cNvPr id="7" name="TextBox 6">
            <a:extLst>
              <a:ext uri="{FF2B5EF4-FFF2-40B4-BE49-F238E27FC236}">
                <a16:creationId xmlns:a16="http://schemas.microsoft.com/office/drawing/2014/main" id="{1FC84BE5-BE7C-4C0E-BE6A-65C9602698A4}"/>
              </a:ext>
            </a:extLst>
          </p:cNvPr>
          <p:cNvSpPr txBox="1"/>
          <p:nvPr/>
        </p:nvSpPr>
        <p:spPr>
          <a:xfrm>
            <a:off x="6096000" y="1825625"/>
            <a:ext cx="6096000" cy="3539430"/>
          </a:xfrm>
          <a:prstGeom prst="rect">
            <a:avLst/>
          </a:prstGeom>
          <a:noFill/>
        </p:spPr>
        <p:txBody>
          <a:bodyPr wrap="square">
            <a:spAutoFit/>
          </a:bodyPr>
          <a:lstStyle/>
          <a:p>
            <a:pPr marL="457200" indent="-457200">
              <a:buFont typeface="Arial" panose="020B0604020202020204" pitchFamily="34" charset="0"/>
              <a:buChar char="•"/>
            </a:pPr>
            <a:r>
              <a:rPr lang="en-CA" sz="2800" b="1"/>
              <a:t>Good for</a:t>
            </a:r>
            <a:r>
              <a:rPr lang="en-CA" sz="2800"/>
              <a:t>: </a:t>
            </a:r>
          </a:p>
          <a:p>
            <a:pPr marL="914400" lvl="1" indent="-457200">
              <a:buFont typeface="Arial" panose="020B0604020202020204" pitchFamily="34" charset="0"/>
              <a:buChar char="•"/>
            </a:pPr>
            <a:r>
              <a:rPr lang="en-CA" sz="2800"/>
              <a:t>Establishing cause and effect (e.g., does a treatment perform better than control?)</a:t>
            </a:r>
          </a:p>
          <a:p>
            <a:pPr marL="457200" indent="-457200">
              <a:buFont typeface="Arial" panose="020B0604020202020204" pitchFamily="34" charset="0"/>
              <a:buChar char="•"/>
            </a:pPr>
            <a:r>
              <a:rPr lang="en-CA" sz="2800" b="1"/>
              <a:t>Limitations</a:t>
            </a:r>
            <a:r>
              <a:rPr lang="en-CA" sz="2800"/>
              <a:t>:</a:t>
            </a:r>
          </a:p>
          <a:p>
            <a:pPr marL="914400" lvl="1" indent="-457200">
              <a:buFont typeface="Arial" panose="020B0604020202020204" pitchFamily="34" charset="0"/>
              <a:buChar char="•"/>
            </a:pPr>
            <a:r>
              <a:rPr lang="en-CA" sz="2800"/>
              <a:t>External validity issues (realism, monitored clinical environment, many exclusion criteria) </a:t>
            </a:r>
            <a:endParaRPr lang="en-US" sz="2800"/>
          </a:p>
        </p:txBody>
      </p:sp>
      <p:pic>
        <p:nvPicPr>
          <p:cNvPr id="8" name="Content Placeholder 4" descr="Shape&#10;&#10;Description automatically generated with medium confidence">
            <a:extLst>
              <a:ext uri="{FF2B5EF4-FFF2-40B4-BE49-F238E27FC236}">
                <a16:creationId xmlns:a16="http://schemas.microsoft.com/office/drawing/2014/main" id="{A6DB4033-501B-424D-A775-0DDDBB5A7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51295" y="-225492"/>
            <a:ext cx="2092596" cy="1046298"/>
          </a:xfrm>
          <a:prstGeom prst="rect">
            <a:avLst/>
          </a:prstGeom>
        </p:spPr>
      </p:pic>
      <p:pic>
        <p:nvPicPr>
          <p:cNvPr id="9" name="Content Placeholder 4" descr="Icon&#10;&#10;Description automatically generated">
            <a:extLst>
              <a:ext uri="{FF2B5EF4-FFF2-40B4-BE49-F238E27FC236}">
                <a16:creationId xmlns:a16="http://schemas.microsoft.com/office/drawing/2014/main" id="{44A61BF7-5B2C-47AC-B00D-92C048D09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95052">
            <a:off x="10160493" y="378178"/>
            <a:ext cx="912091" cy="569107"/>
          </a:xfrm>
          <a:prstGeom prst="rect">
            <a:avLst/>
          </a:prstGeom>
        </p:spPr>
      </p:pic>
      <p:pic>
        <p:nvPicPr>
          <p:cNvPr id="10" name="Content Placeholder 6" descr="A picture containing dark, silhouette&#10;&#10;Description automatically generated">
            <a:extLst>
              <a:ext uri="{FF2B5EF4-FFF2-40B4-BE49-F238E27FC236}">
                <a16:creationId xmlns:a16="http://schemas.microsoft.com/office/drawing/2014/main" id="{80B44610-0AFE-4E94-A4CF-94D17CFABD20}"/>
              </a:ext>
            </a:extLst>
          </p:cNvPr>
          <p:cNvPicPr>
            <a:picLocks noChangeAspect="1"/>
          </p:cNvPicPr>
          <p:nvPr/>
        </p:nvPicPr>
        <p:blipFill rotWithShape="1">
          <a:blip r:embed="rId5">
            <a:extLst>
              <a:ext uri="{28A0092B-C50C-407E-A947-70E740481C1C}">
                <a14:useLocalDpi xmlns:a14="http://schemas.microsoft.com/office/drawing/2010/main" val="0"/>
              </a:ext>
            </a:extLst>
          </a:blip>
          <a:srcRect l="49913"/>
          <a:stretch/>
        </p:blipFill>
        <p:spPr>
          <a:xfrm>
            <a:off x="11130918" y="182562"/>
            <a:ext cx="983937" cy="982230"/>
          </a:xfrm>
          <a:prstGeom prst="rect">
            <a:avLst/>
          </a:prstGeom>
        </p:spPr>
      </p:pic>
      <p:pic>
        <p:nvPicPr>
          <p:cNvPr id="11" name="Content Placeholder 4" descr="Shape&#10;&#10;Description automatically generated with medium confidence">
            <a:extLst>
              <a:ext uri="{FF2B5EF4-FFF2-40B4-BE49-F238E27FC236}">
                <a16:creationId xmlns:a16="http://schemas.microsoft.com/office/drawing/2014/main" id="{28CF979D-9D79-4094-802C-EA55AA696A80}"/>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r="50087"/>
          <a:stretch/>
        </p:blipFill>
        <p:spPr>
          <a:xfrm>
            <a:off x="9080331" y="182562"/>
            <a:ext cx="980524" cy="982231"/>
          </a:xfrm>
          <a:prstGeom prst="rect">
            <a:avLst/>
          </a:prstGeom>
        </p:spPr>
      </p:pic>
    </p:spTree>
    <p:extLst>
      <p:ext uri="{BB962C8B-B14F-4D97-AF65-F5344CB8AC3E}">
        <p14:creationId xmlns:p14="http://schemas.microsoft.com/office/powerpoint/2010/main" val="251953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ABED-5D82-44B3-9633-2021FA44BBCD}"/>
              </a:ext>
            </a:extLst>
          </p:cNvPr>
          <p:cNvSpPr>
            <a:spLocks noGrp="1"/>
          </p:cNvSpPr>
          <p:nvPr>
            <p:ph type="title"/>
          </p:nvPr>
        </p:nvSpPr>
        <p:spPr/>
        <p:txBody>
          <a:bodyPr/>
          <a:lstStyle/>
          <a:p>
            <a:r>
              <a:rPr lang="en-CA"/>
              <a:t>Measures of Risk</a:t>
            </a:r>
          </a:p>
        </p:txBody>
      </p:sp>
      <p:sp>
        <p:nvSpPr>
          <p:cNvPr id="3" name="Text Placeholder 2">
            <a:extLst>
              <a:ext uri="{FF2B5EF4-FFF2-40B4-BE49-F238E27FC236}">
                <a16:creationId xmlns:a16="http://schemas.microsoft.com/office/drawing/2014/main" id="{36C5F8F7-A175-4082-BE67-B12660E9DCFD}"/>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857C6E29-A79E-479C-9623-94BB7911F19E}"/>
              </a:ext>
            </a:extLst>
          </p:cNvPr>
          <p:cNvSpPr>
            <a:spLocks noGrp="1"/>
          </p:cNvSpPr>
          <p:nvPr>
            <p:ph type="sldNum" sz="quarter" idx="12"/>
          </p:nvPr>
        </p:nvSpPr>
        <p:spPr/>
        <p:txBody>
          <a:bodyPr/>
          <a:lstStyle/>
          <a:p>
            <a:fld id="{98505B74-C043-43EB-B7F7-1CE882BEB3D1}" type="slidenum">
              <a:rPr lang="en-US" smtClean="0"/>
              <a:t>24</a:t>
            </a:fld>
            <a:endParaRPr lang="en-US"/>
          </a:p>
        </p:txBody>
      </p:sp>
    </p:spTree>
    <p:extLst>
      <p:ext uri="{BB962C8B-B14F-4D97-AF65-F5344CB8AC3E}">
        <p14:creationId xmlns:p14="http://schemas.microsoft.com/office/powerpoint/2010/main" val="3681567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7E1F-AD8C-49BC-8CC6-4FBD5EDFB94E}"/>
              </a:ext>
            </a:extLst>
          </p:cNvPr>
          <p:cNvSpPr>
            <a:spLocks noGrp="1"/>
          </p:cNvSpPr>
          <p:nvPr>
            <p:ph type="title"/>
          </p:nvPr>
        </p:nvSpPr>
        <p:spPr/>
        <p:txBody>
          <a:bodyPr/>
          <a:lstStyle/>
          <a:p>
            <a:r>
              <a:rPr lang="en-US"/>
              <a:t>Risk</a:t>
            </a:r>
          </a:p>
        </p:txBody>
      </p:sp>
      <p:sp>
        <p:nvSpPr>
          <p:cNvPr id="3" name="Content Placeholder 2">
            <a:extLst>
              <a:ext uri="{FF2B5EF4-FFF2-40B4-BE49-F238E27FC236}">
                <a16:creationId xmlns:a16="http://schemas.microsoft.com/office/drawing/2014/main" id="{8A147291-85A2-4971-9ABA-2F64C30AE14B}"/>
              </a:ext>
            </a:extLst>
          </p:cNvPr>
          <p:cNvSpPr>
            <a:spLocks noGrp="1"/>
          </p:cNvSpPr>
          <p:nvPr>
            <p:ph idx="1"/>
          </p:nvPr>
        </p:nvSpPr>
        <p:spPr/>
        <p:txBody>
          <a:bodyPr>
            <a:normAutofit/>
          </a:bodyPr>
          <a:lstStyle/>
          <a:p>
            <a:r>
              <a:rPr lang="en-US"/>
              <a:t>Risk</a:t>
            </a:r>
          </a:p>
          <a:p>
            <a:r>
              <a:rPr lang="en-US"/>
              <a:t>Absolute Risk Reduction (ARR)</a:t>
            </a:r>
          </a:p>
          <a:p>
            <a:r>
              <a:rPr lang="en-US"/>
              <a:t>Number Needed to Treat (NNT)</a:t>
            </a:r>
          </a:p>
          <a:p>
            <a:r>
              <a:rPr lang="en-US"/>
              <a:t>Number Needed to Harm (NNH)</a:t>
            </a:r>
          </a:p>
          <a:p>
            <a:r>
              <a:rPr lang="en-US"/>
              <a:t>Relative Risk (RR)</a:t>
            </a:r>
          </a:p>
          <a:p>
            <a:r>
              <a:rPr lang="en-US"/>
              <a:t>Relative Risk Reduction (RRR)</a:t>
            </a:r>
          </a:p>
          <a:p>
            <a:r>
              <a:rPr lang="en-US"/>
              <a:t>Odds Ratio (OR)</a:t>
            </a:r>
          </a:p>
          <a:p>
            <a:endParaRPr lang="en-US"/>
          </a:p>
        </p:txBody>
      </p:sp>
      <p:graphicFrame>
        <p:nvGraphicFramePr>
          <p:cNvPr id="4" name="Content Placeholder 3">
            <a:extLst>
              <a:ext uri="{FF2B5EF4-FFF2-40B4-BE49-F238E27FC236}">
                <a16:creationId xmlns:a16="http://schemas.microsoft.com/office/drawing/2014/main" id="{E524AE55-B553-4A65-B10F-DF80DE15AEBC}"/>
              </a:ext>
            </a:extLst>
          </p:cNvPr>
          <p:cNvGraphicFramePr>
            <a:graphicFrameLocks/>
          </p:cNvGraphicFramePr>
          <p:nvPr>
            <p:extLst>
              <p:ext uri="{D42A27DB-BD31-4B8C-83A1-F6EECF244321}">
                <p14:modId xmlns:p14="http://schemas.microsoft.com/office/powerpoint/2010/main" val="3581927709"/>
              </p:ext>
            </p:extLst>
          </p:nvPr>
        </p:nvGraphicFramePr>
        <p:xfrm>
          <a:off x="6290373" y="624840"/>
          <a:ext cx="5063427" cy="2804160"/>
        </p:xfrm>
        <a:graphic>
          <a:graphicData uri="http://schemas.openxmlformats.org/drawingml/2006/table">
            <a:tbl>
              <a:tblPr firstRow="1" bandRow="1">
                <a:tableStyleId>{5940675A-B579-460E-94D1-54222C63F5DA}</a:tableStyleId>
              </a:tblPr>
              <a:tblGrid>
                <a:gridCol w="1309815">
                  <a:extLst>
                    <a:ext uri="{9D8B030D-6E8A-4147-A177-3AD203B41FA5}">
                      <a16:colId xmlns:a16="http://schemas.microsoft.com/office/drawing/2014/main" val="1041037121"/>
                    </a:ext>
                  </a:extLst>
                </a:gridCol>
                <a:gridCol w="1987931">
                  <a:extLst>
                    <a:ext uri="{9D8B030D-6E8A-4147-A177-3AD203B41FA5}">
                      <a16:colId xmlns:a16="http://schemas.microsoft.com/office/drawing/2014/main" val="1349878552"/>
                    </a:ext>
                  </a:extLst>
                </a:gridCol>
                <a:gridCol w="858184">
                  <a:extLst>
                    <a:ext uri="{9D8B030D-6E8A-4147-A177-3AD203B41FA5}">
                      <a16:colId xmlns:a16="http://schemas.microsoft.com/office/drawing/2014/main" val="594719917"/>
                    </a:ext>
                  </a:extLst>
                </a:gridCol>
                <a:gridCol w="907497">
                  <a:extLst>
                    <a:ext uri="{9D8B030D-6E8A-4147-A177-3AD203B41FA5}">
                      <a16:colId xmlns:a16="http://schemas.microsoft.com/office/drawing/2014/main" val="686867638"/>
                    </a:ext>
                  </a:extLst>
                </a:gridCol>
              </a:tblGrid>
              <a:tr h="370840">
                <a:tc>
                  <a:txBody>
                    <a:bodyPr/>
                    <a:lstStyle/>
                    <a:p>
                      <a:endParaRPr lang="en-US" sz="3200"/>
                    </a:p>
                  </a:txBody>
                  <a:tcPr/>
                </a:tc>
                <a:tc>
                  <a:txBody>
                    <a:bodyPr/>
                    <a:lstStyle/>
                    <a:p>
                      <a:endParaRPr lang="en-US" sz="3200"/>
                    </a:p>
                  </a:txBody>
                  <a:tcPr/>
                </a:tc>
                <a:tc gridSpan="2">
                  <a:txBody>
                    <a:bodyPr/>
                    <a:lstStyle/>
                    <a:p>
                      <a:pPr algn="ctr"/>
                      <a:r>
                        <a:rPr lang="en-CA" sz="3200"/>
                        <a:t>Event Occurred</a:t>
                      </a:r>
                      <a:endParaRPr lang="en-US" sz="3200"/>
                    </a:p>
                  </a:txBody>
                  <a:tcPr anchor="ct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tc>
                <a:tc>
                  <a:txBody>
                    <a:bodyPr/>
                    <a:lstStyle/>
                    <a:p>
                      <a:endParaRPr lang="en-US" sz="3200"/>
                    </a:p>
                  </a:txBody>
                  <a:tcPr/>
                </a:tc>
                <a:tc>
                  <a:txBody>
                    <a:bodyPr/>
                    <a:lstStyle/>
                    <a:p>
                      <a:pPr algn="ctr"/>
                      <a:r>
                        <a:rPr lang="en-CA" sz="3200"/>
                        <a:t>Yes</a:t>
                      </a:r>
                      <a:endParaRPr lang="en-US" sz="3200"/>
                    </a:p>
                  </a:txBody>
                  <a:tcPr/>
                </a:tc>
                <a:tc>
                  <a:txBody>
                    <a:bodyPr/>
                    <a:lstStyle/>
                    <a:p>
                      <a:pPr algn="ctr"/>
                      <a:r>
                        <a:rPr lang="en-CA" sz="3200"/>
                        <a:t>No</a:t>
                      </a:r>
                      <a:endParaRPr lang="en-US" sz="3200"/>
                    </a:p>
                  </a:txBody>
                  <a:tcPr/>
                </a:tc>
                <a:extLst>
                  <a:ext uri="{0D108BD9-81ED-4DB2-BD59-A6C34878D82A}">
                    <a16:rowId xmlns:a16="http://schemas.microsoft.com/office/drawing/2014/main" val="3928069223"/>
                  </a:ext>
                </a:extLst>
              </a:tr>
              <a:tr h="370840">
                <a:tc rowSpan="2">
                  <a:txBody>
                    <a:bodyPr/>
                    <a:lstStyle/>
                    <a:p>
                      <a:r>
                        <a:rPr lang="en-CA" sz="3200"/>
                        <a:t>Group</a:t>
                      </a:r>
                      <a:endParaRPr lang="en-US" sz="3200"/>
                    </a:p>
                  </a:txBody>
                  <a:tcPr anchor="ctr"/>
                </a:tc>
                <a:tc>
                  <a:txBody>
                    <a:bodyPr/>
                    <a:lstStyle/>
                    <a:p>
                      <a:r>
                        <a:rPr lang="en-CA" sz="3200"/>
                        <a:t>Treatment</a:t>
                      </a:r>
                      <a:endParaRPr lang="en-US" sz="3200"/>
                    </a:p>
                  </a:txBody>
                  <a:tcPr/>
                </a:tc>
                <a:tc>
                  <a:txBody>
                    <a:bodyPr/>
                    <a:lstStyle/>
                    <a:p>
                      <a:pPr algn="ctr"/>
                      <a:r>
                        <a:rPr lang="en-CA" sz="3200"/>
                        <a:t>a</a:t>
                      </a:r>
                      <a:endParaRPr lang="en-US" sz="3200"/>
                    </a:p>
                  </a:txBody>
                  <a:tcPr/>
                </a:tc>
                <a:tc>
                  <a:txBody>
                    <a:bodyPr/>
                    <a:lstStyle/>
                    <a:p>
                      <a:pPr algn="ctr"/>
                      <a:r>
                        <a:rPr lang="en-CA" sz="3200"/>
                        <a:t>b</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Control</a:t>
                      </a:r>
                      <a:endParaRPr lang="en-US" sz="3200"/>
                    </a:p>
                  </a:txBody>
                  <a:tcPr/>
                </a:tc>
                <a:tc>
                  <a:txBody>
                    <a:bodyPr/>
                    <a:lstStyle/>
                    <a:p>
                      <a:pPr algn="ctr"/>
                      <a:r>
                        <a:rPr lang="en-CA" sz="3200"/>
                        <a:t>c</a:t>
                      </a:r>
                      <a:endParaRPr lang="en-US" sz="3200"/>
                    </a:p>
                  </a:txBody>
                  <a:tcPr/>
                </a:tc>
                <a:tc>
                  <a:txBody>
                    <a:bodyPr/>
                    <a:lstStyle/>
                    <a:p>
                      <a:pPr algn="ctr"/>
                      <a:r>
                        <a:rPr lang="en-CA" sz="3200"/>
                        <a:t>d</a:t>
                      </a:r>
                      <a:endParaRPr lang="en-US" sz="3200"/>
                    </a:p>
                  </a:txBody>
                  <a:tcPr/>
                </a:tc>
                <a:extLst>
                  <a:ext uri="{0D108BD9-81ED-4DB2-BD59-A6C34878D82A}">
                    <a16:rowId xmlns:a16="http://schemas.microsoft.com/office/drawing/2014/main" val="3657073107"/>
                  </a:ext>
                </a:extLst>
              </a:tr>
            </a:tbl>
          </a:graphicData>
        </a:graphic>
      </p:graphicFrame>
      <p:sp>
        <p:nvSpPr>
          <p:cNvPr id="5" name="TextBox 4">
            <a:extLst>
              <a:ext uri="{FF2B5EF4-FFF2-40B4-BE49-F238E27FC236}">
                <a16:creationId xmlns:a16="http://schemas.microsoft.com/office/drawing/2014/main" id="{3C4E5B30-F10F-46B2-B3EA-49959878CE5E}"/>
              </a:ext>
            </a:extLst>
          </p:cNvPr>
          <p:cNvSpPr txBox="1"/>
          <p:nvPr/>
        </p:nvSpPr>
        <p:spPr>
          <a:xfrm>
            <a:off x="6393469" y="3816628"/>
            <a:ext cx="5063426" cy="1477328"/>
          </a:xfrm>
          <a:prstGeom prst="rect">
            <a:avLst/>
          </a:prstGeom>
          <a:noFill/>
        </p:spPr>
        <p:txBody>
          <a:bodyPr wrap="square" rtlCol="0">
            <a:spAutoFit/>
          </a:bodyPr>
          <a:lstStyle/>
          <a:p>
            <a:r>
              <a:rPr lang="en-CA"/>
              <a:t>These labels are arbitrary. Often exposed/unexposed is used. There is no firm rule about which variable is </a:t>
            </a:r>
            <a:r>
              <a:rPr lang="en-CA" i="1"/>
              <a:t>rows </a:t>
            </a:r>
            <a:r>
              <a:rPr lang="en-CA"/>
              <a:t>and which is </a:t>
            </a:r>
            <a:r>
              <a:rPr lang="en-CA" i="1"/>
              <a:t>columns</a:t>
            </a:r>
            <a:r>
              <a:rPr lang="en-CA"/>
              <a:t>. A description of the data and study design is key.</a:t>
            </a:r>
          </a:p>
          <a:p>
            <a:endParaRPr lang="en-CA"/>
          </a:p>
        </p:txBody>
      </p:sp>
      <p:sp>
        <p:nvSpPr>
          <p:cNvPr id="6" name="Slide Number Placeholder 5">
            <a:extLst>
              <a:ext uri="{FF2B5EF4-FFF2-40B4-BE49-F238E27FC236}">
                <a16:creationId xmlns:a16="http://schemas.microsoft.com/office/drawing/2014/main" id="{C019C0F8-7F41-49DB-B3FC-56BE0B2621DB}"/>
              </a:ext>
            </a:extLst>
          </p:cNvPr>
          <p:cNvSpPr>
            <a:spLocks noGrp="1"/>
          </p:cNvSpPr>
          <p:nvPr>
            <p:ph type="sldNum" sz="quarter" idx="12"/>
          </p:nvPr>
        </p:nvSpPr>
        <p:spPr/>
        <p:txBody>
          <a:bodyPr/>
          <a:lstStyle/>
          <a:p>
            <a:fld id="{98505B74-C043-43EB-B7F7-1CE882BEB3D1}" type="slidenum">
              <a:rPr lang="en-US" smtClean="0"/>
              <a:pPr/>
              <a:t>25</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BB55508-2306-46B3-8472-CB678D71FFC9}"/>
                  </a:ext>
                </a:extLst>
              </p14:cNvPr>
              <p14:cNvContentPartPr/>
              <p14:nvPr/>
            </p14:nvContentPartPr>
            <p14:xfrm>
              <a:off x="5491080" y="237240"/>
              <a:ext cx="6508440" cy="4849200"/>
            </p14:xfrm>
          </p:contentPart>
        </mc:Choice>
        <mc:Fallback xmlns="">
          <p:pic>
            <p:nvPicPr>
              <p:cNvPr id="7" name="Ink 6">
                <a:extLst>
                  <a:ext uri="{FF2B5EF4-FFF2-40B4-BE49-F238E27FC236}">
                    <a16:creationId xmlns:a16="http://schemas.microsoft.com/office/drawing/2014/main" id="{3BB55508-2306-46B3-8472-CB678D71FFC9}"/>
                  </a:ext>
                </a:extLst>
              </p:cNvPr>
              <p:cNvPicPr/>
              <p:nvPr/>
            </p:nvPicPr>
            <p:blipFill>
              <a:blip r:embed="rId4"/>
              <a:stretch>
                <a:fillRect/>
              </a:stretch>
            </p:blipFill>
            <p:spPr>
              <a:xfrm>
                <a:off x="5481720" y="227880"/>
                <a:ext cx="6527160" cy="4867920"/>
              </a:xfrm>
              <a:prstGeom prst="rect">
                <a:avLst/>
              </a:prstGeom>
            </p:spPr>
          </p:pic>
        </mc:Fallback>
      </mc:AlternateContent>
    </p:spTree>
    <p:extLst>
      <p:ext uri="{BB962C8B-B14F-4D97-AF65-F5344CB8AC3E}">
        <p14:creationId xmlns:p14="http://schemas.microsoft.com/office/powerpoint/2010/main" val="269524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A0056-9AF4-4091-956E-E964E2D10971}"/>
              </a:ext>
            </a:extLst>
          </p:cNvPr>
          <p:cNvSpPr>
            <a:spLocks noGrp="1"/>
          </p:cNvSpPr>
          <p:nvPr>
            <p:ph type="title"/>
          </p:nvPr>
        </p:nvSpPr>
        <p:spPr/>
        <p:txBody>
          <a:bodyPr/>
          <a:lstStyle/>
          <a:p>
            <a:r>
              <a:rPr lang="en-CA"/>
              <a:t>Risk</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ED6B74-A875-4A57-A14A-3B0B60672F22}"/>
                  </a:ext>
                </a:extLst>
              </p:cNvPr>
              <p:cNvSpPr>
                <a:spLocks noGrp="1"/>
              </p:cNvSpPr>
              <p:nvPr>
                <p:ph idx="1"/>
              </p:nvPr>
            </p:nvSpPr>
            <p:spPr>
              <a:xfrm>
                <a:off x="158931" y="1860459"/>
                <a:ext cx="6677297" cy="4351338"/>
              </a:xfrm>
            </p:spPr>
            <p:txBody>
              <a:bodyPr>
                <a:normAutofit/>
              </a:bodyPr>
              <a:lstStyle/>
              <a:p>
                <a:r>
                  <a:rPr lang="en-CA"/>
                  <a:t>Risk means the </a:t>
                </a:r>
                <a:r>
                  <a:rPr lang="en-CA" i="1"/>
                  <a:t>proportion </a:t>
                </a:r>
                <a:r>
                  <a:rPr lang="en-CA"/>
                  <a:t>of people for which an event occurs during the study.</a:t>
                </a:r>
              </a:p>
              <a:p>
                <a:pPr lvl="1"/>
                <a:r>
                  <a:rPr lang="en-CA"/>
                  <a:t>This is sometimes called the </a:t>
                </a:r>
                <a:r>
                  <a:rPr lang="en-CA" i="1"/>
                  <a:t>incidence proportion</a:t>
                </a:r>
                <a:r>
                  <a:rPr lang="en-CA"/>
                  <a:t> (different from the </a:t>
                </a:r>
                <a:r>
                  <a:rPr lang="en-CA" i="1"/>
                  <a:t>incidence rate</a:t>
                </a:r>
                <a:r>
                  <a:rPr lang="en-CA"/>
                  <a:t>). </a:t>
                </a:r>
              </a:p>
              <a:p>
                <a:r>
                  <a:rPr lang="en-CA"/>
                  <a:t>The proportion in each group for which the Event did occur (Yes):</a:t>
                </a:r>
              </a:p>
              <a:p>
                <a:pPr marL="457200" lvl="1"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m:rPr>
                              <m:sty m:val="p"/>
                            </m:rPr>
                            <a:rPr lang="en-CA" b="0" i="0" smtClean="0">
                              <a:latin typeface="Cambria Math" panose="02040503050406030204" pitchFamily="18" charset="0"/>
                            </a:rPr>
                            <m:t>Treatment</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𝑎</m:t>
                          </m:r>
                        </m:num>
                        <m:den>
                          <m:r>
                            <a:rPr lang="en-CA" b="0" i="1" smtClean="0">
                              <a:latin typeface="Cambria Math" panose="02040503050406030204" pitchFamily="18" charset="0"/>
                            </a:rPr>
                            <m:t>𝑎</m:t>
                          </m:r>
                          <m:r>
                            <a:rPr lang="en-CA" b="0" i="1" smtClean="0">
                              <a:latin typeface="Cambria Math" panose="02040503050406030204" pitchFamily="18" charset="0"/>
                            </a:rPr>
                            <m:t>+</m:t>
                          </m:r>
                          <m:r>
                            <a:rPr lang="en-CA" b="0" i="1" smtClean="0">
                              <a:latin typeface="Cambria Math" panose="02040503050406030204" pitchFamily="18" charset="0"/>
                            </a:rPr>
                            <m:t>𝑏</m:t>
                          </m:r>
                        </m:den>
                      </m:f>
                    </m:oMath>
                  </m:oMathPara>
                </a14:m>
                <a:endParaRPr lang="en-CA" b="0"/>
              </a:p>
              <a:p>
                <a:pPr marL="457200" lvl="1" indent="0">
                  <a:buNone/>
                </a:pPr>
                <a:endParaRPr lang="en-CA" b="0" i="1">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m:rPr>
                              <m:sty m:val="p"/>
                            </m:rPr>
                            <a:rPr lang="en-CA" b="0" i="0" smtClean="0">
                              <a:latin typeface="Cambria Math" panose="02040503050406030204" pitchFamily="18" charset="0"/>
                            </a:rPr>
                            <m:t>Control</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𝑐</m:t>
                          </m:r>
                        </m:num>
                        <m:den>
                          <m:r>
                            <a:rPr lang="en-CA" b="0" i="1" smtClean="0">
                              <a:latin typeface="Cambria Math" panose="02040503050406030204" pitchFamily="18" charset="0"/>
                            </a:rPr>
                            <m:t>𝑐</m:t>
                          </m:r>
                          <m:r>
                            <a:rPr lang="en-CA" b="0" i="1" smtClean="0">
                              <a:latin typeface="Cambria Math" panose="02040503050406030204" pitchFamily="18" charset="0"/>
                            </a:rPr>
                            <m:t>+</m:t>
                          </m:r>
                          <m:r>
                            <a:rPr lang="en-CA" b="0" i="1" smtClean="0">
                              <a:latin typeface="Cambria Math" panose="02040503050406030204" pitchFamily="18" charset="0"/>
                            </a:rPr>
                            <m:t>𝑑</m:t>
                          </m:r>
                        </m:den>
                      </m:f>
                    </m:oMath>
                  </m:oMathPara>
                </a14:m>
                <a:endParaRPr lang="en-CA"/>
              </a:p>
            </p:txBody>
          </p:sp>
        </mc:Choice>
        <mc:Fallback xmlns="">
          <p:sp>
            <p:nvSpPr>
              <p:cNvPr id="3" name="Content Placeholder 2">
                <a:extLst>
                  <a:ext uri="{FF2B5EF4-FFF2-40B4-BE49-F238E27FC236}">
                    <a16:creationId xmlns:a16="http://schemas.microsoft.com/office/drawing/2014/main" id="{9FED6B74-A875-4A57-A14A-3B0B60672F22}"/>
                  </a:ext>
                </a:extLst>
              </p:cNvPr>
              <p:cNvSpPr>
                <a:spLocks noGrp="1" noRot="1" noChangeAspect="1" noMove="1" noResize="1" noEditPoints="1" noAdjustHandles="1" noChangeArrowheads="1" noChangeShapeType="1" noTextEdit="1"/>
              </p:cNvSpPr>
              <p:nvPr>
                <p:ph idx="1"/>
              </p:nvPr>
            </p:nvSpPr>
            <p:spPr>
              <a:xfrm>
                <a:off x="158931" y="1860459"/>
                <a:ext cx="6677297" cy="4351338"/>
              </a:xfrm>
              <a:blipFill>
                <a:blip r:embed="rId3"/>
                <a:stretch>
                  <a:fillRect l="-1644" t="-2241" r="-2557"/>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9F3C14BB-B055-49E5-94FD-AEAEFD560395}"/>
              </a:ext>
            </a:extLst>
          </p:cNvPr>
          <p:cNvGraphicFramePr>
            <a:graphicFrameLocks/>
          </p:cNvGraphicFramePr>
          <p:nvPr/>
        </p:nvGraphicFramePr>
        <p:xfrm>
          <a:off x="6969642" y="288608"/>
          <a:ext cx="5063427" cy="2804160"/>
        </p:xfrm>
        <a:graphic>
          <a:graphicData uri="http://schemas.openxmlformats.org/drawingml/2006/table">
            <a:tbl>
              <a:tblPr firstRow="1" bandRow="1">
                <a:tableStyleId>{5940675A-B579-460E-94D1-54222C63F5DA}</a:tableStyleId>
              </a:tblPr>
              <a:tblGrid>
                <a:gridCol w="1309815">
                  <a:extLst>
                    <a:ext uri="{9D8B030D-6E8A-4147-A177-3AD203B41FA5}">
                      <a16:colId xmlns:a16="http://schemas.microsoft.com/office/drawing/2014/main" val="1041037121"/>
                    </a:ext>
                  </a:extLst>
                </a:gridCol>
                <a:gridCol w="1987931">
                  <a:extLst>
                    <a:ext uri="{9D8B030D-6E8A-4147-A177-3AD203B41FA5}">
                      <a16:colId xmlns:a16="http://schemas.microsoft.com/office/drawing/2014/main" val="1349878552"/>
                    </a:ext>
                  </a:extLst>
                </a:gridCol>
                <a:gridCol w="858184">
                  <a:extLst>
                    <a:ext uri="{9D8B030D-6E8A-4147-A177-3AD203B41FA5}">
                      <a16:colId xmlns:a16="http://schemas.microsoft.com/office/drawing/2014/main" val="594719917"/>
                    </a:ext>
                  </a:extLst>
                </a:gridCol>
                <a:gridCol w="907497">
                  <a:extLst>
                    <a:ext uri="{9D8B030D-6E8A-4147-A177-3AD203B41FA5}">
                      <a16:colId xmlns:a16="http://schemas.microsoft.com/office/drawing/2014/main" val="686867638"/>
                    </a:ext>
                  </a:extLst>
                </a:gridCol>
              </a:tblGrid>
              <a:tr h="370840">
                <a:tc>
                  <a:txBody>
                    <a:bodyPr/>
                    <a:lstStyle/>
                    <a:p>
                      <a:endParaRPr lang="en-US" sz="3200"/>
                    </a:p>
                  </a:txBody>
                  <a:tcPr/>
                </a:tc>
                <a:tc>
                  <a:txBody>
                    <a:bodyPr/>
                    <a:lstStyle/>
                    <a:p>
                      <a:endParaRPr lang="en-US" sz="3200"/>
                    </a:p>
                  </a:txBody>
                  <a:tcPr/>
                </a:tc>
                <a:tc gridSpan="2">
                  <a:txBody>
                    <a:bodyPr/>
                    <a:lstStyle/>
                    <a:p>
                      <a:pPr algn="ctr"/>
                      <a:r>
                        <a:rPr lang="en-CA" sz="3200"/>
                        <a:t>Event Occurred</a:t>
                      </a:r>
                      <a:endParaRPr lang="en-US" sz="3200"/>
                    </a:p>
                  </a:txBody>
                  <a:tcPr anchor="ct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tc>
                <a:tc>
                  <a:txBody>
                    <a:bodyPr/>
                    <a:lstStyle/>
                    <a:p>
                      <a:endParaRPr lang="en-US" sz="3200"/>
                    </a:p>
                  </a:txBody>
                  <a:tcPr/>
                </a:tc>
                <a:tc>
                  <a:txBody>
                    <a:bodyPr/>
                    <a:lstStyle/>
                    <a:p>
                      <a:pPr algn="ctr"/>
                      <a:r>
                        <a:rPr lang="en-CA" sz="3200"/>
                        <a:t>Yes</a:t>
                      </a:r>
                      <a:endParaRPr lang="en-US" sz="3200"/>
                    </a:p>
                  </a:txBody>
                  <a:tcPr/>
                </a:tc>
                <a:tc>
                  <a:txBody>
                    <a:bodyPr/>
                    <a:lstStyle/>
                    <a:p>
                      <a:pPr algn="ctr"/>
                      <a:r>
                        <a:rPr lang="en-CA" sz="3200"/>
                        <a:t>No</a:t>
                      </a:r>
                      <a:endParaRPr lang="en-US" sz="3200"/>
                    </a:p>
                  </a:txBody>
                  <a:tcPr/>
                </a:tc>
                <a:extLst>
                  <a:ext uri="{0D108BD9-81ED-4DB2-BD59-A6C34878D82A}">
                    <a16:rowId xmlns:a16="http://schemas.microsoft.com/office/drawing/2014/main" val="3928069223"/>
                  </a:ext>
                </a:extLst>
              </a:tr>
              <a:tr h="370840">
                <a:tc rowSpan="2">
                  <a:txBody>
                    <a:bodyPr/>
                    <a:lstStyle/>
                    <a:p>
                      <a:r>
                        <a:rPr lang="en-CA" sz="3200"/>
                        <a:t>Group</a:t>
                      </a:r>
                      <a:endParaRPr lang="en-US" sz="3200"/>
                    </a:p>
                  </a:txBody>
                  <a:tcPr anchor="ctr"/>
                </a:tc>
                <a:tc>
                  <a:txBody>
                    <a:bodyPr/>
                    <a:lstStyle/>
                    <a:p>
                      <a:r>
                        <a:rPr lang="en-CA" sz="3200"/>
                        <a:t>Treatment</a:t>
                      </a:r>
                      <a:endParaRPr lang="en-US" sz="3200"/>
                    </a:p>
                  </a:txBody>
                  <a:tcPr/>
                </a:tc>
                <a:tc>
                  <a:txBody>
                    <a:bodyPr/>
                    <a:lstStyle/>
                    <a:p>
                      <a:pPr algn="ctr"/>
                      <a:r>
                        <a:rPr lang="en-CA" sz="3200"/>
                        <a:t>a</a:t>
                      </a:r>
                      <a:endParaRPr lang="en-US" sz="3200"/>
                    </a:p>
                  </a:txBody>
                  <a:tcPr/>
                </a:tc>
                <a:tc>
                  <a:txBody>
                    <a:bodyPr/>
                    <a:lstStyle/>
                    <a:p>
                      <a:pPr algn="ctr"/>
                      <a:r>
                        <a:rPr lang="en-CA" sz="3200"/>
                        <a:t>b</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Control</a:t>
                      </a:r>
                      <a:endParaRPr lang="en-US" sz="3200"/>
                    </a:p>
                  </a:txBody>
                  <a:tcPr/>
                </a:tc>
                <a:tc>
                  <a:txBody>
                    <a:bodyPr/>
                    <a:lstStyle/>
                    <a:p>
                      <a:pPr algn="ctr"/>
                      <a:r>
                        <a:rPr lang="en-CA" sz="3200"/>
                        <a:t>c</a:t>
                      </a:r>
                      <a:endParaRPr lang="en-US" sz="3200"/>
                    </a:p>
                  </a:txBody>
                  <a:tcPr/>
                </a:tc>
                <a:tc>
                  <a:txBody>
                    <a:bodyPr/>
                    <a:lstStyle/>
                    <a:p>
                      <a:pPr algn="ctr"/>
                      <a:r>
                        <a:rPr lang="en-CA" sz="3200"/>
                        <a:t>d</a:t>
                      </a:r>
                      <a:endParaRPr lang="en-US" sz="3200"/>
                    </a:p>
                  </a:txBody>
                  <a:tcPr/>
                </a:tc>
                <a:extLst>
                  <a:ext uri="{0D108BD9-81ED-4DB2-BD59-A6C34878D82A}">
                    <a16:rowId xmlns:a16="http://schemas.microsoft.com/office/drawing/2014/main" val="3657073107"/>
                  </a:ext>
                </a:extLst>
              </a:tr>
            </a:tbl>
          </a:graphicData>
        </a:graphic>
      </p:graphicFrame>
      <p:sp>
        <p:nvSpPr>
          <p:cNvPr id="5" name="Slide Number Placeholder 4">
            <a:extLst>
              <a:ext uri="{FF2B5EF4-FFF2-40B4-BE49-F238E27FC236}">
                <a16:creationId xmlns:a16="http://schemas.microsoft.com/office/drawing/2014/main" id="{0FA9FAB7-E324-4F84-B1D3-16BBB4FED69B}"/>
              </a:ext>
            </a:extLst>
          </p:cNvPr>
          <p:cNvSpPr>
            <a:spLocks noGrp="1"/>
          </p:cNvSpPr>
          <p:nvPr>
            <p:ph type="sldNum" sz="quarter" idx="12"/>
          </p:nvPr>
        </p:nvSpPr>
        <p:spPr/>
        <p:txBody>
          <a:bodyPr/>
          <a:lstStyle/>
          <a:p>
            <a:fld id="{98505B74-C043-43EB-B7F7-1CE882BEB3D1}" type="slidenum">
              <a:rPr lang="en-US" smtClean="0"/>
              <a:pPr/>
              <a:t>26</a:t>
            </a:fld>
            <a:endParaRPr lang="en-US"/>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A8447BD-5BCF-4BF2-805D-F0AB2CB87A93}"/>
                  </a:ext>
                </a:extLst>
              </p14:cNvPr>
              <p14:cNvContentPartPr/>
              <p14:nvPr/>
            </p14:nvContentPartPr>
            <p14:xfrm>
              <a:off x="5116320" y="1239840"/>
              <a:ext cx="6923880" cy="3990960"/>
            </p14:xfrm>
          </p:contentPart>
        </mc:Choice>
        <mc:Fallback xmlns="">
          <p:pic>
            <p:nvPicPr>
              <p:cNvPr id="6" name="Ink 5">
                <a:extLst>
                  <a:ext uri="{FF2B5EF4-FFF2-40B4-BE49-F238E27FC236}">
                    <a16:creationId xmlns:a16="http://schemas.microsoft.com/office/drawing/2014/main" id="{3A8447BD-5BCF-4BF2-805D-F0AB2CB87A93}"/>
                  </a:ext>
                </a:extLst>
              </p:cNvPr>
              <p:cNvPicPr/>
              <p:nvPr/>
            </p:nvPicPr>
            <p:blipFill>
              <a:blip r:embed="rId5"/>
              <a:stretch>
                <a:fillRect/>
              </a:stretch>
            </p:blipFill>
            <p:spPr>
              <a:xfrm>
                <a:off x="5106960" y="1230480"/>
                <a:ext cx="6942600" cy="4009680"/>
              </a:xfrm>
              <a:prstGeom prst="rect">
                <a:avLst/>
              </a:prstGeom>
            </p:spPr>
          </p:pic>
        </mc:Fallback>
      </mc:AlternateContent>
    </p:spTree>
    <p:extLst>
      <p:ext uri="{BB962C8B-B14F-4D97-AF65-F5344CB8AC3E}">
        <p14:creationId xmlns:p14="http://schemas.microsoft.com/office/powerpoint/2010/main" val="1437173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0FED63-4C8F-49BD-AA9E-8A59B9273583}"/>
              </a:ext>
            </a:extLst>
          </p:cNvPr>
          <p:cNvSpPr/>
          <p:nvPr/>
        </p:nvSpPr>
        <p:spPr>
          <a:xfrm>
            <a:off x="7637417" y="1175657"/>
            <a:ext cx="4423954" cy="515031"/>
          </a:xfrm>
          <a:prstGeom prst="rect">
            <a:avLst/>
          </a:prstGeom>
          <a:solidFill>
            <a:srgbClr val="66C2A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013068-9711-4A4C-9FFE-4D5689AA6826}"/>
              </a:ext>
            </a:extLst>
          </p:cNvPr>
          <p:cNvSpPr/>
          <p:nvPr/>
        </p:nvSpPr>
        <p:spPr>
          <a:xfrm>
            <a:off x="7637417" y="1768480"/>
            <a:ext cx="4423954" cy="515031"/>
          </a:xfrm>
          <a:prstGeom prst="rect">
            <a:avLst/>
          </a:prstGeom>
          <a:solidFill>
            <a:srgbClr val="8DA0CB">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D35B1F-A547-4433-AD4D-C1890BE46D49}"/>
              </a:ext>
            </a:extLst>
          </p:cNvPr>
          <p:cNvSpPr/>
          <p:nvPr/>
        </p:nvSpPr>
        <p:spPr>
          <a:xfrm>
            <a:off x="1254035" y="3960223"/>
            <a:ext cx="2234600" cy="355182"/>
          </a:xfrm>
          <a:prstGeom prst="rect">
            <a:avLst/>
          </a:prstGeom>
          <a:solidFill>
            <a:srgbClr val="66C2A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E19BBC-1D21-4F6A-99E4-8EBDA39AF48F}"/>
              </a:ext>
            </a:extLst>
          </p:cNvPr>
          <p:cNvSpPr/>
          <p:nvPr/>
        </p:nvSpPr>
        <p:spPr>
          <a:xfrm>
            <a:off x="714103" y="4315405"/>
            <a:ext cx="2512896" cy="355182"/>
          </a:xfrm>
          <a:prstGeom prst="rect">
            <a:avLst/>
          </a:prstGeom>
          <a:solidFill>
            <a:srgbClr val="8DA0CB">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761D0-2CDA-46D3-9AE9-AB3CB4D313AD}"/>
              </a:ext>
            </a:extLst>
          </p:cNvPr>
          <p:cNvSpPr>
            <a:spLocks noGrp="1"/>
          </p:cNvSpPr>
          <p:nvPr>
            <p:ph type="title"/>
          </p:nvPr>
        </p:nvSpPr>
        <p:spPr/>
        <p:txBody>
          <a:bodyPr/>
          <a:lstStyle/>
          <a:p>
            <a:r>
              <a:rPr lang="en-CA"/>
              <a:t>Risk and Study Design</a:t>
            </a:r>
            <a:endParaRPr lang="en-US"/>
          </a:p>
        </p:txBody>
      </p:sp>
      <p:sp>
        <p:nvSpPr>
          <p:cNvPr id="3" name="Content Placeholder 2">
            <a:extLst>
              <a:ext uri="{FF2B5EF4-FFF2-40B4-BE49-F238E27FC236}">
                <a16:creationId xmlns:a16="http://schemas.microsoft.com/office/drawing/2014/main" id="{5077307B-756A-49A5-A652-7B5C676ECF3E}"/>
              </a:ext>
            </a:extLst>
          </p:cNvPr>
          <p:cNvSpPr>
            <a:spLocks noGrp="1"/>
          </p:cNvSpPr>
          <p:nvPr>
            <p:ph idx="1"/>
          </p:nvPr>
        </p:nvSpPr>
        <p:spPr>
          <a:xfrm>
            <a:off x="376645" y="1860459"/>
            <a:ext cx="4761412" cy="4351338"/>
          </a:xfrm>
        </p:spPr>
        <p:txBody>
          <a:bodyPr>
            <a:normAutofit/>
          </a:bodyPr>
          <a:lstStyle/>
          <a:p>
            <a:r>
              <a:rPr lang="en-CA"/>
              <a:t>Note that the study design is deeply connected to the types of analyses that can be done with a 2x2 table.</a:t>
            </a:r>
          </a:p>
          <a:p>
            <a:r>
              <a:rPr lang="en-CA"/>
              <a:t>Example: In a </a:t>
            </a:r>
            <a:r>
              <a:rPr lang="en-CA" b="1"/>
              <a:t>Cohort Study</a:t>
            </a:r>
            <a:r>
              <a:rPr lang="en-CA"/>
              <a:t>, the </a:t>
            </a:r>
            <a:r>
              <a:rPr lang="en-CA" i="1"/>
              <a:t>Exposed </a:t>
            </a:r>
            <a:r>
              <a:rPr lang="en-CA"/>
              <a:t>group and </a:t>
            </a:r>
            <a:r>
              <a:rPr lang="en-CA" i="1"/>
              <a:t>Unexposed </a:t>
            </a:r>
            <a:r>
              <a:rPr lang="en-CA"/>
              <a:t>group belong to a single cohort. The cohort is followed to determine </a:t>
            </a:r>
            <a:r>
              <a:rPr lang="en-CA" i="1"/>
              <a:t>Status</a:t>
            </a:r>
            <a:r>
              <a:rPr lang="en-CA"/>
              <a:t>.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6D4873E-10F9-4E14-ABC6-B7E6B4195C43}"/>
                  </a:ext>
                </a:extLst>
              </p:cNvPr>
              <p:cNvSpPr/>
              <p:nvPr/>
            </p:nvSpPr>
            <p:spPr>
              <a:xfrm>
                <a:off x="5677989" y="2432820"/>
                <a:ext cx="6383382" cy="4020460"/>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CA" sz="2800">
                    <a:solidFill>
                      <a:prstClr val="black"/>
                    </a:solidFill>
                  </a:rPr>
                  <a:t>Note these sums have meanings:</a:t>
                </a:r>
              </a:p>
              <a:p>
                <a:pPr marL="685800" lvl="1" indent="-228600">
                  <a:lnSpc>
                    <a:spcPct val="90000"/>
                  </a:lnSpc>
                  <a:spcBef>
                    <a:spcPts val="500"/>
                  </a:spcBef>
                  <a:buFont typeface="Arial" panose="020B0604020202020204" pitchFamily="34" charset="0"/>
                  <a:buChar char="•"/>
                </a:pPr>
                <a14:m>
                  <m:oMath xmlns:m="http://schemas.openxmlformats.org/officeDocument/2006/math">
                    <m:r>
                      <a:rPr lang="en-CA" sz="2400" i="1">
                        <a:solidFill>
                          <a:prstClr val="black"/>
                        </a:solidFill>
                        <a:latin typeface="Cambria Math" panose="02040503050406030204" pitchFamily="18" charset="0"/>
                      </a:rPr>
                      <m:t>𝑎</m:t>
                    </m:r>
                    <m:r>
                      <a:rPr lang="en-CA" sz="2400" i="1">
                        <a:solidFill>
                          <a:prstClr val="black"/>
                        </a:solidFill>
                        <a:latin typeface="Cambria Math" panose="02040503050406030204" pitchFamily="18" charset="0"/>
                      </a:rPr>
                      <m:t>+</m:t>
                    </m:r>
                    <m:r>
                      <a:rPr lang="en-CA" sz="2400" i="1">
                        <a:solidFill>
                          <a:prstClr val="black"/>
                        </a:solidFill>
                        <a:latin typeface="Cambria Math" panose="02040503050406030204" pitchFamily="18" charset="0"/>
                      </a:rPr>
                      <m:t>𝑏</m:t>
                    </m:r>
                  </m:oMath>
                </a14:m>
                <a:r>
                  <a:rPr lang="en-US" sz="2400">
                    <a:solidFill>
                      <a:prstClr val="black"/>
                    </a:solidFill>
                  </a:rPr>
                  <a:t> is the number of people in the </a:t>
                </a:r>
                <a:r>
                  <a:rPr lang="en-US" sz="2400" i="1">
                    <a:solidFill>
                      <a:prstClr val="black"/>
                    </a:solidFill>
                  </a:rPr>
                  <a:t>Exposed </a:t>
                </a:r>
                <a:r>
                  <a:rPr lang="en-US" sz="2400" u="sng">
                    <a:solidFill>
                      <a:prstClr val="black"/>
                    </a:solidFill>
                  </a:rPr>
                  <a:t>group</a:t>
                </a:r>
                <a:r>
                  <a:rPr lang="en-US" sz="2400">
                    <a:solidFill>
                      <a:prstClr val="black"/>
                    </a:solidFill>
                  </a:rPr>
                  <a:t> with the </a:t>
                </a:r>
                <a:r>
                  <a:rPr lang="en-US" sz="2400" i="1">
                    <a:solidFill>
                      <a:prstClr val="black"/>
                    </a:solidFill>
                  </a:rPr>
                  <a:t>Disease</a:t>
                </a:r>
                <a:endParaRPr lang="en-CA" sz="2800" i="1">
                  <a:latin typeface="Cambria Math" panose="02040503050406030204" pitchFamily="18" charset="0"/>
                </a:endParaRPr>
              </a:p>
              <a:p>
                <a:pPr marL="685800" lvl="1" indent="-228600">
                  <a:lnSpc>
                    <a:spcPct val="90000"/>
                  </a:lnSpc>
                  <a:spcBef>
                    <a:spcPts val="500"/>
                  </a:spcBef>
                  <a:buFont typeface="Arial" panose="020B0604020202020204" pitchFamily="34" charset="0"/>
                  <a:buChar char="•"/>
                </a:pPr>
                <a14:m>
                  <m:oMath xmlns:m="http://schemas.openxmlformats.org/officeDocument/2006/math">
                    <m:r>
                      <a:rPr lang="en-CA" sz="2400" i="1" smtClean="0">
                        <a:latin typeface="Cambria Math" panose="02040503050406030204" pitchFamily="18" charset="0"/>
                      </a:rPr>
                      <m:t>𝑎</m:t>
                    </m:r>
                    <m:r>
                      <a:rPr lang="en-CA" sz="2400" i="1" smtClean="0">
                        <a:latin typeface="Cambria Math" panose="02040503050406030204" pitchFamily="18" charset="0"/>
                      </a:rPr>
                      <m:t>+</m:t>
                    </m:r>
                    <m:r>
                      <a:rPr lang="en-CA" sz="2400" b="0" i="1" smtClean="0">
                        <a:latin typeface="Cambria Math" panose="02040503050406030204" pitchFamily="18" charset="0"/>
                      </a:rPr>
                      <m:t>𝑐</m:t>
                    </m:r>
                  </m:oMath>
                </a14:m>
                <a:r>
                  <a:rPr lang="en-US" sz="2400"/>
                  <a:t> is the number of people in the </a:t>
                </a:r>
                <a:r>
                  <a:rPr lang="en-US" sz="2400" u="sng"/>
                  <a:t>Cohort</a:t>
                </a:r>
                <a:r>
                  <a:rPr lang="en-US" sz="2400" i="1"/>
                  <a:t> </a:t>
                </a:r>
                <a:r>
                  <a:rPr lang="en-US" sz="2400"/>
                  <a:t>with the </a:t>
                </a:r>
                <a:r>
                  <a:rPr lang="en-US" sz="2400" i="1"/>
                  <a:t>Disease</a:t>
                </a:r>
              </a:p>
              <a:p>
                <a:endParaRPr lang="en-CA" sz="2800"/>
              </a:p>
              <a:p>
                <a:r>
                  <a:rPr lang="en-CA" sz="2800"/>
                  <a:t>These values </a:t>
                </a:r>
                <a:r>
                  <a:rPr lang="en-US" sz="2800"/>
                  <a:t>can be used to estimate the prevalence of the </a:t>
                </a:r>
                <a:r>
                  <a:rPr lang="en-US" sz="2800" i="1"/>
                  <a:t>Disease</a:t>
                </a:r>
                <a:r>
                  <a:rPr lang="en-US" sz="2800"/>
                  <a:t>,</a:t>
                </a:r>
              </a:p>
              <a:p>
                <a:pPr/>
                <a14:m>
                  <m:oMathPara xmlns:m="http://schemas.openxmlformats.org/officeDocument/2006/math">
                    <m:oMathParaPr>
                      <m:jc m:val="centerGroup"/>
                    </m:oMathParaPr>
                    <m:oMath xmlns:m="http://schemas.openxmlformats.org/officeDocument/2006/math">
                      <m:f>
                        <m:fPr>
                          <m:ctrlPr>
                            <a:rPr lang="en-CA" sz="2800" i="1">
                              <a:latin typeface="Cambria Math" panose="02040503050406030204" pitchFamily="18" charset="0"/>
                            </a:rPr>
                          </m:ctrlPr>
                        </m:fPr>
                        <m:num>
                          <m:r>
                            <a:rPr lang="en-CA" sz="2800" i="1">
                              <a:latin typeface="Cambria Math" panose="02040503050406030204" pitchFamily="18" charset="0"/>
                            </a:rPr>
                            <m:t>𝑎</m:t>
                          </m:r>
                          <m:r>
                            <a:rPr lang="en-CA" sz="2800" i="1">
                              <a:latin typeface="Cambria Math" panose="02040503050406030204" pitchFamily="18" charset="0"/>
                            </a:rPr>
                            <m:t>+</m:t>
                          </m:r>
                          <m:r>
                            <a:rPr lang="en-CA" sz="2800" i="1">
                              <a:latin typeface="Cambria Math" panose="02040503050406030204" pitchFamily="18" charset="0"/>
                            </a:rPr>
                            <m:t>𝑐</m:t>
                          </m:r>
                        </m:num>
                        <m:den>
                          <m:r>
                            <a:rPr lang="en-CA" sz="2800" i="1">
                              <a:latin typeface="Cambria Math" panose="02040503050406030204" pitchFamily="18" charset="0"/>
                            </a:rPr>
                            <m:t>𝑎</m:t>
                          </m:r>
                          <m:r>
                            <a:rPr lang="en-CA" sz="2800" i="1">
                              <a:latin typeface="Cambria Math" panose="02040503050406030204" pitchFamily="18" charset="0"/>
                            </a:rPr>
                            <m:t>+</m:t>
                          </m:r>
                          <m:r>
                            <a:rPr lang="en-CA" sz="2800" b="0" i="1" smtClean="0">
                              <a:latin typeface="Cambria Math" panose="02040503050406030204" pitchFamily="18" charset="0"/>
                            </a:rPr>
                            <m:t>𝑐</m:t>
                          </m:r>
                          <m:r>
                            <a:rPr lang="en-CA" sz="2800" i="1">
                              <a:latin typeface="Cambria Math" panose="02040503050406030204" pitchFamily="18" charset="0"/>
                            </a:rPr>
                            <m:t>+</m:t>
                          </m:r>
                          <m:r>
                            <a:rPr lang="en-CA" sz="2800" b="0" i="1" smtClean="0">
                              <a:latin typeface="Cambria Math" panose="02040503050406030204" pitchFamily="18" charset="0"/>
                            </a:rPr>
                            <m:t>𝑏</m:t>
                          </m:r>
                          <m:r>
                            <a:rPr lang="en-CA" sz="2800" i="1">
                              <a:latin typeface="Cambria Math" panose="02040503050406030204" pitchFamily="18" charset="0"/>
                            </a:rPr>
                            <m:t>+</m:t>
                          </m:r>
                          <m:r>
                            <a:rPr lang="en-CA" sz="2800" i="1">
                              <a:latin typeface="Cambria Math" panose="02040503050406030204" pitchFamily="18" charset="0"/>
                            </a:rPr>
                            <m:t>𝑑</m:t>
                          </m:r>
                        </m:den>
                      </m:f>
                    </m:oMath>
                  </m:oMathPara>
                </a14:m>
                <a:endParaRPr lang="en-US" sz="2800"/>
              </a:p>
            </p:txBody>
          </p:sp>
        </mc:Choice>
        <mc:Fallback xmlns="">
          <p:sp>
            <p:nvSpPr>
              <p:cNvPr id="5" name="Rectangle 4">
                <a:extLst>
                  <a:ext uri="{FF2B5EF4-FFF2-40B4-BE49-F238E27FC236}">
                    <a16:creationId xmlns:a16="http://schemas.microsoft.com/office/drawing/2014/main" id="{96D4873E-10F9-4E14-ABC6-B7E6B4195C43}"/>
                  </a:ext>
                </a:extLst>
              </p:cNvPr>
              <p:cNvSpPr>
                <a:spLocks noRot="1" noChangeAspect="1" noMove="1" noResize="1" noEditPoints="1" noAdjustHandles="1" noChangeArrowheads="1" noChangeShapeType="1" noTextEdit="1"/>
              </p:cNvSpPr>
              <p:nvPr/>
            </p:nvSpPr>
            <p:spPr>
              <a:xfrm>
                <a:off x="5677989" y="2432820"/>
                <a:ext cx="6383382" cy="4020460"/>
              </a:xfrm>
              <a:prstGeom prst="rect">
                <a:avLst/>
              </a:prstGeom>
              <a:blipFill>
                <a:blip r:embed="rId3"/>
                <a:stretch>
                  <a:fillRect l="-1908" t="-2424"/>
                </a:stretch>
              </a:blipFill>
            </p:spPr>
            <p:txBody>
              <a:bodyPr/>
              <a:lstStyle/>
              <a:p>
                <a:r>
                  <a:rPr lang="en-US">
                    <a:noFill/>
                  </a:rPr>
                  <a:t> </a:t>
                </a:r>
              </a:p>
            </p:txBody>
          </p:sp>
        </mc:Fallback>
      </mc:AlternateContent>
      <p:graphicFrame>
        <p:nvGraphicFramePr>
          <p:cNvPr id="6" name="Content Placeholder 3">
            <a:extLst>
              <a:ext uri="{FF2B5EF4-FFF2-40B4-BE49-F238E27FC236}">
                <a16:creationId xmlns:a16="http://schemas.microsoft.com/office/drawing/2014/main" id="{F9D3E458-4E7C-4348-B8F6-6DDFD5CBA49D}"/>
              </a:ext>
            </a:extLst>
          </p:cNvPr>
          <p:cNvGraphicFramePr>
            <a:graphicFrameLocks/>
          </p:cNvGraphicFramePr>
          <p:nvPr/>
        </p:nvGraphicFramePr>
        <p:xfrm>
          <a:off x="6362223" y="0"/>
          <a:ext cx="5829777" cy="2316480"/>
        </p:xfrm>
        <a:graphic>
          <a:graphicData uri="http://schemas.openxmlformats.org/drawingml/2006/table">
            <a:tbl>
              <a:tblPr firstRow="1" bandRow="1">
                <a:tableStyleId>{5940675A-B579-460E-94D1-54222C63F5DA}</a:tableStyleId>
              </a:tblPr>
              <a:tblGrid>
                <a:gridCol w="1242189">
                  <a:extLst>
                    <a:ext uri="{9D8B030D-6E8A-4147-A177-3AD203B41FA5}">
                      <a16:colId xmlns:a16="http://schemas.microsoft.com/office/drawing/2014/main" val="1041037121"/>
                    </a:ext>
                  </a:extLst>
                </a:gridCol>
                <a:gridCol w="2125432">
                  <a:extLst>
                    <a:ext uri="{9D8B030D-6E8A-4147-A177-3AD203B41FA5}">
                      <a16:colId xmlns:a16="http://schemas.microsoft.com/office/drawing/2014/main" val="1349878552"/>
                    </a:ext>
                  </a:extLst>
                </a:gridCol>
                <a:gridCol w="1535430">
                  <a:extLst>
                    <a:ext uri="{9D8B030D-6E8A-4147-A177-3AD203B41FA5}">
                      <a16:colId xmlns:a16="http://schemas.microsoft.com/office/drawing/2014/main" val="594719917"/>
                    </a:ext>
                  </a:extLst>
                </a:gridCol>
                <a:gridCol w="926726">
                  <a:extLst>
                    <a:ext uri="{9D8B030D-6E8A-4147-A177-3AD203B41FA5}">
                      <a16:colId xmlns:a16="http://schemas.microsoft.com/office/drawing/2014/main" val="686867638"/>
                    </a:ext>
                  </a:extLst>
                </a:gridCol>
              </a:tblGrid>
              <a:tr h="370840">
                <a:tc>
                  <a:txBody>
                    <a:bodyPr/>
                    <a:lstStyle/>
                    <a:p>
                      <a:endParaRPr lang="en-US" sz="3200"/>
                    </a:p>
                  </a:txBody>
                  <a:tcPr/>
                </a:tc>
                <a:tc>
                  <a:txBody>
                    <a:bodyPr/>
                    <a:lstStyle/>
                    <a:p>
                      <a:endParaRPr lang="en-US" sz="3200"/>
                    </a:p>
                  </a:txBody>
                  <a:tcPr/>
                </a:tc>
                <a:tc gridSpan="2">
                  <a:txBody>
                    <a:bodyPr/>
                    <a:lstStyle/>
                    <a:p>
                      <a:pPr algn="ctr"/>
                      <a:r>
                        <a:rPr lang="en-CA" sz="3200"/>
                        <a:t>Status</a:t>
                      </a:r>
                      <a:endParaRPr lang="en-US" sz="3200"/>
                    </a:p>
                  </a:txBody>
                  <a:tcPr anchor="ct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tc>
                <a:tc>
                  <a:txBody>
                    <a:bodyPr/>
                    <a:lstStyle/>
                    <a:p>
                      <a:endParaRPr lang="en-US" sz="3200"/>
                    </a:p>
                  </a:txBody>
                  <a:tcPr/>
                </a:tc>
                <a:tc>
                  <a:txBody>
                    <a:bodyPr/>
                    <a:lstStyle/>
                    <a:p>
                      <a:pPr algn="ctr"/>
                      <a:r>
                        <a:rPr lang="en-CA" sz="3200"/>
                        <a:t>Disease</a:t>
                      </a:r>
                      <a:endParaRPr lang="en-US" sz="3200"/>
                    </a:p>
                  </a:txBody>
                  <a:tcPr/>
                </a:tc>
                <a:tc>
                  <a:txBody>
                    <a:bodyPr/>
                    <a:lstStyle/>
                    <a:p>
                      <a:pPr algn="ctr"/>
                      <a:r>
                        <a:rPr lang="en-CA" sz="3200"/>
                        <a:t>Not</a:t>
                      </a:r>
                      <a:endParaRPr lang="en-US" sz="3200"/>
                    </a:p>
                  </a:txBody>
                  <a:tcPr/>
                </a:tc>
                <a:extLst>
                  <a:ext uri="{0D108BD9-81ED-4DB2-BD59-A6C34878D82A}">
                    <a16:rowId xmlns:a16="http://schemas.microsoft.com/office/drawing/2014/main" val="3928069223"/>
                  </a:ext>
                </a:extLst>
              </a:tr>
              <a:tr h="370840">
                <a:tc rowSpan="2">
                  <a:txBody>
                    <a:bodyPr/>
                    <a:lstStyle/>
                    <a:p>
                      <a:r>
                        <a:rPr lang="en-CA" sz="3200"/>
                        <a:t>Group</a:t>
                      </a:r>
                      <a:endParaRPr lang="en-US" sz="3200"/>
                    </a:p>
                  </a:txBody>
                  <a:tcPr anchor="ctr"/>
                </a:tc>
                <a:tc>
                  <a:txBody>
                    <a:bodyPr/>
                    <a:lstStyle/>
                    <a:p>
                      <a:r>
                        <a:rPr lang="en-CA" sz="3200"/>
                        <a:t>Exposed</a:t>
                      </a:r>
                      <a:endParaRPr lang="en-US" sz="3200"/>
                    </a:p>
                  </a:txBody>
                  <a:tcPr/>
                </a:tc>
                <a:tc>
                  <a:txBody>
                    <a:bodyPr/>
                    <a:lstStyle/>
                    <a:p>
                      <a:pPr algn="ctr"/>
                      <a:r>
                        <a:rPr lang="en-CA" sz="3200"/>
                        <a:t>a</a:t>
                      </a:r>
                      <a:endParaRPr lang="en-US" sz="3200"/>
                    </a:p>
                  </a:txBody>
                  <a:tcPr/>
                </a:tc>
                <a:tc>
                  <a:txBody>
                    <a:bodyPr/>
                    <a:lstStyle/>
                    <a:p>
                      <a:pPr algn="ctr"/>
                      <a:r>
                        <a:rPr lang="en-CA" sz="3200"/>
                        <a:t>b</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Unexposed</a:t>
                      </a:r>
                      <a:endParaRPr lang="en-US" sz="3200"/>
                    </a:p>
                  </a:txBody>
                  <a:tcPr/>
                </a:tc>
                <a:tc>
                  <a:txBody>
                    <a:bodyPr/>
                    <a:lstStyle/>
                    <a:p>
                      <a:pPr algn="ctr"/>
                      <a:r>
                        <a:rPr lang="en-CA" sz="3200"/>
                        <a:t>c</a:t>
                      </a:r>
                      <a:endParaRPr lang="en-US" sz="3200"/>
                    </a:p>
                  </a:txBody>
                  <a:tcPr/>
                </a:tc>
                <a:tc>
                  <a:txBody>
                    <a:bodyPr/>
                    <a:lstStyle/>
                    <a:p>
                      <a:pPr algn="ctr"/>
                      <a:r>
                        <a:rPr lang="en-CA" sz="3200"/>
                        <a:t>d</a:t>
                      </a:r>
                      <a:endParaRPr lang="en-US" sz="3200"/>
                    </a:p>
                  </a:txBody>
                  <a:tcPr/>
                </a:tc>
                <a:extLst>
                  <a:ext uri="{0D108BD9-81ED-4DB2-BD59-A6C34878D82A}">
                    <a16:rowId xmlns:a16="http://schemas.microsoft.com/office/drawing/2014/main" val="3657073107"/>
                  </a:ext>
                </a:extLst>
              </a:tr>
            </a:tbl>
          </a:graphicData>
        </a:graphic>
      </p:graphicFrame>
      <p:sp>
        <p:nvSpPr>
          <p:cNvPr id="8" name="Slide Number Placeholder 7">
            <a:extLst>
              <a:ext uri="{FF2B5EF4-FFF2-40B4-BE49-F238E27FC236}">
                <a16:creationId xmlns:a16="http://schemas.microsoft.com/office/drawing/2014/main" id="{D2926D20-8156-4F22-B972-C468BFCEFC7A}"/>
              </a:ext>
            </a:extLst>
          </p:cNvPr>
          <p:cNvSpPr>
            <a:spLocks noGrp="1"/>
          </p:cNvSpPr>
          <p:nvPr>
            <p:ph type="sldNum" sz="quarter" idx="12"/>
          </p:nvPr>
        </p:nvSpPr>
        <p:spPr/>
        <p:txBody>
          <a:bodyPr/>
          <a:lstStyle/>
          <a:p>
            <a:fld id="{98505B74-C043-43EB-B7F7-1CE882BEB3D1}" type="slidenum">
              <a:rPr lang="en-US" smtClean="0"/>
              <a:pPr/>
              <a:t>27</a:t>
            </a:fld>
            <a:endParaRPr lang="en-US"/>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BCDDABB-F4D0-47B9-9C45-AD2BD0478EBB}"/>
                  </a:ext>
                </a:extLst>
              </p14:cNvPr>
              <p14:cNvContentPartPr/>
              <p14:nvPr/>
            </p14:nvContentPartPr>
            <p14:xfrm>
              <a:off x="4052520" y="880920"/>
              <a:ext cx="7886160" cy="5677920"/>
            </p14:xfrm>
          </p:contentPart>
        </mc:Choice>
        <mc:Fallback xmlns="">
          <p:pic>
            <p:nvPicPr>
              <p:cNvPr id="9" name="Ink 8">
                <a:extLst>
                  <a:ext uri="{FF2B5EF4-FFF2-40B4-BE49-F238E27FC236}">
                    <a16:creationId xmlns:a16="http://schemas.microsoft.com/office/drawing/2014/main" id="{BBCDDABB-F4D0-47B9-9C45-AD2BD0478EBB}"/>
                  </a:ext>
                </a:extLst>
              </p:cNvPr>
              <p:cNvPicPr/>
              <p:nvPr/>
            </p:nvPicPr>
            <p:blipFill>
              <a:blip r:embed="rId5"/>
              <a:stretch>
                <a:fillRect/>
              </a:stretch>
            </p:blipFill>
            <p:spPr>
              <a:xfrm>
                <a:off x="4043160" y="871560"/>
                <a:ext cx="7904880" cy="5696640"/>
              </a:xfrm>
              <a:prstGeom prst="rect">
                <a:avLst/>
              </a:prstGeom>
            </p:spPr>
          </p:pic>
        </mc:Fallback>
      </mc:AlternateContent>
    </p:spTree>
    <p:extLst>
      <p:ext uri="{BB962C8B-B14F-4D97-AF65-F5344CB8AC3E}">
        <p14:creationId xmlns:p14="http://schemas.microsoft.com/office/powerpoint/2010/main" val="304687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FE45E8-71AA-450B-B93B-1DDE1E2F15B1}"/>
              </a:ext>
            </a:extLst>
          </p:cNvPr>
          <p:cNvSpPr/>
          <p:nvPr/>
        </p:nvSpPr>
        <p:spPr>
          <a:xfrm>
            <a:off x="9780104" y="616227"/>
            <a:ext cx="1391480" cy="1630016"/>
          </a:xfrm>
          <a:prstGeom prst="rect">
            <a:avLst/>
          </a:prstGeom>
          <a:solidFill>
            <a:srgbClr val="FC8D6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627783-9B20-49EE-9C9C-4E7AF9CAEE19}"/>
              </a:ext>
            </a:extLst>
          </p:cNvPr>
          <p:cNvSpPr/>
          <p:nvPr/>
        </p:nvSpPr>
        <p:spPr>
          <a:xfrm>
            <a:off x="11353800" y="616227"/>
            <a:ext cx="838200" cy="1630016"/>
          </a:xfrm>
          <a:prstGeom prst="rect">
            <a:avLst/>
          </a:prstGeom>
          <a:solidFill>
            <a:srgbClr val="E78AC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A60194-5F3F-4F69-84DE-BA8A47D37478}"/>
              </a:ext>
            </a:extLst>
          </p:cNvPr>
          <p:cNvSpPr/>
          <p:nvPr/>
        </p:nvSpPr>
        <p:spPr>
          <a:xfrm>
            <a:off x="2647121" y="4277140"/>
            <a:ext cx="2580861" cy="434008"/>
          </a:xfrm>
          <a:prstGeom prst="rect">
            <a:avLst/>
          </a:prstGeom>
          <a:solidFill>
            <a:srgbClr val="FC8D6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AFCED7-E553-4B1B-8C4C-2E7519CB4C54}"/>
              </a:ext>
            </a:extLst>
          </p:cNvPr>
          <p:cNvSpPr/>
          <p:nvPr/>
        </p:nvSpPr>
        <p:spPr>
          <a:xfrm>
            <a:off x="2829339" y="4711148"/>
            <a:ext cx="2269436" cy="434008"/>
          </a:xfrm>
          <a:prstGeom prst="rect">
            <a:avLst/>
          </a:prstGeom>
          <a:solidFill>
            <a:srgbClr val="E78AC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761D0-2CDA-46D3-9AE9-AB3CB4D313AD}"/>
              </a:ext>
            </a:extLst>
          </p:cNvPr>
          <p:cNvSpPr>
            <a:spLocks noGrp="1"/>
          </p:cNvSpPr>
          <p:nvPr>
            <p:ph type="title"/>
          </p:nvPr>
        </p:nvSpPr>
        <p:spPr/>
        <p:txBody>
          <a:bodyPr/>
          <a:lstStyle/>
          <a:p>
            <a:r>
              <a:rPr lang="en-CA"/>
              <a:t>Risk and Study Design</a:t>
            </a:r>
            <a:endParaRPr lang="en-US"/>
          </a:p>
        </p:txBody>
      </p:sp>
      <p:sp>
        <p:nvSpPr>
          <p:cNvPr id="3" name="Content Placeholder 2">
            <a:extLst>
              <a:ext uri="{FF2B5EF4-FFF2-40B4-BE49-F238E27FC236}">
                <a16:creationId xmlns:a16="http://schemas.microsoft.com/office/drawing/2014/main" id="{5077307B-756A-49A5-A652-7B5C676ECF3E}"/>
              </a:ext>
            </a:extLst>
          </p:cNvPr>
          <p:cNvSpPr>
            <a:spLocks noGrp="1"/>
          </p:cNvSpPr>
          <p:nvPr>
            <p:ph idx="1"/>
          </p:nvPr>
        </p:nvSpPr>
        <p:spPr>
          <a:xfrm>
            <a:off x="376645" y="1860459"/>
            <a:ext cx="5119128" cy="4351338"/>
          </a:xfrm>
        </p:spPr>
        <p:txBody>
          <a:bodyPr/>
          <a:lstStyle/>
          <a:p>
            <a:r>
              <a:rPr lang="en-CA"/>
              <a:t>Note that the study design is deeply connected to the types of analyses that can be done with a 2x2 table.</a:t>
            </a:r>
          </a:p>
          <a:p>
            <a:r>
              <a:rPr lang="en-CA"/>
              <a:t>Example: In a </a:t>
            </a:r>
            <a:r>
              <a:rPr lang="en-CA" b="1"/>
              <a:t>Case Control Study</a:t>
            </a:r>
            <a:r>
              <a:rPr lang="en-CA"/>
              <a:t>, participants are recruited because they have the </a:t>
            </a:r>
            <a:r>
              <a:rPr lang="en-CA" i="1"/>
              <a:t>Disease </a:t>
            </a:r>
            <a:r>
              <a:rPr lang="en-CA"/>
              <a:t>and or because they do </a:t>
            </a:r>
            <a:r>
              <a:rPr lang="en-CA" i="1"/>
              <a:t>Not</a:t>
            </a:r>
            <a:r>
              <a:rPr lang="en-CA"/>
              <a:t> it.</a:t>
            </a:r>
          </a:p>
        </p:txBody>
      </p:sp>
      <p:graphicFrame>
        <p:nvGraphicFramePr>
          <p:cNvPr id="4" name="Content Placeholder 3">
            <a:extLst>
              <a:ext uri="{FF2B5EF4-FFF2-40B4-BE49-F238E27FC236}">
                <a16:creationId xmlns:a16="http://schemas.microsoft.com/office/drawing/2014/main" id="{0CB63CA4-E244-457F-8AF9-F90B5D97C8AE}"/>
              </a:ext>
            </a:extLst>
          </p:cNvPr>
          <p:cNvGraphicFramePr>
            <a:graphicFrameLocks/>
          </p:cNvGraphicFramePr>
          <p:nvPr/>
        </p:nvGraphicFramePr>
        <p:xfrm>
          <a:off x="7604412" y="0"/>
          <a:ext cx="4587588" cy="2316480"/>
        </p:xfrm>
        <a:graphic>
          <a:graphicData uri="http://schemas.openxmlformats.org/drawingml/2006/table">
            <a:tbl>
              <a:tblPr firstRow="1" bandRow="1">
                <a:tableStyleId>{5940675A-B579-460E-94D1-54222C63F5DA}</a:tableStyleId>
              </a:tblPr>
              <a:tblGrid>
                <a:gridCol w="2125432">
                  <a:extLst>
                    <a:ext uri="{9D8B030D-6E8A-4147-A177-3AD203B41FA5}">
                      <a16:colId xmlns:a16="http://schemas.microsoft.com/office/drawing/2014/main" val="1349878552"/>
                    </a:ext>
                  </a:extLst>
                </a:gridCol>
                <a:gridCol w="1535430">
                  <a:extLst>
                    <a:ext uri="{9D8B030D-6E8A-4147-A177-3AD203B41FA5}">
                      <a16:colId xmlns:a16="http://schemas.microsoft.com/office/drawing/2014/main" val="594719917"/>
                    </a:ext>
                  </a:extLst>
                </a:gridCol>
                <a:gridCol w="926726">
                  <a:extLst>
                    <a:ext uri="{9D8B030D-6E8A-4147-A177-3AD203B41FA5}">
                      <a16:colId xmlns:a16="http://schemas.microsoft.com/office/drawing/2014/main" val="686867638"/>
                    </a:ext>
                  </a:extLst>
                </a:gridCol>
              </a:tblGrid>
              <a:tr h="370840">
                <a:tc>
                  <a:txBody>
                    <a:bodyPr/>
                    <a:lstStyle/>
                    <a:p>
                      <a:endParaRPr lang="en-US" sz="3200"/>
                    </a:p>
                  </a:txBody>
                  <a:tcPr/>
                </a:tc>
                <a:tc gridSpan="2">
                  <a:txBody>
                    <a:bodyPr/>
                    <a:lstStyle/>
                    <a:p>
                      <a:pPr algn="ctr"/>
                      <a:r>
                        <a:rPr lang="en-CA" sz="3200"/>
                        <a:t>Status</a:t>
                      </a:r>
                      <a:endParaRPr lang="en-US" sz="3200"/>
                    </a:p>
                  </a:txBody>
                  <a:tcPr anchor="ct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tc>
                <a:tc>
                  <a:txBody>
                    <a:bodyPr/>
                    <a:lstStyle/>
                    <a:p>
                      <a:pPr algn="ctr"/>
                      <a:r>
                        <a:rPr lang="en-CA" sz="3200"/>
                        <a:t>Disease</a:t>
                      </a:r>
                      <a:endParaRPr lang="en-US" sz="3200"/>
                    </a:p>
                  </a:txBody>
                  <a:tcPr/>
                </a:tc>
                <a:tc>
                  <a:txBody>
                    <a:bodyPr/>
                    <a:lstStyle/>
                    <a:p>
                      <a:pPr algn="ctr"/>
                      <a:r>
                        <a:rPr lang="en-CA" sz="3200"/>
                        <a:t>Not</a:t>
                      </a:r>
                      <a:endParaRPr lang="en-US" sz="3200"/>
                    </a:p>
                  </a:txBody>
                  <a:tcPr/>
                </a:tc>
                <a:extLst>
                  <a:ext uri="{0D108BD9-81ED-4DB2-BD59-A6C34878D82A}">
                    <a16:rowId xmlns:a16="http://schemas.microsoft.com/office/drawing/2014/main" val="3928069223"/>
                  </a:ext>
                </a:extLst>
              </a:tr>
              <a:tr h="370840">
                <a:tc>
                  <a:txBody>
                    <a:bodyPr/>
                    <a:lstStyle/>
                    <a:p>
                      <a:r>
                        <a:rPr lang="en-CA" sz="3200"/>
                        <a:t>Exposed</a:t>
                      </a:r>
                      <a:endParaRPr lang="en-US" sz="3200"/>
                    </a:p>
                  </a:txBody>
                  <a:tcPr/>
                </a:tc>
                <a:tc>
                  <a:txBody>
                    <a:bodyPr/>
                    <a:lstStyle/>
                    <a:p>
                      <a:pPr algn="ctr"/>
                      <a:r>
                        <a:rPr lang="en-CA" sz="3200"/>
                        <a:t>a</a:t>
                      </a:r>
                      <a:endParaRPr lang="en-US" sz="3200"/>
                    </a:p>
                  </a:txBody>
                  <a:tcPr/>
                </a:tc>
                <a:tc>
                  <a:txBody>
                    <a:bodyPr/>
                    <a:lstStyle/>
                    <a:p>
                      <a:pPr algn="ctr"/>
                      <a:r>
                        <a:rPr lang="en-CA" sz="3200"/>
                        <a:t>b</a:t>
                      </a:r>
                      <a:endParaRPr lang="en-US" sz="3200"/>
                    </a:p>
                  </a:txBody>
                  <a:tcPr/>
                </a:tc>
                <a:extLst>
                  <a:ext uri="{0D108BD9-81ED-4DB2-BD59-A6C34878D82A}">
                    <a16:rowId xmlns:a16="http://schemas.microsoft.com/office/drawing/2014/main" val="905996379"/>
                  </a:ext>
                </a:extLst>
              </a:tr>
              <a:tr h="370840">
                <a:tc>
                  <a:txBody>
                    <a:bodyPr/>
                    <a:lstStyle/>
                    <a:p>
                      <a:r>
                        <a:rPr lang="en-CA" sz="3200"/>
                        <a:t>Unexposed</a:t>
                      </a:r>
                      <a:endParaRPr lang="en-US" sz="3200"/>
                    </a:p>
                  </a:txBody>
                  <a:tcPr/>
                </a:tc>
                <a:tc>
                  <a:txBody>
                    <a:bodyPr/>
                    <a:lstStyle/>
                    <a:p>
                      <a:pPr algn="ctr"/>
                      <a:r>
                        <a:rPr lang="en-CA" sz="3200"/>
                        <a:t>c</a:t>
                      </a:r>
                      <a:endParaRPr lang="en-US" sz="3200"/>
                    </a:p>
                  </a:txBody>
                  <a:tcPr/>
                </a:tc>
                <a:tc>
                  <a:txBody>
                    <a:bodyPr/>
                    <a:lstStyle/>
                    <a:p>
                      <a:pPr algn="ctr"/>
                      <a:r>
                        <a:rPr lang="en-CA" sz="3200"/>
                        <a:t>d</a:t>
                      </a:r>
                      <a:endParaRPr lang="en-US" sz="3200"/>
                    </a:p>
                  </a:txBody>
                  <a:tcPr/>
                </a:tc>
                <a:extLst>
                  <a:ext uri="{0D108BD9-81ED-4DB2-BD59-A6C34878D82A}">
                    <a16:rowId xmlns:a16="http://schemas.microsoft.com/office/drawing/2014/main" val="3657073107"/>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DE47F85-F6CA-49E4-ADBA-1BFE31D3AAE0}"/>
                  </a:ext>
                </a:extLst>
              </p:cNvPr>
              <p:cNvSpPr/>
              <p:nvPr/>
            </p:nvSpPr>
            <p:spPr>
              <a:xfrm>
                <a:off x="5677989" y="2432820"/>
                <a:ext cx="6383382" cy="4060599"/>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CA" sz="2800">
                    <a:solidFill>
                      <a:prstClr val="black"/>
                    </a:solidFill>
                  </a:rPr>
                  <a:t>Note these sums have meanings:</a:t>
                </a:r>
              </a:p>
              <a:p>
                <a:pPr marL="685800" lvl="1" indent="-228600">
                  <a:lnSpc>
                    <a:spcPct val="90000"/>
                  </a:lnSpc>
                  <a:spcBef>
                    <a:spcPts val="500"/>
                  </a:spcBef>
                  <a:buFont typeface="Arial" panose="020B0604020202020204" pitchFamily="34" charset="0"/>
                  <a:buChar char="•"/>
                </a:pPr>
                <a14:m>
                  <m:oMath xmlns:m="http://schemas.openxmlformats.org/officeDocument/2006/math">
                    <m:r>
                      <a:rPr lang="en-CA" sz="2400" i="1" smtClean="0">
                        <a:latin typeface="Cambria Math" panose="02040503050406030204" pitchFamily="18" charset="0"/>
                      </a:rPr>
                      <m:t>𝑎</m:t>
                    </m:r>
                    <m:r>
                      <a:rPr lang="en-CA" sz="2400" i="1" smtClean="0">
                        <a:latin typeface="Cambria Math" panose="02040503050406030204" pitchFamily="18" charset="0"/>
                      </a:rPr>
                      <m:t>+</m:t>
                    </m:r>
                    <m:r>
                      <a:rPr lang="en-CA" sz="2400" b="0" i="1" smtClean="0">
                        <a:latin typeface="Cambria Math" panose="02040503050406030204" pitchFamily="18" charset="0"/>
                      </a:rPr>
                      <m:t>𝑐</m:t>
                    </m:r>
                  </m:oMath>
                </a14:m>
                <a:r>
                  <a:rPr lang="en-US" sz="2400"/>
                  <a:t> is the number of people in the study with the </a:t>
                </a:r>
                <a:r>
                  <a:rPr lang="en-US" sz="2400" i="1"/>
                  <a:t>Disease </a:t>
                </a:r>
                <a:r>
                  <a:rPr lang="en-US" sz="2400"/>
                  <a:t>(i.e. selected in the </a:t>
                </a:r>
                <a:r>
                  <a:rPr lang="en-US" sz="2400" i="1"/>
                  <a:t>Disease </a:t>
                </a:r>
                <a:r>
                  <a:rPr lang="en-US" sz="2400"/>
                  <a:t>group)</a:t>
                </a:r>
              </a:p>
              <a:p>
                <a:pPr marL="685800" lvl="1" indent="-228600">
                  <a:lnSpc>
                    <a:spcPct val="90000"/>
                  </a:lnSpc>
                  <a:spcBef>
                    <a:spcPts val="500"/>
                  </a:spcBef>
                  <a:buFont typeface="Arial" panose="020B0604020202020204" pitchFamily="34" charset="0"/>
                  <a:buChar char="•"/>
                </a:pPr>
                <a14:m>
                  <m:oMath xmlns:m="http://schemas.openxmlformats.org/officeDocument/2006/math">
                    <m:r>
                      <a:rPr lang="en-CA" sz="2400" b="0" i="1" smtClean="0">
                        <a:latin typeface="Cambria Math" panose="02040503050406030204" pitchFamily="18" charset="0"/>
                      </a:rPr>
                      <m:t>𝑎</m:t>
                    </m:r>
                    <m:r>
                      <a:rPr lang="en-CA" sz="2400" b="0" i="1" smtClean="0">
                        <a:latin typeface="Cambria Math" panose="02040503050406030204" pitchFamily="18" charset="0"/>
                      </a:rPr>
                      <m:t>+</m:t>
                    </m:r>
                    <m:r>
                      <a:rPr lang="en-CA" sz="2400" b="0" i="1" smtClean="0">
                        <a:latin typeface="Cambria Math" panose="02040503050406030204" pitchFamily="18" charset="0"/>
                      </a:rPr>
                      <m:t>𝑏</m:t>
                    </m:r>
                  </m:oMath>
                </a14:m>
                <a:r>
                  <a:rPr lang="en-US" sz="2400" i="1"/>
                  <a:t> </a:t>
                </a:r>
                <a:r>
                  <a:rPr lang="en-US" sz="2400"/>
                  <a:t>is </a:t>
                </a:r>
                <a:r>
                  <a:rPr lang="en-US" sz="2400" u="sng"/>
                  <a:t>NOT</a:t>
                </a:r>
                <a:r>
                  <a:rPr lang="en-US" sz="2400"/>
                  <a:t> the number of people in the </a:t>
                </a:r>
                <a:r>
                  <a:rPr lang="en-US" sz="2400" i="1"/>
                  <a:t>Exposed </a:t>
                </a:r>
                <a:r>
                  <a:rPr lang="en-US" sz="2400"/>
                  <a:t>group… there wasn’t an exposure group! </a:t>
                </a:r>
                <a:endParaRPr lang="en-CA" sz="2400" i="1"/>
              </a:p>
              <a:p>
                <a:pPr marL="685800" lvl="1" indent="-228600">
                  <a:lnSpc>
                    <a:spcPct val="90000"/>
                  </a:lnSpc>
                  <a:spcBef>
                    <a:spcPts val="500"/>
                  </a:spcBef>
                  <a:buFont typeface="Arial" panose="020B0604020202020204" pitchFamily="34" charset="0"/>
                  <a:buChar char="•"/>
                </a:pPr>
                <a:endParaRPr lang="en-CA" sz="2400" i="1"/>
              </a:p>
              <a:p>
                <a:pPr marL="0" lvl="1">
                  <a:lnSpc>
                    <a:spcPct val="90000"/>
                  </a:lnSpc>
                  <a:spcBef>
                    <a:spcPts val="500"/>
                  </a:spcBef>
                </a:pPr>
                <a:r>
                  <a:rPr lang="en-CA" sz="2400"/>
                  <a:t>Because the participants were selected based on outcome (</a:t>
                </a:r>
                <a:r>
                  <a:rPr lang="en-CA" sz="2400" i="1"/>
                  <a:t>Disease</a:t>
                </a:r>
                <a:r>
                  <a:rPr lang="en-CA" sz="2400"/>
                  <a:t> or </a:t>
                </a:r>
                <a:r>
                  <a:rPr lang="en-CA" sz="2400" i="1"/>
                  <a:t>Not</a:t>
                </a:r>
                <a:r>
                  <a:rPr lang="en-CA" sz="2400"/>
                  <a:t>), we </a:t>
                </a:r>
                <a:r>
                  <a:rPr lang="en-CA" sz="2400" b="1"/>
                  <a:t>cannot</a:t>
                </a:r>
                <a:r>
                  <a:rPr lang="en-CA" sz="2400"/>
                  <a:t> get an estimate of the prevalence. </a:t>
                </a:r>
                <a:endParaRPr lang="en-US" sz="2400"/>
              </a:p>
            </p:txBody>
          </p:sp>
        </mc:Choice>
        <mc:Fallback xmlns="">
          <p:sp>
            <p:nvSpPr>
              <p:cNvPr id="6" name="Rectangle 5">
                <a:extLst>
                  <a:ext uri="{FF2B5EF4-FFF2-40B4-BE49-F238E27FC236}">
                    <a16:creationId xmlns:a16="http://schemas.microsoft.com/office/drawing/2014/main" id="{FDE47F85-F6CA-49E4-ADBA-1BFE31D3AAE0}"/>
                  </a:ext>
                </a:extLst>
              </p:cNvPr>
              <p:cNvSpPr>
                <a:spLocks noRot="1" noChangeAspect="1" noMove="1" noResize="1" noEditPoints="1" noAdjustHandles="1" noChangeArrowheads="1" noChangeShapeType="1" noTextEdit="1"/>
              </p:cNvSpPr>
              <p:nvPr/>
            </p:nvSpPr>
            <p:spPr>
              <a:xfrm>
                <a:off x="5677989" y="2432820"/>
                <a:ext cx="6383382" cy="4060599"/>
              </a:xfrm>
              <a:prstGeom prst="rect">
                <a:avLst/>
              </a:prstGeom>
              <a:blipFill>
                <a:blip r:embed="rId3"/>
                <a:stretch>
                  <a:fillRect l="-1718" t="-2402" r="-1908" b="-240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CCD2B7B-AE0B-41A6-A70D-E0BE4B7214D4}"/>
              </a:ext>
            </a:extLst>
          </p:cNvPr>
          <p:cNvSpPr>
            <a:spLocks noGrp="1"/>
          </p:cNvSpPr>
          <p:nvPr>
            <p:ph type="sldNum" sz="quarter" idx="12"/>
          </p:nvPr>
        </p:nvSpPr>
        <p:spPr/>
        <p:txBody>
          <a:bodyPr/>
          <a:lstStyle/>
          <a:p>
            <a:fld id="{98505B74-C043-43EB-B7F7-1CE882BEB3D1}" type="slidenum">
              <a:rPr lang="en-US" smtClean="0"/>
              <a:pPr/>
              <a:t>28</a:t>
            </a:fld>
            <a:endParaRPr lang="en-US"/>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E70F4804-8B17-4CA3-A9D6-2EAFCA52F213}"/>
                  </a:ext>
                </a:extLst>
              </p14:cNvPr>
              <p14:cNvContentPartPr/>
              <p14:nvPr/>
            </p14:nvContentPartPr>
            <p14:xfrm>
              <a:off x="5493240" y="1049400"/>
              <a:ext cx="6592320" cy="4176720"/>
            </p14:xfrm>
          </p:contentPart>
        </mc:Choice>
        <mc:Fallback xmlns="">
          <p:pic>
            <p:nvPicPr>
              <p:cNvPr id="11" name="Ink 10">
                <a:extLst>
                  <a:ext uri="{FF2B5EF4-FFF2-40B4-BE49-F238E27FC236}">
                    <a16:creationId xmlns:a16="http://schemas.microsoft.com/office/drawing/2014/main" id="{E70F4804-8B17-4CA3-A9D6-2EAFCA52F213}"/>
                  </a:ext>
                </a:extLst>
              </p:cNvPr>
              <p:cNvPicPr/>
              <p:nvPr/>
            </p:nvPicPr>
            <p:blipFill>
              <a:blip r:embed="rId5"/>
              <a:stretch>
                <a:fillRect/>
              </a:stretch>
            </p:blipFill>
            <p:spPr>
              <a:xfrm>
                <a:off x="5483880" y="1040040"/>
                <a:ext cx="6611040" cy="4195440"/>
              </a:xfrm>
              <a:prstGeom prst="rect">
                <a:avLst/>
              </a:prstGeom>
            </p:spPr>
          </p:pic>
        </mc:Fallback>
      </mc:AlternateContent>
    </p:spTree>
    <p:extLst>
      <p:ext uri="{BB962C8B-B14F-4D97-AF65-F5344CB8AC3E}">
        <p14:creationId xmlns:p14="http://schemas.microsoft.com/office/powerpoint/2010/main" val="16804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E58FC-2611-4140-A508-382C167CD448}"/>
              </a:ext>
            </a:extLst>
          </p:cNvPr>
          <p:cNvSpPr>
            <a:spLocks noGrp="1"/>
          </p:cNvSpPr>
          <p:nvPr>
            <p:ph type="title"/>
          </p:nvPr>
        </p:nvSpPr>
        <p:spPr/>
        <p:txBody>
          <a:bodyPr/>
          <a:lstStyle/>
          <a:p>
            <a:r>
              <a:rPr lang="en-CA"/>
              <a:t>Risk Difference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4A207B-115F-4813-BD4E-CAB7ABDDFFEE}"/>
                  </a:ext>
                </a:extLst>
              </p:cNvPr>
              <p:cNvSpPr>
                <a:spLocks noGrp="1"/>
              </p:cNvSpPr>
              <p:nvPr>
                <p:ph idx="1"/>
              </p:nvPr>
            </p:nvSpPr>
            <p:spPr/>
            <p:txBody>
              <a:bodyPr>
                <a:normAutofit fontScale="92500" lnSpcReduction="20000"/>
              </a:bodyPr>
              <a:lstStyle/>
              <a:p>
                <a:r>
                  <a:rPr lang="en-CA"/>
                  <a:t>Also known as:</a:t>
                </a:r>
              </a:p>
              <a:p>
                <a:pPr lvl="1"/>
                <a:r>
                  <a:rPr lang="en-CA"/>
                  <a:t>Attributable Risk </a:t>
                </a:r>
              </a:p>
              <a:p>
                <a:pPr lvl="1"/>
                <a:r>
                  <a:rPr lang="en-CA"/>
                  <a:t>Absolute Risk Increase (ARI) </a:t>
                </a:r>
              </a:p>
              <a:p>
                <a:pPr lvl="1"/>
                <a:r>
                  <a:rPr lang="en-CA"/>
                  <a:t>Absolute Risk Reduction (ARR) (context)</a:t>
                </a:r>
              </a:p>
              <a:p>
                <a:pPr lvl="1"/>
                <a:endParaRPr lang="en-CA"/>
              </a:p>
              <a:p>
                <a:r>
                  <a:rPr lang="en-CA"/>
                  <a:t>Compare the risks using </a:t>
                </a:r>
                <a:r>
                  <a:rPr lang="en-CA" i="1"/>
                  <a:t>subtraction</a:t>
                </a:r>
                <a:endParaRPr lang="en-CA"/>
              </a:p>
              <a:p>
                <a:endParaRPr lang="en-CA"/>
              </a:p>
              <a:p>
                <a:pPr marL="0" indent="0">
                  <a:buNone/>
                </a:pPr>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Attributable</m:t>
                      </m:r>
                      <m:r>
                        <a:rPr lang="en-CA" b="0" i="0" smtClean="0">
                          <a:latin typeface="Cambria Math" panose="02040503050406030204" pitchFamily="18" charset="0"/>
                        </a:rPr>
                        <m:t> </m:t>
                      </m:r>
                      <m:r>
                        <m:rPr>
                          <m:sty m:val="p"/>
                        </m:rPr>
                        <a:rPr lang="en-CA" b="0" i="0" smtClean="0">
                          <a:latin typeface="Cambria Math" panose="02040503050406030204" pitchFamily="18" charset="0"/>
                        </a:rPr>
                        <m:t>Risk</m:t>
                      </m:r>
                      <m:r>
                        <a:rPr lang="en-CA" b="0" i="0" smtClean="0">
                          <a:latin typeface="Cambria Math" panose="02040503050406030204" pitchFamily="18" charset="0"/>
                        </a:rPr>
                        <m:t>=</m:t>
                      </m:r>
                      <m:sSub>
                        <m:sSubPr>
                          <m:ctrlPr>
                            <a:rPr lang="en-CA" i="1">
                              <a:latin typeface="Cambria Math" panose="02040503050406030204" pitchFamily="18" charset="0"/>
                            </a:rPr>
                          </m:ctrlPr>
                        </m:sSubPr>
                        <m:e>
                          <m:r>
                            <m:rPr>
                              <m:sty m:val="p"/>
                            </m:rPr>
                            <a:rPr lang="en-CA">
                              <a:latin typeface="Cambria Math" panose="02040503050406030204" pitchFamily="18" charset="0"/>
                            </a:rPr>
                            <m:t>Risk</m:t>
                          </m:r>
                        </m:e>
                        <m:sub>
                          <m:r>
                            <m:rPr>
                              <m:sty m:val="p"/>
                            </m:rPr>
                            <a:rPr lang="en-CA" b="0" i="0" smtClean="0">
                              <a:latin typeface="Cambria Math" panose="02040503050406030204" pitchFamily="18" charset="0"/>
                            </a:rPr>
                            <m:t>Control</m:t>
                          </m:r>
                        </m:sub>
                      </m:sSub>
                      <m:r>
                        <a:rPr lang="en-CA">
                          <a:latin typeface="Cambria Math" panose="02040503050406030204" pitchFamily="18" charset="0"/>
                        </a:rPr>
                        <m:t>−</m:t>
                      </m:r>
                      <m:sSub>
                        <m:sSubPr>
                          <m:ctrlPr>
                            <a:rPr lang="en-CA" i="1">
                              <a:latin typeface="Cambria Math" panose="02040503050406030204" pitchFamily="18" charset="0"/>
                            </a:rPr>
                          </m:ctrlPr>
                        </m:sSubPr>
                        <m:e>
                          <m:r>
                            <m:rPr>
                              <m:sty m:val="p"/>
                            </m:rPr>
                            <a:rPr lang="en-CA">
                              <a:latin typeface="Cambria Math" panose="02040503050406030204" pitchFamily="18" charset="0"/>
                            </a:rPr>
                            <m:t>Risk</m:t>
                          </m:r>
                        </m:e>
                        <m:sub>
                          <m:r>
                            <m:rPr>
                              <m:sty m:val="p"/>
                            </m:rPr>
                            <a:rPr lang="en-CA">
                              <a:latin typeface="Cambria Math" panose="02040503050406030204" pitchFamily="18" charset="0"/>
                            </a:rPr>
                            <m:t>Treat</m:t>
                          </m:r>
                          <m:r>
                            <m:rPr>
                              <m:sty m:val="p"/>
                            </m:rPr>
                            <a:rPr lang="en-CA" b="0" i="0" smtClean="0">
                              <a:latin typeface="Cambria Math" panose="02040503050406030204" pitchFamily="18" charset="0"/>
                            </a:rPr>
                            <m:t>ment</m:t>
                          </m:r>
                        </m:sub>
                      </m:sSub>
                    </m:oMath>
                  </m:oMathPara>
                </a14:m>
                <a:endParaRPr lang="en-CA"/>
              </a:p>
              <a:p>
                <a:pPr marL="0" indent="0">
                  <a:buNone/>
                </a:pPr>
                <a:endParaRPr lang="en-CA"/>
              </a:p>
              <a:p>
                <a:pPr marL="0" indent="0">
                  <a:buNone/>
                </a:pPr>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Risk</m:t>
                      </m:r>
                      <m:r>
                        <a:rPr lang="en-CA" b="0" i="0" smtClean="0">
                          <a:latin typeface="Cambria Math" panose="02040503050406030204" pitchFamily="18" charset="0"/>
                        </a:rPr>
                        <m:t> </m:t>
                      </m:r>
                      <m:r>
                        <m:rPr>
                          <m:sty m:val="p"/>
                        </m:rPr>
                        <a:rPr lang="en-CA" b="0" i="0" smtClean="0">
                          <a:latin typeface="Cambria Math" panose="02040503050406030204" pitchFamily="18" charset="0"/>
                        </a:rPr>
                        <m:t>Difference</m:t>
                      </m:r>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𝑝</m:t>
                          </m:r>
                        </m:e>
                        <m:sub>
                          <m:r>
                            <m:rPr>
                              <m:sty m:val="p"/>
                            </m:rPr>
                            <a:rPr lang="en-CA">
                              <a:latin typeface="Cambria Math" panose="02040503050406030204" pitchFamily="18" charset="0"/>
                            </a:rPr>
                            <m:t>Control</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𝑝</m:t>
                          </m:r>
                        </m:e>
                        <m:sub>
                          <m:r>
                            <m:rPr>
                              <m:sty m:val="p"/>
                            </m:rPr>
                            <a:rPr lang="en-CA">
                              <a:latin typeface="Cambria Math" panose="02040503050406030204" pitchFamily="18" charset="0"/>
                            </a:rPr>
                            <m:t>Treatment</m:t>
                          </m:r>
                        </m:sub>
                      </m:sSub>
                    </m:oMath>
                  </m:oMathPara>
                </a14:m>
                <a:endParaRPr lang="en-CA"/>
              </a:p>
              <a:p>
                <a:r>
                  <a:rPr lang="en-CA"/>
                  <a:t>Be careful with order and context (usually structured so that the value is </a:t>
                </a:r>
                <a:r>
                  <a:rPr lang="en-CA" i="1"/>
                  <a:t>positive</a:t>
                </a:r>
                <a:r>
                  <a:rPr lang="en-CA"/>
                  <a:t>)</a:t>
                </a:r>
              </a:p>
            </p:txBody>
          </p:sp>
        </mc:Choice>
        <mc:Fallback xmlns="">
          <p:sp>
            <p:nvSpPr>
              <p:cNvPr id="3" name="Content Placeholder 2">
                <a:extLst>
                  <a:ext uri="{FF2B5EF4-FFF2-40B4-BE49-F238E27FC236}">
                    <a16:creationId xmlns:a16="http://schemas.microsoft.com/office/drawing/2014/main" id="{FF4A207B-115F-4813-BD4E-CAB7ABDDFFEE}"/>
                  </a:ext>
                </a:extLst>
              </p:cNvPr>
              <p:cNvSpPr>
                <a:spLocks noGrp="1" noRot="1" noChangeAspect="1" noMove="1" noResize="1" noEditPoints="1" noAdjustHandles="1" noChangeArrowheads="1" noChangeShapeType="1" noTextEdit="1"/>
              </p:cNvSpPr>
              <p:nvPr>
                <p:ph idx="1"/>
              </p:nvPr>
            </p:nvSpPr>
            <p:spPr>
              <a:blipFill>
                <a:blip r:embed="rId3"/>
                <a:stretch>
                  <a:fillRect l="-928" t="-3501"/>
                </a:stretch>
              </a:blipFill>
            </p:spPr>
            <p:txBody>
              <a:bodyPr/>
              <a:lstStyle/>
              <a:p>
                <a:r>
                  <a:rPr lang="en-CA">
                    <a:noFill/>
                  </a:rPr>
                  <a:t> </a:t>
                </a:r>
              </a:p>
            </p:txBody>
          </p:sp>
        </mc:Fallback>
      </mc:AlternateContent>
      <p:graphicFrame>
        <p:nvGraphicFramePr>
          <p:cNvPr id="4" name="Content Placeholder 3">
            <a:extLst>
              <a:ext uri="{FF2B5EF4-FFF2-40B4-BE49-F238E27FC236}">
                <a16:creationId xmlns:a16="http://schemas.microsoft.com/office/drawing/2014/main" id="{7EB9A017-09FE-47F5-B759-AEF841A328C4}"/>
              </a:ext>
            </a:extLst>
          </p:cNvPr>
          <p:cNvGraphicFramePr>
            <a:graphicFrameLocks/>
          </p:cNvGraphicFramePr>
          <p:nvPr/>
        </p:nvGraphicFramePr>
        <p:xfrm>
          <a:off x="6969642" y="288608"/>
          <a:ext cx="5063427" cy="2804160"/>
        </p:xfrm>
        <a:graphic>
          <a:graphicData uri="http://schemas.openxmlformats.org/drawingml/2006/table">
            <a:tbl>
              <a:tblPr firstRow="1" bandRow="1">
                <a:tableStyleId>{5940675A-B579-460E-94D1-54222C63F5DA}</a:tableStyleId>
              </a:tblPr>
              <a:tblGrid>
                <a:gridCol w="1309815">
                  <a:extLst>
                    <a:ext uri="{9D8B030D-6E8A-4147-A177-3AD203B41FA5}">
                      <a16:colId xmlns:a16="http://schemas.microsoft.com/office/drawing/2014/main" val="1041037121"/>
                    </a:ext>
                  </a:extLst>
                </a:gridCol>
                <a:gridCol w="1987931">
                  <a:extLst>
                    <a:ext uri="{9D8B030D-6E8A-4147-A177-3AD203B41FA5}">
                      <a16:colId xmlns:a16="http://schemas.microsoft.com/office/drawing/2014/main" val="1349878552"/>
                    </a:ext>
                  </a:extLst>
                </a:gridCol>
                <a:gridCol w="858184">
                  <a:extLst>
                    <a:ext uri="{9D8B030D-6E8A-4147-A177-3AD203B41FA5}">
                      <a16:colId xmlns:a16="http://schemas.microsoft.com/office/drawing/2014/main" val="594719917"/>
                    </a:ext>
                  </a:extLst>
                </a:gridCol>
                <a:gridCol w="907497">
                  <a:extLst>
                    <a:ext uri="{9D8B030D-6E8A-4147-A177-3AD203B41FA5}">
                      <a16:colId xmlns:a16="http://schemas.microsoft.com/office/drawing/2014/main" val="686867638"/>
                    </a:ext>
                  </a:extLst>
                </a:gridCol>
              </a:tblGrid>
              <a:tr h="370840">
                <a:tc>
                  <a:txBody>
                    <a:bodyPr/>
                    <a:lstStyle/>
                    <a:p>
                      <a:endParaRPr lang="en-US" sz="3200"/>
                    </a:p>
                  </a:txBody>
                  <a:tcPr/>
                </a:tc>
                <a:tc>
                  <a:txBody>
                    <a:bodyPr/>
                    <a:lstStyle/>
                    <a:p>
                      <a:endParaRPr lang="en-US" sz="3200"/>
                    </a:p>
                  </a:txBody>
                  <a:tcPr/>
                </a:tc>
                <a:tc gridSpan="2">
                  <a:txBody>
                    <a:bodyPr/>
                    <a:lstStyle/>
                    <a:p>
                      <a:pPr algn="ctr"/>
                      <a:r>
                        <a:rPr lang="en-CA" sz="3200"/>
                        <a:t>Event Occurred</a:t>
                      </a:r>
                      <a:endParaRPr lang="en-US" sz="3200"/>
                    </a:p>
                  </a:txBody>
                  <a:tcPr anchor="ct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tc>
                <a:tc>
                  <a:txBody>
                    <a:bodyPr/>
                    <a:lstStyle/>
                    <a:p>
                      <a:endParaRPr lang="en-US" sz="3200"/>
                    </a:p>
                  </a:txBody>
                  <a:tcPr/>
                </a:tc>
                <a:tc>
                  <a:txBody>
                    <a:bodyPr/>
                    <a:lstStyle/>
                    <a:p>
                      <a:pPr algn="ctr"/>
                      <a:r>
                        <a:rPr lang="en-CA" sz="3200"/>
                        <a:t>Yes</a:t>
                      </a:r>
                      <a:endParaRPr lang="en-US" sz="3200"/>
                    </a:p>
                  </a:txBody>
                  <a:tcPr/>
                </a:tc>
                <a:tc>
                  <a:txBody>
                    <a:bodyPr/>
                    <a:lstStyle/>
                    <a:p>
                      <a:pPr algn="ctr"/>
                      <a:r>
                        <a:rPr lang="en-CA" sz="3200"/>
                        <a:t>No</a:t>
                      </a:r>
                      <a:endParaRPr lang="en-US" sz="3200"/>
                    </a:p>
                  </a:txBody>
                  <a:tcPr/>
                </a:tc>
                <a:extLst>
                  <a:ext uri="{0D108BD9-81ED-4DB2-BD59-A6C34878D82A}">
                    <a16:rowId xmlns:a16="http://schemas.microsoft.com/office/drawing/2014/main" val="3928069223"/>
                  </a:ext>
                </a:extLst>
              </a:tr>
              <a:tr h="370840">
                <a:tc rowSpan="2">
                  <a:txBody>
                    <a:bodyPr/>
                    <a:lstStyle/>
                    <a:p>
                      <a:r>
                        <a:rPr lang="en-CA" sz="3200"/>
                        <a:t>Group</a:t>
                      </a:r>
                      <a:endParaRPr lang="en-US" sz="3200"/>
                    </a:p>
                  </a:txBody>
                  <a:tcPr anchor="ctr"/>
                </a:tc>
                <a:tc>
                  <a:txBody>
                    <a:bodyPr/>
                    <a:lstStyle/>
                    <a:p>
                      <a:r>
                        <a:rPr lang="en-CA" sz="3200"/>
                        <a:t>Treatment</a:t>
                      </a:r>
                      <a:endParaRPr lang="en-US" sz="3200"/>
                    </a:p>
                  </a:txBody>
                  <a:tcPr/>
                </a:tc>
                <a:tc>
                  <a:txBody>
                    <a:bodyPr/>
                    <a:lstStyle/>
                    <a:p>
                      <a:pPr algn="ctr"/>
                      <a:r>
                        <a:rPr lang="en-CA" sz="3200"/>
                        <a:t>a</a:t>
                      </a:r>
                      <a:endParaRPr lang="en-US" sz="3200"/>
                    </a:p>
                  </a:txBody>
                  <a:tcPr/>
                </a:tc>
                <a:tc>
                  <a:txBody>
                    <a:bodyPr/>
                    <a:lstStyle/>
                    <a:p>
                      <a:pPr algn="ctr"/>
                      <a:r>
                        <a:rPr lang="en-CA" sz="3200"/>
                        <a:t>b</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Control</a:t>
                      </a:r>
                      <a:endParaRPr lang="en-US" sz="3200"/>
                    </a:p>
                  </a:txBody>
                  <a:tcPr/>
                </a:tc>
                <a:tc>
                  <a:txBody>
                    <a:bodyPr/>
                    <a:lstStyle/>
                    <a:p>
                      <a:pPr algn="ctr"/>
                      <a:r>
                        <a:rPr lang="en-CA" sz="3200"/>
                        <a:t>c</a:t>
                      </a:r>
                      <a:endParaRPr lang="en-US" sz="3200"/>
                    </a:p>
                  </a:txBody>
                  <a:tcPr/>
                </a:tc>
                <a:tc>
                  <a:txBody>
                    <a:bodyPr/>
                    <a:lstStyle/>
                    <a:p>
                      <a:pPr algn="ctr"/>
                      <a:r>
                        <a:rPr lang="en-CA" sz="3200"/>
                        <a:t>d</a:t>
                      </a:r>
                      <a:endParaRPr lang="en-US" sz="3200"/>
                    </a:p>
                  </a:txBody>
                  <a:tcPr/>
                </a:tc>
                <a:extLst>
                  <a:ext uri="{0D108BD9-81ED-4DB2-BD59-A6C34878D82A}">
                    <a16:rowId xmlns:a16="http://schemas.microsoft.com/office/drawing/2014/main" val="3657073107"/>
                  </a:ext>
                </a:extLst>
              </a:tr>
            </a:tbl>
          </a:graphicData>
        </a:graphic>
      </p:graphicFrame>
      <p:sp>
        <p:nvSpPr>
          <p:cNvPr id="5" name="Slide Number Placeholder 4">
            <a:extLst>
              <a:ext uri="{FF2B5EF4-FFF2-40B4-BE49-F238E27FC236}">
                <a16:creationId xmlns:a16="http://schemas.microsoft.com/office/drawing/2014/main" id="{EFE8ED07-B9F7-46C6-B317-914FC39A15EE}"/>
              </a:ext>
            </a:extLst>
          </p:cNvPr>
          <p:cNvSpPr>
            <a:spLocks noGrp="1"/>
          </p:cNvSpPr>
          <p:nvPr>
            <p:ph type="sldNum" sz="quarter" idx="12"/>
          </p:nvPr>
        </p:nvSpPr>
        <p:spPr/>
        <p:txBody>
          <a:bodyPr/>
          <a:lstStyle/>
          <a:p>
            <a:fld id="{98505B74-C043-43EB-B7F7-1CE882BEB3D1}" type="slidenum">
              <a:rPr lang="en-US" smtClean="0"/>
              <a:pPr/>
              <a:t>29</a:t>
            </a:fld>
            <a:endParaRPr lang="en-US"/>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E035D3B-88E7-44E8-828C-AFB3366286DB}"/>
                  </a:ext>
                </a:extLst>
              </p14:cNvPr>
              <p14:cNvContentPartPr/>
              <p14:nvPr/>
            </p14:nvContentPartPr>
            <p14:xfrm>
              <a:off x="1915200" y="717120"/>
              <a:ext cx="2401920" cy="587520"/>
            </p14:xfrm>
          </p:contentPart>
        </mc:Choice>
        <mc:Fallback xmlns="">
          <p:pic>
            <p:nvPicPr>
              <p:cNvPr id="6" name="Ink 5">
                <a:extLst>
                  <a:ext uri="{FF2B5EF4-FFF2-40B4-BE49-F238E27FC236}">
                    <a16:creationId xmlns:a16="http://schemas.microsoft.com/office/drawing/2014/main" id="{9E035D3B-88E7-44E8-828C-AFB3366286DB}"/>
                  </a:ext>
                </a:extLst>
              </p:cNvPr>
              <p:cNvPicPr/>
              <p:nvPr/>
            </p:nvPicPr>
            <p:blipFill>
              <a:blip r:embed="rId5"/>
              <a:stretch>
                <a:fillRect/>
              </a:stretch>
            </p:blipFill>
            <p:spPr>
              <a:xfrm>
                <a:off x="1899360" y="653760"/>
                <a:ext cx="2433240" cy="71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BC126B6-FED1-492E-9498-76CB22C17334}"/>
                  </a:ext>
                </a:extLst>
              </p14:cNvPr>
              <p14:cNvContentPartPr/>
              <p14:nvPr/>
            </p14:nvContentPartPr>
            <p14:xfrm>
              <a:off x="4376160" y="3390120"/>
              <a:ext cx="1615320" cy="408240"/>
            </p14:xfrm>
          </p:contentPart>
        </mc:Choice>
        <mc:Fallback xmlns="">
          <p:pic>
            <p:nvPicPr>
              <p:cNvPr id="7" name="Ink 6">
                <a:extLst>
                  <a:ext uri="{FF2B5EF4-FFF2-40B4-BE49-F238E27FC236}">
                    <a16:creationId xmlns:a16="http://schemas.microsoft.com/office/drawing/2014/main" id="{6BC126B6-FED1-492E-9498-76CB22C17334}"/>
                  </a:ext>
                </a:extLst>
              </p:cNvPr>
              <p:cNvPicPr/>
              <p:nvPr/>
            </p:nvPicPr>
            <p:blipFill>
              <a:blip r:embed="rId7"/>
              <a:stretch>
                <a:fillRect/>
              </a:stretch>
            </p:blipFill>
            <p:spPr>
              <a:xfrm>
                <a:off x="4360320" y="3326760"/>
                <a:ext cx="164664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BBD3CAB-0566-4880-A917-48AB23487046}"/>
                  </a:ext>
                </a:extLst>
              </p14:cNvPr>
              <p14:cNvContentPartPr/>
              <p14:nvPr/>
            </p14:nvContentPartPr>
            <p14:xfrm>
              <a:off x="1085760" y="349200"/>
              <a:ext cx="3963600" cy="731880"/>
            </p14:xfrm>
          </p:contentPart>
        </mc:Choice>
        <mc:Fallback xmlns="">
          <p:pic>
            <p:nvPicPr>
              <p:cNvPr id="8" name="Ink 7">
                <a:extLst>
                  <a:ext uri="{FF2B5EF4-FFF2-40B4-BE49-F238E27FC236}">
                    <a16:creationId xmlns:a16="http://schemas.microsoft.com/office/drawing/2014/main" id="{BBBD3CAB-0566-4880-A917-48AB23487046}"/>
                  </a:ext>
                </a:extLst>
              </p:cNvPr>
              <p:cNvPicPr/>
              <p:nvPr/>
            </p:nvPicPr>
            <p:blipFill>
              <a:blip r:embed="rId9"/>
              <a:stretch>
                <a:fillRect/>
              </a:stretch>
            </p:blipFill>
            <p:spPr>
              <a:xfrm>
                <a:off x="1076400" y="339840"/>
                <a:ext cx="3982320" cy="750600"/>
              </a:xfrm>
              <a:prstGeom prst="rect">
                <a:avLst/>
              </a:prstGeom>
            </p:spPr>
          </p:pic>
        </mc:Fallback>
      </mc:AlternateContent>
    </p:spTree>
    <p:extLst>
      <p:ext uri="{BB962C8B-B14F-4D97-AF65-F5344CB8AC3E}">
        <p14:creationId xmlns:p14="http://schemas.microsoft.com/office/powerpoint/2010/main" val="50258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7E52-547F-4086-8A3E-7FCBFA86F4B1}"/>
              </a:ext>
            </a:extLst>
          </p:cNvPr>
          <p:cNvSpPr>
            <a:spLocks noGrp="1"/>
          </p:cNvSpPr>
          <p:nvPr>
            <p:ph type="title"/>
          </p:nvPr>
        </p:nvSpPr>
        <p:spPr/>
        <p:txBody>
          <a:bodyPr/>
          <a:lstStyle/>
          <a:p>
            <a:r>
              <a:rPr lang="en-CA"/>
              <a:t>Notes</a:t>
            </a:r>
            <a:endParaRPr lang="en-US"/>
          </a:p>
        </p:txBody>
      </p:sp>
      <p:sp>
        <p:nvSpPr>
          <p:cNvPr id="3" name="Content Placeholder 2">
            <a:extLst>
              <a:ext uri="{FF2B5EF4-FFF2-40B4-BE49-F238E27FC236}">
                <a16:creationId xmlns:a16="http://schemas.microsoft.com/office/drawing/2014/main" id="{E6A05F00-6C86-49E6-B580-AC9C40B0292D}"/>
              </a:ext>
            </a:extLst>
          </p:cNvPr>
          <p:cNvSpPr>
            <a:spLocks noGrp="1"/>
          </p:cNvSpPr>
          <p:nvPr>
            <p:ph idx="1"/>
          </p:nvPr>
        </p:nvSpPr>
        <p:spPr/>
        <p:txBody>
          <a:bodyPr/>
          <a:lstStyle/>
          <a:p>
            <a:r>
              <a:rPr lang="en-CA"/>
              <a:t>Biostatistics &amp; Epidemiology are </a:t>
            </a:r>
            <a:r>
              <a:rPr lang="en-CA" i="1"/>
              <a:t>big </a:t>
            </a:r>
            <a:r>
              <a:rPr lang="en-CA"/>
              <a:t>topics</a:t>
            </a:r>
          </a:p>
          <a:p>
            <a:r>
              <a:rPr lang="en-CA"/>
              <a:t>The measures and approaches discussed here are the core ideas</a:t>
            </a:r>
          </a:p>
          <a:p>
            <a:r>
              <a:rPr lang="en-CA"/>
              <a:t>Many studies use more sophisticated techniques and/or adjustments</a:t>
            </a:r>
            <a:endParaRPr lang="en-US"/>
          </a:p>
          <a:p>
            <a:r>
              <a:rPr lang="en-CA"/>
              <a:t>Trying to reproduce results from a paper? </a:t>
            </a:r>
          </a:p>
          <a:p>
            <a:pPr lvl="1"/>
            <a:r>
              <a:rPr lang="en-CA"/>
              <a:t>Sophisticated techniques or adjustments might prevent this</a:t>
            </a:r>
          </a:p>
          <a:p>
            <a:pPr lvl="1"/>
            <a:r>
              <a:rPr lang="en-CA"/>
              <a:t>Rounding might make numbers ‘a little’ off</a:t>
            </a:r>
          </a:p>
          <a:p>
            <a:r>
              <a:rPr lang="en-CA"/>
              <a:t>Proportions vs. Percentages</a:t>
            </a:r>
          </a:p>
          <a:p>
            <a:pPr lvl="1"/>
            <a:r>
              <a:rPr lang="en-CA"/>
              <a:t>Proportions are more suitable for calculations; between 0 and 1</a:t>
            </a:r>
          </a:p>
          <a:p>
            <a:pPr lvl="1"/>
            <a:r>
              <a:rPr lang="en-CA"/>
              <a:t>Percentages are often reported; between 0% and 100%</a:t>
            </a:r>
          </a:p>
        </p:txBody>
      </p:sp>
      <p:sp>
        <p:nvSpPr>
          <p:cNvPr id="4" name="Slide Number Placeholder 3">
            <a:extLst>
              <a:ext uri="{FF2B5EF4-FFF2-40B4-BE49-F238E27FC236}">
                <a16:creationId xmlns:a16="http://schemas.microsoft.com/office/drawing/2014/main" id="{D6B3F5B5-942F-4EF6-B87E-DD3CECBBBDF4}"/>
              </a:ext>
            </a:extLst>
          </p:cNvPr>
          <p:cNvSpPr>
            <a:spLocks noGrp="1"/>
          </p:cNvSpPr>
          <p:nvPr>
            <p:ph type="sldNum" sz="quarter" idx="12"/>
          </p:nvPr>
        </p:nvSpPr>
        <p:spPr/>
        <p:txBody>
          <a:bodyPr/>
          <a:lstStyle/>
          <a:p>
            <a:fld id="{98505B74-C043-43EB-B7F7-1CE882BEB3D1}" type="slidenum">
              <a:rPr lang="en-US" smtClean="0"/>
              <a:pPr/>
              <a:t>3</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98CB57A-92BE-43D2-B190-6225A2A2531B}"/>
                  </a:ext>
                </a:extLst>
              </p14:cNvPr>
              <p14:cNvContentPartPr/>
              <p14:nvPr/>
            </p14:nvContentPartPr>
            <p14:xfrm>
              <a:off x="1051560" y="5110560"/>
              <a:ext cx="8857440" cy="687960"/>
            </p14:xfrm>
          </p:contentPart>
        </mc:Choice>
        <mc:Fallback xmlns="">
          <p:pic>
            <p:nvPicPr>
              <p:cNvPr id="5" name="Ink 4">
                <a:extLst>
                  <a:ext uri="{FF2B5EF4-FFF2-40B4-BE49-F238E27FC236}">
                    <a16:creationId xmlns:a16="http://schemas.microsoft.com/office/drawing/2014/main" id="{998CB57A-92BE-43D2-B190-6225A2A2531B}"/>
                  </a:ext>
                </a:extLst>
              </p:cNvPr>
              <p:cNvPicPr/>
              <p:nvPr/>
            </p:nvPicPr>
            <p:blipFill>
              <a:blip r:embed="rId4"/>
              <a:stretch>
                <a:fillRect/>
              </a:stretch>
            </p:blipFill>
            <p:spPr>
              <a:xfrm>
                <a:off x="1042200" y="5101200"/>
                <a:ext cx="8876160" cy="706680"/>
              </a:xfrm>
              <a:prstGeom prst="rect">
                <a:avLst/>
              </a:prstGeom>
            </p:spPr>
          </p:pic>
        </mc:Fallback>
      </mc:AlternateContent>
    </p:spTree>
    <p:extLst>
      <p:ext uri="{BB962C8B-B14F-4D97-AF65-F5344CB8AC3E}">
        <p14:creationId xmlns:p14="http://schemas.microsoft.com/office/powerpoint/2010/main" val="567681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C1D7-2B6C-4EA0-9801-017D05C83710}"/>
              </a:ext>
            </a:extLst>
          </p:cNvPr>
          <p:cNvSpPr>
            <a:spLocks noGrp="1"/>
          </p:cNvSpPr>
          <p:nvPr>
            <p:ph type="title"/>
          </p:nvPr>
        </p:nvSpPr>
        <p:spPr/>
        <p:txBody>
          <a:bodyPr/>
          <a:lstStyle/>
          <a:p>
            <a:r>
              <a:rPr lang="en-CA"/>
              <a:t>Number Needed to Treat (NNT)</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66159C-A9AA-4328-9F76-999048CE5CB8}"/>
                  </a:ext>
                </a:extLst>
              </p:cNvPr>
              <p:cNvSpPr>
                <a:spLocks noGrp="1"/>
              </p:cNvSpPr>
              <p:nvPr>
                <p:ph idx="1"/>
              </p:nvPr>
            </p:nvSpPr>
            <p:spPr/>
            <p:txBody>
              <a:bodyPr>
                <a:normAutofit fontScale="92500" lnSpcReduction="20000"/>
              </a:bodyPr>
              <a:lstStyle/>
              <a:p>
                <a:r>
                  <a:rPr lang="en-CA"/>
                  <a:t>Also known as Number Needed to Harm (NNH), depending on context</a:t>
                </a:r>
              </a:p>
              <a:p>
                <a:endParaRPr lang="en-CA"/>
              </a:p>
              <a:p>
                <a:r>
                  <a:rPr lang="en-CA"/>
                  <a:t>Estimates the number of people who need to receive the treatment/intervention to prevent or cause one instance of the outcome</a:t>
                </a:r>
              </a:p>
              <a:p>
                <a:r>
                  <a:rPr lang="en-CA"/>
                  <a:t>Note the value should be positive and is usually rounded</a:t>
                </a:r>
              </a:p>
              <a:p>
                <a:endParaRPr lang="en-CA"/>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𝑁𝑁𝑇</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0" smtClean="0">
                              <a:latin typeface="Cambria Math" panose="02040503050406030204" pitchFamily="18" charset="0"/>
                            </a:rPr>
                            <m:t>1</m:t>
                          </m:r>
                        </m:num>
                        <m:den>
                          <m:r>
                            <m:rPr>
                              <m:sty m:val="p"/>
                            </m:rPr>
                            <a:rPr lang="en-CA" b="0" i="0" smtClean="0">
                              <a:latin typeface="Cambria Math" panose="02040503050406030204" pitchFamily="18" charset="0"/>
                            </a:rPr>
                            <m:t>Attributable</m:t>
                          </m:r>
                          <m:r>
                            <a:rPr lang="en-CA" b="0" i="0" smtClean="0">
                              <a:latin typeface="Cambria Math" panose="02040503050406030204" pitchFamily="18" charset="0"/>
                            </a:rPr>
                            <m:t> </m:t>
                          </m:r>
                          <m:r>
                            <m:rPr>
                              <m:sty m:val="p"/>
                            </m:rPr>
                            <a:rPr lang="en-CA" b="0" i="0" smtClean="0">
                              <a:latin typeface="Cambria Math" panose="02040503050406030204" pitchFamily="18" charset="0"/>
                            </a:rPr>
                            <m:t>Risk</m:t>
                          </m:r>
                        </m:den>
                      </m:f>
                      <m:r>
                        <a:rPr lang="en-CA" b="0" i="0" smtClean="0">
                          <a:latin typeface="Cambria Math" panose="02040503050406030204" pitchFamily="18" charset="0"/>
                        </a:rPr>
                        <m:t>=</m:t>
                      </m:r>
                      <m:f>
                        <m:fPr>
                          <m:ctrlPr>
                            <a:rPr lang="en-CA" b="0" i="1" smtClean="0">
                              <a:latin typeface="Cambria Math" panose="02040503050406030204" pitchFamily="18" charset="0"/>
                            </a:rPr>
                          </m:ctrlPr>
                        </m:fPr>
                        <m:num>
                          <m:r>
                            <a:rPr lang="en-CA" b="0" i="0" smtClean="0">
                              <a:latin typeface="Cambria Math" panose="02040503050406030204" pitchFamily="18" charset="0"/>
                            </a:rPr>
                            <m:t>1</m:t>
                          </m:r>
                        </m:num>
                        <m:den>
                          <m:sSub>
                            <m:sSubPr>
                              <m:ctrlPr>
                                <a:rPr lang="en-CA" i="1">
                                  <a:latin typeface="Cambria Math" panose="02040503050406030204" pitchFamily="18" charset="0"/>
                                </a:rPr>
                              </m:ctrlPr>
                            </m:sSubPr>
                            <m:e>
                              <m:r>
                                <m:rPr>
                                  <m:sty m:val="p"/>
                                </m:rPr>
                                <a:rPr lang="en-CA">
                                  <a:latin typeface="Cambria Math" panose="02040503050406030204" pitchFamily="18" charset="0"/>
                                </a:rPr>
                                <m:t>Risk</m:t>
                              </m:r>
                            </m:e>
                            <m:sub>
                              <m:r>
                                <m:rPr>
                                  <m:sty m:val="p"/>
                                </m:rPr>
                                <a:rPr lang="en-CA" b="0" i="0" smtClean="0">
                                  <a:latin typeface="Cambria Math" panose="02040503050406030204" pitchFamily="18" charset="0"/>
                                </a:rPr>
                                <m:t>Control</m:t>
                              </m:r>
                            </m:sub>
                          </m:sSub>
                          <m:r>
                            <a:rPr lang="en-CA">
                              <a:latin typeface="Cambria Math" panose="02040503050406030204" pitchFamily="18" charset="0"/>
                            </a:rPr>
                            <m:t>−</m:t>
                          </m:r>
                          <m:sSub>
                            <m:sSubPr>
                              <m:ctrlPr>
                                <a:rPr lang="en-CA" i="1">
                                  <a:latin typeface="Cambria Math" panose="02040503050406030204" pitchFamily="18" charset="0"/>
                                </a:rPr>
                              </m:ctrlPr>
                            </m:sSubPr>
                            <m:e>
                              <m:r>
                                <m:rPr>
                                  <m:sty m:val="p"/>
                                </m:rPr>
                                <a:rPr lang="en-CA">
                                  <a:latin typeface="Cambria Math" panose="02040503050406030204" pitchFamily="18" charset="0"/>
                                </a:rPr>
                                <m:t>Risk</m:t>
                              </m:r>
                            </m:e>
                            <m:sub>
                              <m:r>
                                <m:rPr>
                                  <m:sty m:val="p"/>
                                </m:rPr>
                                <a:rPr lang="en-CA">
                                  <a:latin typeface="Cambria Math" panose="02040503050406030204" pitchFamily="18" charset="0"/>
                                </a:rPr>
                                <m:t>Treat</m:t>
                              </m:r>
                              <m:r>
                                <m:rPr>
                                  <m:sty m:val="p"/>
                                </m:rPr>
                                <a:rPr lang="en-CA" b="0" i="0" smtClean="0">
                                  <a:latin typeface="Cambria Math" panose="02040503050406030204" pitchFamily="18" charset="0"/>
                                </a:rPr>
                                <m:t>ment</m:t>
                              </m:r>
                            </m:sub>
                          </m:sSub>
                        </m:den>
                      </m:f>
                    </m:oMath>
                  </m:oMathPara>
                </a14:m>
                <a:endParaRPr lang="en-CA" b="0"/>
              </a:p>
              <a:p>
                <a:pPr marL="0" indent="0">
                  <a:buNone/>
                </a:pPr>
                <a:endParaRPr lang="en-CA"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𝑁𝑁𝑇</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m:rPr>
                                  <m:sty m:val="p"/>
                                </m:rPr>
                                <a:rPr lang="en-CA" b="0" i="0" smtClean="0">
                                  <a:latin typeface="Cambria Math" panose="02040503050406030204" pitchFamily="18" charset="0"/>
                                </a:rPr>
                                <m:t>Control</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𝑝</m:t>
                              </m:r>
                            </m:e>
                            <m:sub>
                              <m:r>
                                <m:rPr>
                                  <m:sty m:val="p"/>
                                </m:rPr>
                                <a:rPr lang="en-CA" b="0" i="0" smtClean="0">
                                  <a:latin typeface="Cambria Math" panose="02040503050406030204" pitchFamily="18" charset="0"/>
                                </a:rPr>
                                <m:t>Treatment</m:t>
                              </m:r>
                            </m:sub>
                          </m:sSub>
                        </m:den>
                      </m:f>
                    </m:oMath>
                  </m:oMathPara>
                </a14:m>
                <a:endParaRPr lang="en-US"/>
              </a:p>
            </p:txBody>
          </p:sp>
        </mc:Choice>
        <mc:Fallback xmlns="">
          <p:sp>
            <p:nvSpPr>
              <p:cNvPr id="3" name="Content Placeholder 2">
                <a:extLst>
                  <a:ext uri="{FF2B5EF4-FFF2-40B4-BE49-F238E27FC236}">
                    <a16:creationId xmlns:a16="http://schemas.microsoft.com/office/drawing/2014/main" id="{5066159C-A9AA-4328-9F76-999048CE5CB8}"/>
                  </a:ext>
                </a:extLst>
              </p:cNvPr>
              <p:cNvSpPr>
                <a:spLocks noGrp="1" noRot="1" noChangeAspect="1" noMove="1" noResize="1" noEditPoints="1" noAdjustHandles="1" noChangeArrowheads="1" noChangeShapeType="1" noTextEdit="1"/>
              </p:cNvSpPr>
              <p:nvPr>
                <p:ph idx="1"/>
              </p:nvPr>
            </p:nvSpPr>
            <p:spPr>
              <a:blipFill>
                <a:blip r:embed="rId3"/>
                <a:stretch>
                  <a:fillRect l="-928" t="-3501"/>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1EEED472-F507-45B1-86B5-FB425098C4CE}"/>
              </a:ext>
            </a:extLst>
          </p:cNvPr>
          <p:cNvSpPr>
            <a:spLocks noGrp="1"/>
          </p:cNvSpPr>
          <p:nvPr>
            <p:ph type="sldNum" sz="quarter" idx="12"/>
          </p:nvPr>
        </p:nvSpPr>
        <p:spPr/>
        <p:txBody>
          <a:bodyPr/>
          <a:lstStyle/>
          <a:p>
            <a:fld id="{98505B74-C043-43EB-B7F7-1CE882BEB3D1}" type="slidenum">
              <a:rPr lang="en-US" smtClean="0"/>
              <a:pPr/>
              <a:t>30</a:t>
            </a:fld>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2BA5E80-7BDE-4A54-BF53-F09DA883631F}"/>
                  </a:ext>
                </a:extLst>
              </p14:cNvPr>
              <p14:cNvContentPartPr/>
              <p14:nvPr/>
            </p14:nvContentPartPr>
            <p14:xfrm>
              <a:off x="8891280" y="3282120"/>
              <a:ext cx="2417040" cy="348480"/>
            </p14:xfrm>
          </p:contentPart>
        </mc:Choice>
        <mc:Fallback xmlns="">
          <p:pic>
            <p:nvPicPr>
              <p:cNvPr id="5" name="Ink 4">
                <a:extLst>
                  <a:ext uri="{FF2B5EF4-FFF2-40B4-BE49-F238E27FC236}">
                    <a16:creationId xmlns:a16="http://schemas.microsoft.com/office/drawing/2014/main" id="{12BA5E80-7BDE-4A54-BF53-F09DA883631F}"/>
                  </a:ext>
                </a:extLst>
              </p:cNvPr>
              <p:cNvPicPr/>
              <p:nvPr/>
            </p:nvPicPr>
            <p:blipFill>
              <a:blip r:embed="rId5"/>
              <a:stretch>
                <a:fillRect/>
              </a:stretch>
            </p:blipFill>
            <p:spPr>
              <a:xfrm>
                <a:off x="8881920" y="3272760"/>
                <a:ext cx="2435760" cy="367200"/>
              </a:xfrm>
              <a:prstGeom prst="rect">
                <a:avLst/>
              </a:prstGeom>
            </p:spPr>
          </p:pic>
        </mc:Fallback>
      </mc:AlternateContent>
    </p:spTree>
    <p:extLst>
      <p:ext uri="{BB962C8B-B14F-4D97-AF65-F5344CB8AC3E}">
        <p14:creationId xmlns:p14="http://schemas.microsoft.com/office/powerpoint/2010/main" val="1071498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9CA-8D25-46C3-9D57-49F4A1B76F02}"/>
              </a:ext>
            </a:extLst>
          </p:cNvPr>
          <p:cNvSpPr>
            <a:spLocks noGrp="1"/>
          </p:cNvSpPr>
          <p:nvPr>
            <p:ph type="title"/>
          </p:nvPr>
        </p:nvSpPr>
        <p:spPr/>
        <p:txBody>
          <a:bodyPr/>
          <a:lstStyle/>
          <a:p>
            <a:r>
              <a:rPr lang="en-US"/>
              <a:t>Example (Neoplasms)</a:t>
            </a:r>
          </a:p>
        </p:txBody>
      </p:sp>
      <p:sp>
        <p:nvSpPr>
          <p:cNvPr id="3" name="Content Placeholder 2">
            <a:extLst>
              <a:ext uri="{FF2B5EF4-FFF2-40B4-BE49-F238E27FC236}">
                <a16:creationId xmlns:a16="http://schemas.microsoft.com/office/drawing/2014/main" id="{2C92CC79-0BDF-4B2B-8CED-CA5A5CA183C6}"/>
              </a:ext>
            </a:extLst>
          </p:cNvPr>
          <p:cNvSpPr>
            <a:spLocks noGrp="1"/>
          </p:cNvSpPr>
          <p:nvPr>
            <p:ph idx="1"/>
          </p:nvPr>
        </p:nvSpPr>
        <p:spPr/>
        <p:txBody>
          <a:bodyPr/>
          <a:lstStyle/>
          <a:p>
            <a:pPr marL="0" indent="0">
              <a:buNone/>
            </a:pPr>
            <a:r>
              <a:rPr lang="en-US"/>
              <a:t>A recent study examined the Surveillance, Epidemiology, and End Results (SEER) database to examine the occurrence of myeloid neoplasms (MN) among breast cancer survivors who had received radiotherapy (RT) and who did not receive chemotherapy. Excerpts from the journal article and questions follow. </a:t>
            </a:r>
          </a:p>
        </p:txBody>
      </p:sp>
      <p:sp>
        <p:nvSpPr>
          <p:cNvPr id="4" name="Rectangle 3">
            <a:extLst>
              <a:ext uri="{FF2B5EF4-FFF2-40B4-BE49-F238E27FC236}">
                <a16:creationId xmlns:a16="http://schemas.microsoft.com/office/drawing/2014/main" id="{C0F1276B-F954-4CE0-BB58-0DE2898CAC21}"/>
              </a:ext>
            </a:extLst>
          </p:cNvPr>
          <p:cNvSpPr/>
          <p:nvPr/>
        </p:nvSpPr>
        <p:spPr>
          <a:xfrm>
            <a:off x="0" y="6169709"/>
            <a:ext cx="12192000" cy="646331"/>
          </a:xfrm>
          <a:prstGeom prst="rect">
            <a:avLst/>
          </a:prstGeom>
        </p:spPr>
        <p:txBody>
          <a:bodyPr wrap="square">
            <a:spAutoFit/>
          </a:bodyPr>
          <a:lstStyle/>
          <a:p>
            <a:r>
              <a:rPr lang="en-US" err="1"/>
              <a:t>Zeidan</a:t>
            </a:r>
            <a:r>
              <a:rPr lang="en-US"/>
              <a:t> AM, Long JB, Wang R, et al. Risk of myeloid neoplasms after radiotherapy among older women with localized breast cancer: A population-based study. Hills RK, ed. </a:t>
            </a:r>
            <a:r>
              <a:rPr lang="en-US" i="1"/>
              <a:t>PLOS ONE</a:t>
            </a:r>
            <a:r>
              <a:rPr lang="en-US"/>
              <a:t>. 2017;12(9):e0184747. doi:10.1371/journal.pone.0184747</a:t>
            </a:r>
          </a:p>
        </p:txBody>
      </p:sp>
      <p:sp>
        <p:nvSpPr>
          <p:cNvPr id="5" name="Slide Number Placeholder 4">
            <a:extLst>
              <a:ext uri="{FF2B5EF4-FFF2-40B4-BE49-F238E27FC236}">
                <a16:creationId xmlns:a16="http://schemas.microsoft.com/office/drawing/2014/main" id="{DB962E0D-C528-4216-BD9F-29978951EB8D}"/>
              </a:ext>
            </a:extLst>
          </p:cNvPr>
          <p:cNvSpPr>
            <a:spLocks noGrp="1"/>
          </p:cNvSpPr>
          <p:nvPr>
            <p:ph type="sldNum" sz="quarter" idx="12"/>
          </p:nvPr>
        </p:nvSpPr>
        <p:spPr/>
        <p:txBody>
          <a:bodyPr/>
          <a:lstStyle/>
          <a:p>
            <a:fld id="{98505B74-C043-43EB-B7F7-1CE882BEB3D1}" type="slidenum">
              <a:rPr lang="en-US" smtClean="0"/>
              <a:pPr/>
              <a:t>31</a:t>
            </a:fld>
            <a:endParaRPr lang="en-US"/>
          </a:p>
        </p:txBody>
      </p:sp>
      <p:pic>
        <p:nvPicPr>
          <p:cNvPr id="6" name="Picture 2" descr="Free Two Person Doing Surgery Inside Room Stock Photo">
            <a:extLst>
              <a:ext uri="{FF2B5EF4-FFF2-40B4-BE49-F238E27FC236}">
                <a16:creationId xmlns:a16="http://schemas.microsoft.com/office/drawing/2014/main" id="{7BC4DF89-8054-4180-B3EB-672EBF1A1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259" y="0"/>
            <a:ext cx="2097741" cy="139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9CA-8D25-46C3-9D57-49F4A1B76F02}"/>
              </a:ext>
            </a:extLst>
          </p:cNvPr>
          <p:cNvSpPr>
            <a:spLocks noGrp="1"/>
          </p:cNvSpPr>
          <p:nvPr>
            <p:ph type="title"/>
          </p:nvPr>
        </p:nvSpPr>
        <p:spPr/>
        <p:txBody>
          <a:bodyPr/>
          <a:lstStyle/>
          <a:p>
            <a:r>
              <a:rPr lang="en-US"/>
              <a:t>Example (Neoplasms)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92CC79-0BDF-4B2B-8CED-CA5A5CA183C6}"/>
                  </a:ext>
                </a:extLst>
              </p:cNvPr>
              <p:cNvSpPr>
                <a:spLocks noGrp="1"/>
              </p:cNvSpPr>
              <p:nvPr>
                <p:ph idx="1"/>
              </p:nvPr>
            </p:nvSpPr>
            <p:spPr>
              <a:xfrm>
                <a:off x="0" y="1825625"/>
                <a:ext cx="12192000" cy="4351338"/>
              </a:xfrm>
            </p:spPr>
            <p:txBody>
              <a:bodyPr>
                <a:normAutofit/>
              </a:bodyPr>
              <a:lstStyle/>
              <a:p>
                <a:pPr marL="0" indent="0">
                  <a:buNone/>
                </a:pPr>
                <a:r>
                  <a:rPr lang="en-US" sz="2400">
                    <a:solidFill>
                      <a:schemeClr val="accent1">
                        <a:lumMod val="50000"/>
                      </a:schemeClr>
                    </a:solidFill>
                  </a:rPr>
                  <a:t>In the unadjusted analysis, there was an increased risk of subsequent MN among breast cancer patients who received RT compared to those who underwent surgery alone … After 5 years of follow-up 5.0 (95% CI 2.1–12.2) of 1,000 who received RT and 3.7 (95% CI: 1.8–7.9) of 1,000 who did not receive RT had developed subsequent MN (absolute risk increase of __</a:t>
                </a:r>
                <a:r>
                  <a:rPr lang="en-US" sz="2400" u="sng">
                    <a:solidFill>
                      <a:schemeClr val="accent1">
                        <a:lumMod val="50000"/>
                      </a:schemeClr>
                    </a:solidFill>
                    <a:highlight>
                      <a:srgbClr val="FFFF00"/>
                    </a:highlight>
                  </a:rPr>
                  <a:t>A</a:t>
                </a:r>
                <a:r>
                  <a:rPr lang="en-US" sz="2400">
                    <a:solidFill>
                      <a:schemeClr val="accent1">
                        <a:lumMod val="50000"/>
                      </a:schemeClr>
                    </a:solidFill>
                  </a:rPr>
                  <a:t>__ per 1,000 patients); corresponding to a number needed to harm of __</a:t>
                </a:r>
                <a:r>
                  <a:rPr lang="en-US" sz="2400" u="sng">
                    <a:solidFill>
                      <a:schemeClr val="accent1">
                        <a:lumMod val="50000"/>
                      </a:schemeClr>
                    </a:solidFill>
                  </a:rPr>
                  <a:t>B</a:t>
                </a:r>
                <a:r>
                  <a:rPr lang="en-US" sz="2400">
                    <a:solidFill>
                      <a:schemeClr val="accent1">
                        <a:lumMod val="50000"/>
                      </a:schemeClr>
                    </a:solidFill>
                  </a:rPr>
                  <a:t>__. After 8 years of follow-up, the absolute risk increase was 1.7 per 1,000 patients corresponding to a number needed to harm of __</a:t>
                </a:r>
                <a:r>
                  <a:rPr lang="en-US" sz="2400" u="sng">
                    <a:solidFill>
                      <a:schemeClr val="accent1">
                        <a:lumMod val="50000"/>
                      </a:schemeClr>
                    </a:solidFill>
                  </a:rPr>
                  <a:t>C__</a:t>
                </a:r>
                <a:r>
                  <a:rPr lang="en-US" sz="2400">
                    <a:solidFill>
                      <a:schemeClr val="accent1">
                        <a:lumMod val="50000"/>
                      </a:schemeClr>
                    </a:solidFill>
                  </a:rPr>
                  <a:t>, consistent with an increase in risk over time and longer follow-up.</a:t>
                </a:r>
              </a:p>
              <a:p>
                <a:pPr marL="0" indent="0">
                  <a:buNone/>
                </a:pPr>
                <a:endParaRPr lang="en-US"/>
              </a:p>
              <a:p>
                <a:pPr marL="514350" indent="-514350">
                  <a:buAutoNum type="arabicPeriod"/>
                </a:pPr>
                <a:r>
                  <a:rPr lang="en-US"/>
                  <a:t>What is the absolute risk increase </a:t>
                </a:r>
                <a:r>
                  <a:rPr lang="en-US">
                    <a:highlight>
                      <a:srgbClr val="FFFF00"/>
                    </a:highlight>
                  </a:rPr>
                  <a:t>(A)</a:t>
                </a:r>
                <a:r>
                  <a:rPr lang="en-US"/>
                  <a:t>?</a:t>
                </a:r>
                <a:br>
                  <a:rPr lang="en-US"/>
                </a:b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5.0 </m:t>
                        </m:r>
                        <m:r>
                          <a:rPr lang="en-US" i="1">
                            <a:solidFill>
                              <a:srgbClr val="FF0000"/>
                            </a:solidFill>
                            <a:latin typeface="Cambria Math" panose="02040503050406030204" pitchFamily="18" charset="0"/>
                          </a:rPr>
                          <m:t>𝑐𝑎𝑠𝑒𝑠</m:t>
                        </m:r>
                      </m:num>
                      <m:den>
                        <m:r>
                          <a:rPr lang="en-US" i="1">
                            <a:solidFill>
                              <a:srgbClr val="FF0000"/>
                            </a:solidFill>
                            <a:latin typeface="Cambria Math" panose="02040503050406030204" pitchFamily="18" charset="0"/>
                          </a:rPr>
                          <m:t>1000 </m:t>
                        </m:r>
                        <m:r>
                          <a:rPr lang="en-US" i="1">
                            <a:solidFill>
                              <a:srgbClr val="FF0000"/>
                            </a:solidFill>
                            <a:latin typeface="Cambria Math" panose="02040503050406030204" pitchFamily="18" charset="0"/>
                          </a:rPr>
                          <m:t>𝑝𝑒𝑜𝑝𝑙𝑒</m:t>
                        </m:r>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3.7 </m:t>
                        </m:r>
                        <m:r>
                          <a:rPr lang="en-US" i="1">
                            <a:solidFill>
                              <a:srgbClr val="FF0000"/>
                            </a:solidFill>
                            <a:latin typeface="Cambria Math" panose="02040503050406030204" pitchFamily="18" charset="0"/>
                          </a:rPr>
                          <m:t>𝑐𝑎𝑠𝑒𝑠</m:t>
                        </m:r>
                      </m:num>
                      <m:den>
                        <m:r>
                          <a:rPr lang="en-US" i="1">
                            <a:solidFill>
                              <a:srgbClr val="FF0000"/>
                            </a:solidFill>
                            <a:latin typeface="Cambria Math" panose="02040503050406030204" pitchFamily="18" charset="0"/>
                          </a:rPr>
                          <m:t>1000 </m:t>
                        </m:r>
                        <m:r>
                          <a:rPr lang="en-US" i="1">
                            <a:solidFill>
                              <a:srgbClr val="FF0000"/>
                            </a:solidFill>
                            <a:latin typeface="Cambria Math" panose="02040503050406030204" pitchFamily="18" charset="0"/>
                          </a:rPr>
                          <m:t>𝑝𝑒𝑜𝑝𝑙𝑒</m:t>
                        </m:r>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1.3 </m:t>
                        </m:r>
                        <m:r>
                          <a:rPr lang="en-US" i="1">
                            <a:solidFill>
                              <a:srgbClr val="FF0000"/>
                            </a:solidFill>
                            <a:latin typeface="Cambria Math" panose="02040503050406030204" pitchFamily="18" charset="0"/>
                          </a:rPr>
                          <m:t>𝑐𝑎𝑠𝑒𝑠</m:t>
                        </m:r>
                      </m:num>
                      <m:den>
                        <m:r>
                          <a:rPr lang="en-US" i="1">
                            <a:solidFill>
                              <a:srgbClr val="FF0000"/>
                            </a:solidFill>
                            <a:latin typeface="Cambria Math" panose="02040503050406030204" pitchFamily="18" charset="0"/>
                          </a:rPr>
                          <m:t>1000 </m:t>
                        </m:r>
                        <m:r>
                          <a:rPr lang="en-US" i="1">
                            <a:solidFill>
                              <a:srgbClr val="FF0000"/>
                            </a:solidFill>
                            <a:latin typeface="Cambria Math" panose="02040503050406030204" pitchFamily="18" charset="0"/>
                          </a:rPr>
                          <m:t>𝑝𝑒𝑜𝑝𝑙𝑒</m:t>
                        </m:r>
                      </m:den>
                    </m:f>
                    <m:r>
                      <a:rPr lang="en-US" i="1">
                        <a:solidFill>
                          <a:srgbClr val="FF0000"/>
                        </a:solidFill>
                        <a:latin typeface="Cambria Math" panose="02040503050406030204" pitchFamily="18" charset="0"/>
                      </a:rPr>
                      <m:t>=0.0013</m:t>
                    </m:r>
                  </m:oMath>
                </a14:m>
                <a:endParaRPr lang="en-US"/>
              </a:p>
              <a:p>
                <a:pPr marL="0" indent="0">
                  <a:buNone/>
                </a:pPr>
                <a:endParaRPr lang="en-US" sz="2400"/>
              </a:p>
            </p:txBody>
          </p:sp>
        </mc:Choice>
        <mc:Fallback xmlns="">
          <p:sp>
            <p:nvSpPr>
              <p:cNvPr id="3" name="Content Placeholder 2">
                <a:extLst>
                  <a:ext uri="{FF2B5EF4-FFF2-40B4-BE49-F238E27FC236}">
                    <a16:creationId xmlns:a16="http://schemas.microsoft.com/office/drawing/2014/main" id="{2C92CC79-0BDF-4B2B-8CED-CA5A5CA183C6}"/>
                  </a:ext>
                </a:extLst>
              </p:cNvPr>
              <p:cNvSpPr>
                <a:spLocks noGrp="1" noRot="1" noChangeAspect="1" noMove="1" noResize="1" noEditPoints="1" noAdjustHandles="1" noChangeArrowheads="1" noChangeShapeType="1" noTextEdit="1"/>
              </p:cNvSpPr>
              <p:nvPr>
                <p:ph idx="1"/>
              </p:nvPr>
            </p:nvSpPr>
            <p:spPr>
              <a:xfrm>
                <a:off x="0" y="1825625"/>
                <a:ext cx="12192000" cy="4351338"/>
              </a:xfrm>
              <a:blipFill>
                <a:blip r:embed="rId6"/>
                <a:stretch>
                  <a:fillRect l="-1050" t="-1961" r="-25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0F1276B-F954-4CE0-BB58-0DE2898CAC21}"/>
              </a:ext>
            </a:extLst>
          </p:cNvPr>
          <p:cNvSpPr/>
          <p:nvPr/>
        </p:nvSpPr>
        <p:spPr>
          <a:xfrm>
            <a:off x="0" y="6169709"/>
            <a:ext cx="12192000" cy="646331"/>
          </a:xfrm>
          <a:prstGeom prst="rect">
            <a:avLst/>
          </a:prstGeom>
        </p:spPr>
        <p:txBody>
          <a:bodyPr wrap="square">
            <a:spAutoFit/>
          </a:bodyPr>
          <a:lstStyle/>
          <a:p>
            <a:r>
              <a:rPr lang="en-US" err="1"/>
              <a:t>Zeidan</a:t>
            </a:r>
            <a:r>
              <a:rPr lang="en-US"/>
              <a:t> AM, Long JB, Wang R, et al. Risk of myeloid neoplasms after radiotherapy among older women with localized breast cancer: A population-based study. Hills RK, ed. </a:t>
            </a:r>
            <a:r>
              <a:rPr lang="en-US" i="1"/>
              <a:t>PLOS ONE</a:t>
            </a:r>
            <a:r>
              <a:rPr lang="en-US"/>
              <a:t>. 2017;12(9):e0184747. doi:10.1371/journal.pone.0184747</a:t>
            </a:r>
          </a:p>
        </p:txBody>
      </p:sp>
      <p:sp>
        <p:nvSpPr>
          <p:cNvPr id="5" name="Slide Number Placeholder 4">
            <a:extLst>
              <a:ext uri="{FF2B5EF4-FFF2-40B4-BE49-F238E27FC236}">
                <a16:creationId xmlns:a16="http://schemas.microsoft.com/office/drawing/2014/main" id="{717A09C6-D067-4F5A-9FC5-F44091138247}"/>
              </a:ext>
            </a:extLst>
          </p:cNvPr>
          <p:cNvSpPr>
            <a:spLocks noGrp="1"/>
          </p:cNvSpPr>
          <p:nvPr>
            <p:ph type="sldNum" sz="quarter" idx="12"/>
          </p:nvPr>
        </p:nvSpPr>
        <p:spPr/>
        <p:txBody>
          <a:bodyPr/>
          <a:lstStyle/>
          <a:p>
            <a:fld id="{98505B74-C043-43EB-B7F7-1CE882BEB3D1}" type="slidenum">
              <a:rPr lang="en-US" smtClean="0"/>
              <a:pPr/>
              <a:t>32</a:t>
            </a:fld>
            <a:endParaRPr lang="en-US"/>
          </a:p>
        </p:txBody>
      </p:sp>
      <p:sp>
        <p:nvSpPr>
          <p:cNvPr id="6" name="Rectangle 5" hidden="1">
            <a:extLst>
              <a:ext uri="{FF2B5EF4-FFF2-40B4-BE49-F238E27FC236}">
                <a16:creationId xmlns:a16="http://schemas.microsoft.com/office/drawing/2014/main" id="{3B69385A-0824-469E-9EB6-FAE292DB85F0}"/>
              </a:ext>
            </a:extLst>
          </p:cNvPr>
          <p:cNvSpPr/>
          <p:nvPr>
            <p:custDataLst>
              <p:tags r:id="rId1"/>
            </p:custDataLst>
          </p:nvPr>
        </p:nvSpPr>
        <p:spPr>
          <a:xfrm>
            <a:off x="1924514" y="5151397"/>
            <a:ext cx="4736060"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sp>
        <p:nvSpPr>
          <p:cNvPr id="7" name="Rectangle 6" hidden="1">
            <a:extLst>
              <a:ext uri="{FF2B5EF4-FFF2-40B4-BE49-F238E27FC236}">
                <a16:creationId xmlns:a16="http://schemas.microsoft.com/office/drawing/2014/main" id="{82EB2DBE-953E-4856-97F8-29F22AA9031A}"/>
              </a:ext>
            </a:extLst>
          </p:cNvPr>
          <p:cNvSpPr/>
          <p:nvPr>
            <p:custDataLst>
              <p:tags r:id="rId2"/>
            </p:custDataLst>
          </p:nvPr>
        </p:nvSpPr>
        <p:spPr>
          <a:xfrm>
            <a:off x="6660573" y="5151397"/>
            <a:ext cx="2400299"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sp>
        <p:nvSpPr>
          <p:cNvPr id="8" name="Rectangle 7" hidden="1">
            <a:extLst>
              <a:ext uri="{FF2B5EF4-FFF2-40B4-BE49-F238E27FC236}">
                <a16:creationId xmlns:a16="http://schemas.microsoft.com/office/drawing/2014/main" id="{8AD2E7F1-7DBD-47A5-B999-7C4A2FE627C1}"/>
              </a:ext>
            </a:extLst>
          </p:cNvPr>
          <p:cNvSpPr/>
          <p:nvPr>
            <p:custDataLst>
              <p:tags r:id="rId3"/>
            </p:custDataLst>
          </p:nvPr>
        </p:nvSpPr>
        <p:spPr>
          <a:xfrm>
            <a:off x="9060872" y="5112502"/>
            <a:ext cx="2400299"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pic>
        <p:nvPicPr>
          <p:cNvPr id="10" name="Picture 2" descr="Free Two Person Doing Surgery Inside Room Stock Photo">
            <a:extLst>
              <a:ext uri="{FF2B5EF4-FFF2-40B4-BE49-F238E27FC236}">
                <a16:creationId xmlns:a16="http://schemas.microsoft.com/office/drawing/2014/main" id="{9F907E8A-5514-40FC-9CB0-BC14280EC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4259" y="0"/>
            <a:ext cx="2097741" cy="13984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8424928-A0FB-4360-AAFA-22683ABCAB8F}"/>
                  </a:ext>
                </a:extLst>
              </p14:cNvPr>
              <p14:cNvContentPartPr/>
              <p14:nvPr/>
            </p14:nvContentPartPr>
            <p14:xfrm>
              <a:off x="1253160" y="2345040"/>
              <a:ext cx="10096200" cy="3533760"/>
            </p14:xfrm>
          </p:contentPart>
        </mc:Choice>
        <mc:Fallback xmlns="">
          <p:pic>
            <p:nvPicPr>
              <p:cNvPr id="9" name="Ink 8">
                <a:extLst>
                  <a:ext uri="{FF2B5EF4-FFF2-40B4-BE49-F238E27FC236}">
                    <a16:creationId xmlns:a16="http://schemas.microsoft.com/office/drawing/2014/main" id="{58424928-A0FB-4360-AAFA-22683ABCAB8F}"/>
                  </a:ext>
                </a:extLst>
              </p:cNvPr>
              <p:cNvPicPr/>
              <p:nvPr/>
            </p:nvPicPr>
            <p:blipFill>
              <a:blip r:embed="rId9"/>
              <a:stretch>
                <a:fillRect/>
              </a:stretch>
            </p:blipFill>
            <p:spPr>
              <a:xfrm>
                <a:off x="1243800" y="2335680"/>
                <a:ext cx="10114920" cy="3552480"/>
              </a:xfrm>
              <a:prstGeom prst="rect">
                <a:avLst/>
              </a:prstGeom>
            </p:spPr>
          </p:pic>
        </mc:Fallback>
      </mc:AlternateContent>
    </p:spTree>
    <p:extLst>
      <p:ext uri="{BB962C8B-B14F-4D97-AF65-F5344CB8AC3E}">
        <p14:creationId xmlns:p14="http://schemas.microsoft.com/office/powerpoint/2010/main" val="130044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9CA-8D25-46C3-9D57-49F4A1B76F02}"/>
              </a:ext>
            </a:extLst>
          </p:cNvPr>
          <p:cNvSpPr>
            <a:spLocks noGrp="1"/>
          </p:cNvSpPr>
          <p:nvPr>
            <p:ph type="title"/>
          </p:nvPr>
        </p:nvSpPr>
        <p:spPr/>
        <p:txBody>
          <a:bodyPr/>
          <a:lstStyle/>
          <a:p>
            <a:r>
              <a:rPr lang="en-US"/>
              <a:t>Example (Neoplasms)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92CC79-0BDF-4B2B-8CED-CA5A5CA183C6}"/>
                  </a:ext>
                </a:extLst>
              </p:cNvPr>
              <p:cNvSpPr>
                <a:spLocks noGrp="1"/>
              </p:cNvSpPr>
              <p:nvPr>
                <p:ph idx="1"/>
              </p:nvPr>
            </p:nvSpPr>
            <p:spPr>
              <a:xfrm>
                <a:off x="0" y="1825625"/>
                <a:ext cx="12192000" cy="4351338"/>
              </a:xfrm>
            </p:spPr>
            <p:txBody>
              <a:bodyPr>
                <a:normAutofit/>
              </a:bodyPr>
              <a:lstStyle/>
              <a:p>
                <a:pPr marL="0" indent="0">
                  <a:buNone/>
                </a:pPr>
                <a:r>
                  <a:rPr lang="en-US" sz="2400">
                    <a:solidFill>
                      <a:schemeClr val="accent1">
                        <a:lumMod val="50000"/>
                      </a:schemeClr>
                    </a:solidFill>
                  </a:rPr>
                  <a:t>In the unadjusted analysis, there was an increased risk of subsequent MN among breast cancer patients who received RT compared to those who underwent surgery alone … After 5 years of follow-up 5.0 (95% CI 2.1–12.2) of 1,000 who received RT and 3.7 (95% CI: 1.8–7.9) of 1,000 who did not receive RT had developed subsequent MN (absolute risk increase of __</a:t>
                </a:r>
                <a:r>
                  <a:rPr lang="en-US" sz="2400" u="sng">
                    <a:solidFill>
                      <a:schemeClr val="accent1">
                        <a:lumMod val="50000"/>
                      </a:schemeClr>
                    </a:solidFill>
                  </a:rPr>
                  <a:t>A</a:t>
                </a:r>
                <a:r>
                  <a:rPr lang="en-US" sz="2400">
                    <a:solidFill>
                      <a:schemeClr val="accent1">
                        <a:lumMod val="50000"/>
                      </a:schemeClr>
                    </a:solidFill>
                  </a:rPr>
                  <a:t>__ per 1,000 patients); corresponding to a number needed to harm of __</a:t>
                </a:r>
                <a:r>
                  <a:rPr lang="en-US" sz="2400" u="sng">
                    <a:solidFill>
                      <a:schemeClr val="accent1">
                        <a:lumMod val="50000"/>
                      </a:schemeClr>
                    </a:solidFill>
                    <a:highlight>
                      <a:srgbClr val="FFFF00"/>
                    </a:highlight>
                  </a:rPr>
                  <a:t>B</a:t>
                </a:r>
                <a:r>
                  <a:rPr lang="en-US" sz="2400">
                    <a:solidFill>
                      <a:schemeClr val="accent1">
                        <a:lumMod val="50000"/>
                      </a:schemeClr>
                    </a:solidFill>
                  </a:rPr>
                  <a:t>__. After 8 years of follow-up, the absolute risk increase was 1.7 per 1,000 patients corresponding to a number needed to harm of __</a:t>
                </a:r>
                <a:r>
                  <a:rPr lang="en-US" sz="2400" u="sng">
                    <a:solidFill>
                      <a:schemeClr val="accent1">
                        <a:lumMod val="50000"/>
                      </a:schemeClr>
                    </a:solidFill>
                  </a:rPr>
                  <a:t>C__</a:t>
                </a:r>
                <a:r>
                  <a:rPr lang="en-US" sz="2400">
                    <a:solidFill>
                      <a:schemeClr val="accent1">
                        <a:lumMod val="50000"/>
                      </a:schemeClr>
                    </a:solidFill>
                  </a:rPr>
                  <a:t>, consistent with an increase in risk over time and longer follow-up.</a:t>
                </a:r>
              </a:p>
              <a:p>
                <a:pPr marL="0" lvl="0" indent="0">
                  <a:buNone/>
                </a:pPr>
                <a:endParaRPr lang="en-US"/>
              </a:p>
              <a:p>
                <a:pPr marL="0" lvl="0" indent="0">
                  <a:buNone/>
                </a:pPr>
                <a:r>
                  <a:rPr lang="en-US"/>
                  <a:t>2. What is the number needed to harm (NNH) after 5 years </a:t>
                </a:r>
                <a:r>
                  <a:rPr lang="en-US">
                    <a:highlight>
                      <a:srgbClr val="FFFF00"/>
                    </a:highlight>
                  </a:rPr>
                  <a:t>(B)</a:t>
                </a:r>
                <a:r>
                  <a:rPr lang="en-US"/>
                  <a:t>?</a:t>
                </a:r>
                <a:br>
                  <a:rPr lang="en-US"/>
                </a:b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0.0013</m:t>
                          </m:r>
                        </m:den>
                      </m:f>
                      <m:r>
                        <a:rPr lang="en-US" i="1">
                          <a:solidFill>
                            <a:srgbClr val="FF0000"/>
                          </a:solidFill>
                          <a:latin typeface="Cambria Math" panose="02040503050406030204" pitchFamily="18" charset="0"/>
                        </a:rPr>
                        <m:t>=769.23→769 </m:t>
                      </m:r>
                      <m:r>
                        <a:rPr lang="en-US" i="1">
                          <a:solidFill>
                            <a:srgbClr val="FF0000"/>
                          </a:solidFill>
                          <a:latin typeface="Cambria Math" panose="02040503050406030204" pitchFamily="18" charset="0"/>
                        </a:rPr>
                        <m:t>𝑝𝑒𝑜𝑝𝑙𝑒</m:t>
                      </m:r>
                    </m:oMath>
                  </m:oMathPara>
                </a14:m>
                <a:endParaRPr lang="en-US">
                  <a:solidFill>
                    <a:srgbClr val="FF0000"/>
                  </a:solidFill>
                </a:endParaRPr>
              </a:p>
              <a:p>
                <a:pPr marL="0" indent="0">
                  <a:buNone/>
                </a:pPr>
                <a:endParaRPr lang="en-US" sz="2400"/>
              </a:p>
            </p:txBody>
          </p:sp>
        </mc:Choice>
        <mc:Fallback xmlns="">
          <p:sp>
            <p:nvSpPr>
              <p:cNvPr id="3" name="Content Placeholder 2">
                <a:extLst>
                  <a:ext uri="{FF2B5EF4-FFF2-40B4-BE49-F238E27FC236}">
                    <a16:creationId xmlns:a16="http://schemas.microsoft.com/office/drawing/2014/main" id="{2C92CC79-0BDF-4B2B-8CED-CA5A5CA183C6}"/>
                  </a:ext>
                </a:extLst>
              </p:cNvPr>
              <p:cNvSpPr>
                <a:spLocks noGrp="1" noRot="1" noChangeAspect="1" noMove="1" noResize="1" noEditPoints="1" noAdjustHandles="1" noChangeArrowheads="1" noChangeShapeType="1" noTextEdit="1"/>
              </p:cNvSpPr>
              <p:nvPr>
                <p:ph idx="1"/>
              </p:nvPr>
            </p:nvSpPr>
            <p:spPr>
              <a:xfrm>
                <a:off x="0" y="1825625"/>
                <a:ext cx="12192000" cy="4351338"/>
              </a:xfrm>
              <a:blipFill>
                <a:blip r:embed="rId6"/>
                <a:stretch>
                  <a:fillRect l="-1000" t="-1961" r="-25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0F1276B-F954-4CE0-BB58-0DE2898CAC21}"/>
              </a:ext>
            </a:extLst>
          </p:cNvPr>
          <p:cNvSpPr/>
          <p:nvPr/>
        </p:nvSpPr>
        <p:spPr>
          <a:xfrm>
            <a:off x="0" y="6169709"/>
            <a:ext cx="12192000" cy="646331"/>
          </a:xfrm>
          <a:prstGeom prst="rect">
            <a:avLst/>
          </a:prstGeom>
        </p:spPr>
        <p:txBody>
          <a:bodyPr wrap="square">
            <a:spAutoFit/>
          </a:bodyPr>
          <a:lstStyle/>
          <a:p>
            <a:r>
              <a:rPr lang="en-US" err="1"/>
              <a:t>Zeidan</a:t>
            </a:r>
            <a:r>
              <a:rPr lang="en-US"/>
              <a:t> AM, Long JB, Wang R, et al. Risk of myeloid neoplasms after radiotherapy among older women with localized breast cancer: A population-based study. Hills RK, ed. </a:t>
            </a:r>
            <a:r>
              <a:rPr lang="en-US" i="1"/>
              <a:t>PLOS ONE</a:t>
            </a:r>
            <a:r>
              <a:rPr lang="en-US"/>
              <a:t>. 2017;12(9):e0184747. doi:10.1371/journal.pone.0184747</a:t>
            </a:r>
          </a:p>
        </p:txBody>
      </p:sp>
      <p:sp>
        <p:nvSpPr>
          <p:cNvPr id="5" name="Slide Number Placeholder 4">
            <a:extLst>
              <a:ext uri="{FF2B5EF4-FFF2-40B4-BE49-F238E27FC236}">
                <a16:creationId xmlns:a16="http://schemas.microsoft.com/office/drawing/2014/main" id="{6DE42479-32BF-4FE5-A640-80A316E32D3D}"/>
              </a:ext>
            </a:extLst>
          </p:cNvPr>
          <p:cNvSpPr>
            <a:spLocks noGrp="1"/>
          </p:cNvSpPr>
          <p:nvPr>
            <p:ph type="sldNum" sz="quarter" idx="12"/>
          </p:nvPr>
        </p:nvSpPr>
        <p:spPr/>
        <p:txBody>
          <a:bodyPr/>
          <a:lstStyle/>
          <a:p>
            <a:fld id="{98505B74-C043-43EB-B7F7-1CE882BEB3D1}" type="slidenum">
              <a:rPr lang="en-US" smtClean="0"/>
              <a:pPr/>
              <a:t>33</a:t>
            </a:fld>
            <a:endParaRPr lang="en-US"/>
          </a:p>
        </p:txBody>
      </p:sp>
      <p:sp>
        <p:nvSpPr>
          <p:cNvPr id="6" name="Rectangle 5" hidden="1">
            <a:extLst>
              <a:ext uri="{FF2B5EF4-FFF2-40B4-BE49-F238E27FC236}">
                <a16:creationId xmlns:a16="http://schemas.microsoft.com/office/drawing/2014/main" id="{52C3198D-EE90-4815-A586-36F04EBA2256}"/>
              </a:ext>
            </a:extLst>
          </p:cNvPr>
          <p:cNvSpPr/>
          <p:nvPr>
            <p:custDataLst>
              <p:tags r:id="rId1"/>
            </p:custDataLst>
          </p:nvPr>
        </p:nvSpPr>
        <p:spPr>
          <a:xfrm>
            <a:off x="2743200" y="5151397"/>
            <a:ext cx="2400299"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sp>
        <p:nvSpPr>
          <p:cNvPr id="7" name="Rectangle 6" hidden="1">
            <a:extLst>
              <a:ext uri="{FF2B5EF4-FFF2-40B4-BE49-F238E27FC236}">
                <a16:creationId xmlns:a16="http://schemas.microsoft.com/office/drawing/2014/main" id="{F6C289A3-2179-4F39-B49A-2B21D6E07108}"/>
              </a:ext>
            </a:extLst>
          </p:cNvPr>
          <p:cNvSpPr/>
          <p:nvPr>
            <p:custDataLst>
              <p:tags r:id="rId2"/>
            </p:custDataLst>
          </p:nvPr>
        </p:nvSpPr>
        <p:spPr>
          <a:xfrm>
            <a:off x="5143500" y="5293587"/>
            <a:ext cx="1174174"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sp>
        <p:nvSpPr>
          <p:cNvPr id="8" name="Rectangle 7" hidden="1">
            <a:extLst>
              <a:ext uri="{FF2B5EF4-FFF2-40B4-BE49-F238E27FC236}">
                <a16:creationId xmlns:a16="http://schemas.microsoft.com/office/drawing/2014/main" id="{4201CBD2-4CDA-4E92-8359-ADE96EF75CA3}"/>
              </a:ext>
            </a:extLst>
          </p:cNvPr>
          <p:cNvSpPr/>
          <p:nvPr>
            <p:custDataLst>
              <p:tags r:id="rId3"/>
            </p:custDataLst>
          </p:nvPr>
        </p:nvSpPr>
        <p:spPr>
          <a:xfrm>
            <a:off x="6317673" y="5293587"/>
            <a:ext cx="2306781"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pic>
        <p:nvPicPr>
          <p:cNvPr id="10" name="Picture 2" descr="Free Two Person Doing Surgery Inside Room Stock Photo">
            <a:extLst>
              <a:ext uri="{FF2B5EF4-FFF2-40B4-BE49-F238E27FC236}">
                <a16:creationId xmlns:a16="http://schemas.microsoft.com/office/drawing/2014/main" id="{92B371B7-C086-4EC7-BE97-62E42793A8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4259" y="-4293"/>
            <a:ext cx="2097741" cy="13984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2FD07398-3701-4BBF-A67F-B0AFFCFD7A2F}"/>
                  </a:ext>
                </a:extLst>
              </p14:cNvPr>
              <p14:cNvContentPartPr/>
              <p14:nvPr/>
            </p14:nvContentPartPr>
            <p14:xfrm>
              <a:off x="6658560" y="5158440"/>
              <a:ext cx="1948680" cy="752400"/>
            </p14:xfrm>
          </p:contentPart>
        </mc:Choice>
        <mc:Fallback xmlns="">
          <p:pic>
            <p:nvPicPr>
              <p:cNvPr id="9" name="Ink 8">
                <a:extLst>
                  <a:ext uri="{FF2B5EF4-FFF2-40B4-BE49-F238E27FC236}">
                    <a16:creationId xmlns:a16="http://schemas.microsoft.com/office/drawing/2014/main" id="{2FD07398-3701-4BBF-A67F-B0AFFCFD7A2F}"/>
                  </a:ext>
                </a:extLst>
              </p:cNvPr>
              <p:cNvPicPr/>
              <p:nvPr/>
            </p:nvPicPr>
            <p:blipFill>
              <a:blip r:embed="rId9"/>
              <a:stretch>
                <a:fillRect/>
              </a:stretch>
            </p:blipFill>
            <p:spPr>
              <a:xfrm>
                <a:off x="6649200" y="5149080"/>
                <a:ext cx="1967400" cy="771120"/>
              </a:xfrm>
              <a:prstGeom prst="rect">
                <a:avLst/>
              </a:prstGeom>
            </p:spPr>
          </p:pic>
        </mc:Fallback>
      </mc:AlternateContent>
    </p:spTree>
    <p:extLst>
      <p:ext uri="{BB962C8B-B14F-4D97-AF65-F5344CB8AC3E}">
        <p14:creationId xmlns:p14="http://schemas.microsoft.com/office/powerpoint/2010/main" val="62382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9CA-8D25-46C3-9D57-49F4A1B76F02}"/>
              </a:ext>
            </a:extLst>
          </p:cNvPr>
          <p:cNvSpPr>
            <a:spLocks noGrp="1"/>
          </p:cNvSpPr>
          <p:nvPr>
            <p:ph type="title"/>
          </p:nvPr>
        </p:nvSpPr>
        <p:spPr/>
        <p:txBody>
          <a:bodyPr/>
          <a:lstStyle/>
          <a:p>
            <a:r>
              <a:rPr lang="en-US"/>
              <a:t>Example (Neoplasms)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92CC79-0BDF-4B2B-8CED-CA5A5CA183C6}"/>
                  </a:ext>
                </a:extLst>
              </p:cNvPr>
              <p:cNvSpPr>
                <a:spLocks noGrp="1"/>
              </p:cNvSpPr>
              <p:nvPr>
                <p:ph idx="1"/>
              </p:nvPr>
            </p:nvSpPr>
            <p:spPr>
              <a:xfrm>
                <a:off x="0" y="1825625"/>
                <a:ext cx="12192000" cy="4351338"/>
              </a:xfrm>
            </p:spPr>
            <p:txBody>
              <a:bodyPr>
                <a:normAutofit/>
              </a:bodyPr>
              <a:lstStyle/>
              <a:p>
                <a:pPr marL="0" indent="0">
                  <a:buNone/>
                </a:pPr>
                <a:r>
                  <a:rPr lang="en-US" sz="2400">
                    <a:solidFill>
                      <a:schemeClr val="accent1">
                        <a:lumMod val="50000"/>
                      </a:schemeClr>
                    </a:solidFill>
                  </a:rPr>
                  <a:t>In the unadjusted analysis, there was an increased risk of subsequent MN among breast cancer patients who received RT compared to those who underwent surgery alone … After 5 years of follow-up 5.0 (95% CI 2.1–12.2) of 1,000 who received RT and 3.7 (95% CI: 1.8–7.9) of 1,000 who did not receive RT had developed subsequent MN (absolute risk increase of __</a:t>
                </a:r>
                <a:r>
                  <a:rPr lang="en-US" sz="2400" u="sng">
                    <a:solidFill>
                      <a:schemeClr val="accent1">
                        <a:lumMod val="50000"/>
                      </a:schemeClr>
                    </a:solidFill>
                  </a:rPr>
                  <a:t>A</a:t>
                </a:r>
                <a:r>
                  <a:rPr lang="en-US" sz="2400">
                    <a:solidFill>
                      <a:schemeClr val="accent1">
                        <a:lumMod val="50000"/>
                      </a:schemeClr>
                    </a:solidFill>
                  </a:rPr>
                  <a:t>__ per 1,000 patients); corresponding to a number needed to harm of __</a:t>
                </a:r>
                <a:r>
                  <a:rPr lang="en-US" sz="2400" u="sng">
                    <a:solidFill>
                      <a:schemeClr val="accent1">
                        <a:lumMod val="50000"/>
                      </a:schemeClr>
                    </a:solidFill>
                  </a:rPr>
                  <a:t>B</a:t>
                </a:r>
                <a:r>
                  <a:rPr lang="en-US" sz="2400">
                    <a:solidFill>
                      <a:schemeClr val="accent1">
                        <a:lumMod val="50000"/>
                      </a:schemeClr>
                    </a:solidFill>
                  </a:rPr>
                  <a:t>__. After 8 years of follow-up, the absolute risk increase was 1.7 per 1,000 patients corresponding to a number needed to harm of __</a:t>
                </a:r>
                <a:r>
                  <a:rPr lang="en-US" sz="2400" u="sng">
                    <a:solidFill>
                      <a:schemeClr val="accent1">
                        <a:lumMod val="50000"/>
                      </a:schemeClr>
                    </a:solidFill>
                    <a:highlight>
                      <a:srgbClr val="FFFF00"/>
                    </a:highlight>
                  </a:rPr>
                  <a:t>C</a:t>
                </a:r>
                <a:r>
                  <a:rPr lang="en-US" sz="2400" u="sng">
                    <a:solidFill>
                      <a:schemeClr val="accent1">
                        <a:lumMod val="50000"/>
                      </a:schemeClr>
                    </a:solidFill>
                  </a:rPr>
                  <a:t>__</a:t>
                </a:r>
                <a:r>
                  <a:rPr lang="en-US" sz="2400">
                    <a:solidFill>
                      <a:schemeClr val="accent1">
                        <a:lumMod val="50000"/>
                      </a:schemeClr>
                    </a:solidFill>
                  </a:rPr>
                  <a:t>, consistent with an increase in risk over time and longer follow-up.</a:t>
                </a:r>
              </a:p>
              <a:p>
                <a:pPr marL="0" lvl="0" indent="0">
                  <a:buNone/>
                </a:pPr>
                <a:endParaRPr lang="en-US"/>
              </a:p>
              <a:p>
                <a:pPr marL="0" lvl="0" indent="0">
                  <a:buNone/>
                </a:pPr>
                <a:r>
                  <a:rPr lang="en-US"/>
                  <a:t>3. What is the number needed to harm (NNH) after 8 years </a:t>
                </a:r>
                <a:r>
                  <a:rPr lang="en-US">
                    <a:highlight>
                      <a:srgbClr val="FFFF00"/>
                    </a:highlight>
                  </a:rPr>
                  <a:t>(C)</a:t>
                </a:r>
                <a:r>
                  <a:rPr lang="en-US"/>
                  <a:t>?</a:t>
                </a:r>
                <a:br>
                  <a:rPr lang="en-US"/>
                </a:br>
                <a14:m>
                  <m:oMathPara xmlns:m="http://schemas.openxmlformats.org/officeDocument/2006/math">
                    <m:oMathParaPr>
                      <m:jc m:val="centerGroup"/>
                    </m:oMathParaPr>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1.7/1000</m:t>
                          </m:r>
                        </m:den>
                      </m:f>
                      <m:r>
                        <a:rPr lang="en-US" i="1">
                          <a:solidFill>
                            <a:srgbClr val="FF0000"/>
                          </a:solidFill>
                          <a:latin typeface="Cambria Math" panose="02040503050406030204" pitchFamily="18" charset="0"/>
                        </a:rPr>
                        <m:t>=588.24→588 </m:t>
                      </m:r>
                      <m:r>
                        <a:rPr lang="en-US" i="1">
                          <a:solidFill>
                            <a:srgbClr val="FF0000"/>
                          </a:solidFill>
                          <a:latin typeface="Cambria Math" panose="02040503050406030204" pitchFamily="18" charset="0"/>
                        </a:rPr>
                        <m:t>𝑝𝑒𝑜𝑝𝑙𝑒</m:t>
                      </m:r>
                    </m:oMath>
                  </m:oMathPara>
                </a14:m>
                <a:endParaRPr lang="en-US"/>
              </a:p>
              <a:p>
                <a:pPr marL="0" indent="0">
                  <a:buNone/>
                </a:pPr>
                <a:endParaRPr lang="en-US" sz="2400"/>
              </a:p>
            </p:txBody>
          </p:sp>
        </mc:Choice>
        <mc:Fallback xmlns="">
          <p:sp>
            <p:nvSpPr>
              <p:cNvPr id="3" name="Content Placeholder 2">
                <a:extLst>
                  <a:ext uri="{FF2B5EF4-FFF2-40B4-BE49-F238E27FC236}">
                    <a16:creationId xmlns:a16="http://schemas.microsoft.com/office/drawing/2014/main" id="{2C92CC79-0BDF-4B2B-8CED-CA5A5CA183C6}"/>
                  </a:ext>
                </a:extLst>
              </p:cNvPr>
              <p:cNvSpPr>
                <a:spLocks noGrp="1" noRot="1" noChangeAspect="1" noMove="1" noResize="1" noEditPoints="1" noAdjustHandles="1" noChangeArrowheads="1" noChangeShapeType="1" noTextEdit="1"/>
              </p:cNvSpPr>
              <p:nvPr>
                <p:ph idx="1"/>
              </p:nvPr>
            </p:nvSpPr>
            <p:spPr>
              <a:xfrm>
                <a:off x="0" y="1825625"/>
                <a:ext cx="12192000" cy="4351338"/>
              </a:xfrm>
              <a:blipFill>
                <a:blip r:embed="rId6"/>
                <a:stretch>
                  <a:fillRect l="-1000" t="-1961" r="-250"/>
                </a:stretch>
              </a:blipFill>
            </p:spPr>
            <p:txBody>
              <a:bodyPr/>
              <a:lstStyle/>
              <a:p>
                <a:r>
                  <a:rPr lang="en-CA">
                    <a:noFill/>
                  </a:rPr>
                  <a:t> </a:t>
                </a:r>
              </a:p>
            </p:txBody>
          </p:sp>
        </mc:Fallback>
      </mc:AlternateContent>
      <p:sp>
        <p:nvSpPr>
          <p:cNvPr id="4" name="Rectangle 3">
            <a:extLst>
              <a:ext uri="{FF2B5EF4-FFF2-40B4-BE49-F238E27FC236}">
                <a16:creationId xmlns:a16="http://schemas.microsoft.com/office/drawing/2014/main" id="{C0F1276B-F954-4CE0-BB58-0DE2898CAC21}"/>
              </a:ext>
            </a:extLst>
          </p:cNvPr>
          <p:cNvSpPr/>
          <p:nvPr/>
        </p:nvSpPr>
        <p:spPr>
          <a:xfrm>
            <a:off x="0" y="6169709"/>
            <a:ext cx="12192000" cy="646331"/>
          </a:xfrm>
          <a:prstGeom prst="rect">
            <a:avLst/>
          </a:prstGeom>
        </p:spPr>
        <p:txBody>
          <a:bodyPr wrap="square">
            <a:spAutoFit/>
          </a:bodyPr>
          <a:lstStyle/>
          <a:p>
            <a:r>
              <a:rPr lang="en-US" err="1"/>
              <a:t>Zeidan</a:t>
            </a:r>
            <a:r>
              <a:rPr lang="en-US"/>
              <a:t> AM, Long JB, Wang R, et al. Risk of myeloid neoplasms after radiotherapy among older women with localized breast cancer: A population-based study. Hills RK, ed. </a:t>
            </a:r>
            <a:r>
              <a:rPr lang="en-US" i="1"/>
              <a:t>PLOS ONE</a:t>
            </a:r>
            <a:r>
              <a:rPr lang="en-US"/>
              <a:t>. 2017;12(9):e0184747. doi:10.1371/journal.pone.0184747</a:t>
            </a:r>
          </a:p>
        </p:txBody>
      </p:sp>
      <p:sp>
        <p:nvSpPr>
          <p:cNvPr id="5" name="Slide Number Placeholder 4">
            <a:extLst>
              <a:ext uri="{FF2B5EF4-FFF2-40B4-BE49-F238E27FC236}">
                <a16:creationId xmlns:a16="http://schemas.microsoft.com/office/drawing/2014/main" id="{9DEAADA2-DB09-4B45-BA37-1884FE51CA83}"/>
              </a:ext>
            </a:extLst>
          </p:cNvPr>
          <p:cNvSpPr>
            <a:spLocks noGrp="1"/>
          </p:cNvSpPr>
          <p:nvPr>
            <p:ph type="sldNum" sz="quarter" idx="12"/>
          </p:nvPr>
        </p:nvSpPr>
        <p:spPr/>
        <p:txBody>
          <a:bodyPr/>
          <a:lstStyle/>
          <a:p>
            <a:fld id="{98505B74-C043-43EB-B7F7-1CE882BEB3D1}" type="slidenum">
              <a:rPr lang="en-US" smtClean="0"/>
              <a:pPr/>
              <a:t>34</a:t>
            </a:fld>
            <a:endParaRPr lang="en-US"/>
          </a:p>
        </p:txBody>
      </p:sp>
      <p:sp>
        <p:nvSpPr>
          <p:cNvPr id="6" name="Rectangle 5" hidden="1">
            <a:extLst>
              <a:ext uri="{FF2B5EF4-FFF2-40B4-BE49-F238E27FC236}">
                <a16:creationId xmlns:a16="http://schemas.microsoft.com/office/drawing/2014/main" id="{D1DE3450-44A6-4340-84F9-303D03989D88}"/>
              </a:ext>
            </a:extLst>
          </p:cNvPr>
          <p:cNvSpPr/>
          <p:nvPr>
            <p:custDataLst>
              <p:tags r:id="rId1"/>
            </p:custDataLst>
          </p:nvPr>
        </p:nvSpPr>
        <p:spPr>
          <a:xfrm>
            <a:off x="3283527" y="5151397"/>
            <a:ext cx="2036618"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sp>
        <p:nvSpPr>
          <p:cNvPr id="7" name="Rectangle 6" hidden="1">
            <a:extLst>
              <a:ext uri="{FF2B5EF4-FFF2-40B4-BE49-F238E27FC236}">
                <a16:creationId xmlns:a16="http://schemas.microsoft.com/office/drawing/2014/main" id="{BC38E0C4-A147-441D-ADD6-8DEF537AAA41}"/>
              </a:ext>
            </a:extLst>
          </p:cNvPr>
          <p:cNvSpPr/>
          <p:nvPr>
            <p:custDataLst>
              <p:tags r:id="rId2"/>
            </p:custDataLst>
          </p:nvPr>
        </p:nvSpPr>
        <p:spPr>
          <a:xfrm>
            <a:off x="5413663" y="5151397"/>
            <a:ext cx="1184563"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sp>
        <p:nvSpPr>
          <p:cNvPr id="8" name="Rectangle 7" hidden="1">
            <a:extLst>
              <a:ext uri="{FF2B5EF4-FFF2-40B4-BE49-F238E27FC236}">
                <a16:creationId xmlns:a16="http://schemas.microsoft.com/office/drawing/2014/main" id="{98DDC253-F398-43D0-846B-A2E33196A0A5}"/>
              </a:ext>
            </a:extLst>
          </p:cNvPr>
          <p:cNvSpPr/>
          <p:nvPr>
            <p:custDataLst>
              <p:tags r:id="rId3"/>
            </p:custDataLst>
          </p:nvPr>
        </p:nvSpPr>
        <p:spPr>
          <a:xfrm>
            <a:off x="6598226" y="5151397"/>
            <a:ext cx="2473038"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pic>
        <p:nvPicPr>
          <p:cNvPr id="9" name="Picture 2" descr="Free Two Person Doing Surgery Inside Room Stock Photo">
            <a:extLst>
              <a:ext uri="{FF2B5EF4-FFF2-40B4-BE49-F238E27FC236}">
                <a16:creationId xmlns:a16="http://schemas.microsoft.com/office/drawing/2014/main" id="{57852B11-E132-487B-94D1-9D57A72EE2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4259" y="0"/>
            <a:ext cx="2097741" cy="13984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6EA0F0E-FC3F-4F90-8393-52C2279FFF8A}"/>
                  </a:ext>
                </a:extLst>
              </p14:cNvPr>
              <p14:cNvContentPartPr/>
              <p14:nvPr/>
            </p14:nvContentPartPr>
            <p14:xfrm>
              <a:off x="3479400" y="4077000"/>
              <a:ext cx="1916280" cy="721800"/>
            </p14:xfrm>
          </p:contentPart>
        </mc:Choice>
        <mc:Fallback xmlns="">
          <p:pic>
            <p:nvPicPr>
              <p:cNvPr id="10" name="Ink 9">
                <a:extLst>
                  <a:ext uri="{FF2B5EF4-FFF2-40B4-BE49-F238E27FC236}">
                    <a16:creationId xmlns:a16="http://schemas.microsoft.com/office/drawing/2014/main" id="{C6EA0F0E-FC3F-4F90-8393-52C2279FFF8A}"/>
                  </a:ext>
                </a:extLst>
              </p:cNvPr>
              <p:cNvPicPr/>
              <p:nvPr/>
            </p:nvPicPr>
            <p:blipFill>
              <a:blip r:embed="rId9"/>
              <a:stretch>
                <a:fillRect/>
              </a:stretch>
            </p:blipFill>
            <p:spPr>
              <a:xfrm>
                <a:off x="3470040" y="4067640"/>
                <a:ext cx="1935000" cy="740520"/>
              </a:xfrm>
              <a:prstGeom prst="rect">
                <a:avLst/>
              </a:prstGeom>
            </p:spPr>
          </p:pic>
        </mc:Fallback>
      </mc:AlternateContent>
    </p:spTree>
    <p:extLst>
      <p:ext uri="{BB962C8B-B14F-4D97-AF65-F5344CB8AC3E}">
        <p14:creationId xmlns:p14="http://schemas.microsoft.com/office/powerpoint/2010/main" val="62003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39CA-8D25-46C3-9D57-49F4A1B76F02}"/>
              </a:ext>
            </a:extLst>
          </p:cNvPr>
          <p:cNvSpPr>
            <a:spLocks noGrp="1"/>
          </p:cNvSpPr>
          <p:nvPr>
            <p:ph type="title"/>
          </p:nvPr>
        </p:nvSpPr>
        <p:spPr/>
        <p:txBody>
          <a:bodyPr/>
          <a:lstStyle/>
          <a:p>
            <a:r>
              <a:rPr lang="en-US"/>
              <a:t>Example (Neoplasms)</a:t>
            </a:r>
          </a:p>
        </p:txBody>
      </p:sp>
      <p:sp>
        <p:nvSpPr>
          <p:cNvPr id="3" name="Content Placeholder 2">
            <a:extLst>
              <a:ext uri="{FF2B5EF4-FFF2-40B4-BE49-F238E27FC236}">
                <a16:creationId xmlns:a16="http://schemas.microsoft.com/office/drawing/2014/main" id="{2C92CC79-0BDF-4B2B-8CED-CA5A5CA183C6}"/>
              </a:ext>
            </a:extLst>
          </p:cNvPr>
          <p:cNvSpPr>
            <a:spLocks noGrp="1"/>
          </p:cNvSpPr>
          <p:nvPr>
            <p:ph idx="1"/>
          </p:nvPr>
        </p:nvSpPr>
        <p:spPr>
          <a:xfrm>
            <a:off x="0" y="1825625"/>
            <a:ext cx="12192000" cy="4351338"/>
          </a:xfrm>
        </p:spPr>
        <p:txBody>
          <a:bodyPr>
            <a:normAutofit/>
          </a:bodyPr>
          <a:lstStyle/>
          <a:p>
            <a:pPr marL="0" indent="0">
              <a:buNone/>
            </a:pPr>
            <a:r>
              <a:rPr lang="en-US" sz="2400">
                <a:solidFill>
                  <a:schemeClr val="accent1">
                    <a:lumMod val="50000"/>
                  </a:schemeClr>
                </a:solidFill>
              </a:rPr>
              <a:t>In the unadjusted analysis, there was an increased risk of subsequent MN among breast cancer patients who received RT compared to those who underwent surgery alone … After 5 years of follow-up 5.0 (95% CI 2.1–12.2) of 1,000 who received RT and 3.7 (95% CI: 1.8–7.9) of 1,000 who did not receive RT had developed subsequent MN (absolute risk increase of __</a:t>
            </a:r>
            <a:r>
              <a:rPr lang="en-US" sz="2400" u="sng">
                <a:solidFill>
                  <a:schemeClr val="accent1">
                    <a:lumMod val="50000"/>
                  </a:schemeClr>
                </a:solidFill>
              </a:rPr>
              <a:t>A</a:t>
            </a:r>
            <a:r>
              <a:rPr lang="en-US" sz="2400">
                <a:solidFill>
                  <a:schemeClr val="accent1">
                    <a:lumMod val="50000"/>
                  </a:schemeClr>
                </a:solidFill>
              </a:rPr>
              <a:t>__ per 1,000 patients); corresponding to a number needed to harm of __</a:t>
            </a:r>
            <a:r>
              <a:rPr lang="en-US" sz="2400" u="sng">
                <a:solidFill>
                  <a:schemeClr val="accent1">
                    <a:lumMod val="50000"/>
                  </a:schemeClr>
                </a:solidFill>
              </a:rPr>
              <a:t>B</a:t>
            </a:r>
            <a:r>
              <a:rPr lang="en-US" sz="2400">
                <a:solidFill>
                  <a:schemeClr val="accent1">
                    <a:lumMod val="50000"/>
                  </a:schemeClr>
                </a:solidFill>
              </a:rPr>
              <a:t>__. After 8 years of follow-up, the absolute risk increase was 1.7 per 1,000 patients corresponding to a number needed to harm of __</a:t>
            </a:r>
            <a:r>
              <a:rPr lang="en-US" sz="2400" u="sng">
                <a:solidFill>
                  <a:schemeClr val="accent1">
                    <a:lumMod val="50000"/>
                  </a:schemeClr>
                </a:solidFill>
              </a:rPr>
              <a:t>C__</a:t>
            </a:r>
            <a:r>
              <a:rPr lang="en-US" sz="2400">
                <a:solidFill>
                  <a:schemeClr val="accent1">
                    <a:lumMod val="50000"/>
                  </a:schemeClr>
                </a:solidFill>
              </a:rPr>
              <a:t>, consistent with an increase in risk over time and longer follow-up.</a:t>
            </a:r>
          </a:p>
          <a:p>
            <a:pPr marL="0" lvl="0" indent="0">
              <a:buNone/>
            </a:pPr>
            <a:endParaRPr lang="en-US"/>
          </a:p>
          <a:p>
            <a:pPr marL="0" lvl="0" indent="0">
              <a:buNone/>
            </a:pPr>
            <a:r>
              <a:rPr lang="en-US"/>
              <a:t>4. Explain why a </a:t>
            </a:r>
            <a:r>
              <a:rPr lang="en-US" i="1"/>
              <a:t>lower </a:t>
            </a:r>
            <a:r>
              <a:rPr lang="en-US"/>
              <a:t>value for #3 represents an </a:t>
            </a:r>
            <a:r>
              <a:rPr lang="en-US" i="1"/>
              <a:t>increase </a:t>
            </a:r>
            <a:r>
              <a:rPr lang="en-US"/>
              <a:t>in risk.</a:t>
            </a:r>
          </a:p>
          <a:p>
            <a:pPr marL="0" lvl="0" indent="0">
              <a:buNone/>
            </a:pPr>
            <a:br>
              <a:rPr lang="en-US">
                <a:solidFill>
                  <a:srgbClr val="FF0000"/>
                </a:solidFill>
              </a:rPr>
            </a:br>
            <a:r>
              <a:rPr lang="en-US" u="sng">
                <a:solidFill>
                  <a:srgbClr val="FF0000"/>
                </a:solidFill>
              </a:rPr>
              <a:t>Fewer</a:t>
            </a:r>
            <a:r>
              <a:rPr lang="en-US">
                <a:solidFill>
                  <a:srgbClr val="FF0000"/>
                </a:solidFill>
              </a:rPr>
              <a:t> patients need to receive RT (588 vs. 769) to result in an additional MN case.</a:t>
            </a:r>
          </a:p>
          <a:p>
            <a:pPr marL="0" indent="0">
              <a:buNone/>
            </a:pPr>
            <a:endParaRPr lang="en-US" sz="2400"/>
          </a:p>
        </p:txBody>
      </p:sp>
      <p:sp>
        <p:nvSpPr>
          <p:cNvPr id="4" name="Rectangle 3">
            <a:extLst>
              <a:ext uri="{FF2B5EF4-FFF2-40B4-BE49-F238E27FC236}">
                <a16:creationId xmlns:a16="http://schemas.microsoft.com/office/drawing/2014/main" id="{C0F1276B-F954-4CE0-BB58-0DE2898CAC21}"/>
              </a:ext>
            </a:extLst>
          </p:cNvPr>
          <p:cNvSpPr/>
          <p:nvPr/>
        </p:nvSpPr>
        <p:spPr>
          <a:xfrm>
            <a:off x="0" y="6169709"/>
            <a:ext cx="12192000" cy="646331"/>
          </a:xfrm>
          <a:prstGeom prst="rect">
            <a:avLst/>
          </a:prstGeom>
        </p:spPr>
        <p:txBody>
          <a:bodyPr wrap="square">
            <a:spAutoFit/>
          </a:bodyPr>
          <a:lstStyle/>
          <a:p>
            <a:r>
              <a:rPr lang="en-US" err="1"/>
              <a:t>Zeidan</a:t>
            </a:r>
            <a:r>
              <a:rPr lang="en-US"/>
              <a:t> AM, Long JB, Wang R, et al. Risk of myeloid neoplasms after radiotherapy among older women with localized breast cancer: A population-based study. Hills RK, ed. </a:t>
            </a:r>
            <a:r>
              <a:rPr lang="en-US" i="1"/>
              <a:t>PLOS ONE</a:t>
            </a:r>
            <a:r>
              <a:rPr lang="en-US"/>
              <a:t>. 2017;12(9):e0184747. doi:10.1371/journal.pone.0184747</a:t>
            </a:r>
          </a:p>
        </p:txBody>
      </p:sp>
      <p:sp>
        <p:nvSpPr>
          <p:cNvPr id="5" name="Slide Number Placeholder 4">
            <a:extLst>
              <a:ext uri="{FF2B5EF4-FFF2-40B4-BE49-F238E27FC236}">
                <a16:creationId xmlns:a16="http://schemas.microsoft.com/office/drawing/2014/main" id="{1B6178CF-3BB3-4F79-9265-1AF19049254B}"/>
              </a:ext>
            </a:extLst>
          </p:cNvPr>
          <p:cNvSpPr>
            <a:spLocks noGrp="1"/>
          </p:cNvSpPr>
          <p:nvPr>
            <p:ph type="sldNum" sz="quarter" idx="12"/>
          </p:nvPr>
        </p:nvSpPr>
        <p:spPr/>
        <p:txBody>
          <a:bodyPr/>
          <a:lstStyle/>
          <a:p>
            <a:fld id="{98505B74-C043-43EB-B7F7-1CE882BEB3D1}" type="slidenum">
              <a:rPr lang="en-US" smtClean="0"/>
              <a:pPr/>
              <a:t>35</a:t>
            </a:fld>
            <a:endParaRPr lang="en-US"/>
          </a:p>
        </p:txBody>
      </p:sp>
      <p:sp>
        <p:nvSpPr>
          <p:cNvPr id="6" name="Rectangle 5" hidden="1">
            <a:extLst>
              <a:ext uri="{FF2B5EF4-FFF2-40B4-BE49-F238E27FC236}">
                <a16:creationId xmlns:a16="http://schemas.microsoft.com/office/drawing/2014/main" id="{C50FEC06-EDAB-4402-903E-C038800D6569}"/>
              </a:ext>
            </a:extLst>
          </p:cNvPr>
          <p:cNvSpPr/>
          <p:nvPr>
            <p:custDataLst>
              <p:tags r:id="rId1"/>
            </p:custDataLst>
          </p:nvPr>
        </p:nvSpPr>
        <p:spPr>
          <a:xfrm>
            <a:off x="72736" y="5226119"/>
            <a:ext cx="11949546"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pic>
        <p:nvPicPr>
          <p:cNvPr id="8" name="Picture 2" descr="Free Two Person Doing Surgery Inside Room Stock Photo">
            <a:extLst>
              <a:ext uri="{FF2B5EF4-FFF2-40B4-BE49-F238E27FC236}">
                <a16:creationId xmlns:a16="http://schemas.microsoft.com/office/drawing/2014/main" id="{B3AB47C6-3958-4B85-8209-2F9D8EA4D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4259" y="0"/>
            <a:ext cx="2097741" cy="13984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43D757E-5B4B-460B-BD65-2A122C82D7D4}"/>
                  </a:ext>
                </a:extLst>
              </p14:cNvPr>
              <p14:cNvContentPartPr/>
              <p14:nvPr/>
            </p14:nvContentPartPr>
            <p14:xfrm>
              <a:off x="2728080" y="338400"/>
              <a:ext cx="7175880" cy="4512600"/>
            </p14:xfrm>
          </p:contentPart>
        </mc:Choice>
        <mc:Fallback xmlns="">
          <p:pic>
            <p:nvPicPr>
              <p:cNvPr id="7" name="Ink 6">
                <a:extLst>
                  <a:ext uri="{FF2B5EF4-FFF2-40B4-BE49-F238E27FC236}">
                    <a16:creationId xmlns:a16="http://schemas.microsoft.com/office/drawing/2014/main" id="{B43D757E-5B4B-460B-BD65-2A122C82D7D4}"/>
                  </a:ext>
                </a:extLst>
              </p:cNvPr>
              <p:cNvPicPr/>
              <p:nvPr/>
            </p:nvPicPr>
            <p:blipFill>
              <a:blip r:embed="rId6"/>
              <a:stretch>
                <a:fillRect/>
              </a:stretch>
            </p:blipFill>
            <p:spPr>
              <a:xfrm>
                <a:off x="2718720" y="329040"/>
                <a:ext cx="7194600" cy="4531320"/>
              </a:xfrm>
              <a:prstGeom prst="rect">
                <a:avLst/>
              </a:prstGeom>
            </p:spPr>
          </p:pic>
        </mc:Fallback>
      </mc:AlternateContent>
    </p:spTree>
    <p:extLst>
      <p:ext uri="{BB962C8B-B14F-4D97-AF65-F5344CB8AC3E}">
        <p14:creationId xmlns:p14="http://schemas.microsoft.com/office/powerpoint/2010/main" val="125083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A2D4-2FE6-4970-9A9B-A2CBB8F562EE}"/>
              </a:ext>
            </a:extLst>
          </p:cNvPr>
          <p:cNvSpPr>
            <a:spLocks noGrp="1"/>
          </p:cNvSpPr>
          <p:nvPr>
            <p:ph type="title"/>
          </p:nvPr>
        </p:nvSpPr>
        <p:spPr/>
        <p:txBody>
          <a:bodyPr/>
          <a:lstStyle/>
          <a:p>
            <a:r>
              <a:rPr lang="en-CA"/>
              <a:t>Relative Risk</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BD62E7-9F0E-49FF-B487-6ED058E6C199}"/>
                  </a:ext>
                </a:extLst>
              </p:cNvPr>
              <p:cNvSpPr>
                <a:spLocks noGrp="1"/>
              </p:cNvSpPr>
              <p:nvPr>
                <p:ph idx="1"/>
              </p:nvPr>
            </p:nvSpPr>
            <p:spPr>
              <a:xfrm>
                <a:off x="330623" y="1825625"/>
                <a:ext cx="6639020" cy="4351338"/>
              </a:xfrm>
            </p:spPr>
            <p:txBody>
              <a:bodyPr>
                <a:normAutofit/>
              </a:bodyPr>
              <a:lstStyle/>
              <a:p>
                <a:pPr marL="0" indent="0">
                  <a:lnSpc>
                    <a:spcPct val="100000"/>
                  </a:lnSpc>
                  <a:buNone/>
                </a:pPr>
                <a:r>
                  <a:rPr lang="en-CA" sz="2600"/>
                  <a:t>The </a:t>
                </a:r>
                <a:r>
                  <a:rPr lang="en-CA" sz="2600" b="1"/>
                  <a:t>relative risk (RR) </a:t>
                </a:r>
                <a:r>
                  <a:rPr lang="en-CA" sz="2600"/>
                  <a:t>is an </a:t>
                </a:r>
                <a:r>
                  <a:rPr lang="en-CA" sz="2600" i="1"/>
                  <a:t>incidence ratio</a:t>
                </a:r>
                <a:r>
                  <a:rPr lang="en-CA" sz="2600"/>
                  <a:t>.</a:t>
                </a:r>
              </a:p>
              <a:p>
                <a:pPr marL="0" indent="0">
                  <a:lnSpc>
                    <a:spcPct val="100000"/>
                  </a:lnSpc>
                  <a:buNone/>
                </a:pPr>
                <a:endParaRPr lang="en-US" sz="1600" i="1">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𝑅𝑅</m:t>
                      </m:r>
                      <m:r>
                        <a:rPr lang="en-US" sz="2400" i="1">
                          <a:latin typeface="Cambria Math" panose="02040503050406030204" pitchFamily="18" charset="0"/>
                        </a:rPr>
                        <m:t>=</m:t>
                      </m:r>
                      <m:f>
                        <m:fPr>
                          <m:ctrlPr>
                            <a:rPr lang="en-US" sz="2400" i="1">
                              <a:latin typeface="Cambria Math" panose="02040503050406030204" pitchFamily="18" charset="0"/>
                            </a:rPr>
                          </m:ctrlPr>
                        </m:fPr>
                        <m:num>
                          <m:r>
                            <m:rPr>
                              <m:sty m:val="p"/>
                            </m:rPr>
                            <a:rPr lang="en-US" sz="2400">
                              <a:latin typeface="Cambria Math" panose="02040503050406030204" pitchFamily="18" charset="0"/>
                            </a:rPr>
                            <m:t>Risk</m:t>
                          </m:r>
                          <m:r>
                            <a:rPr lang="en-US" sz="2400">
                              <a:latin typeface="Cambria Math" panose="02040503050406030204" pitchFamily="18" charset="0"/>
                            </a:rPr>
                            <m:t> </m:t>
                          </m:r>
                          <m:r>
                            <m:rPr>
                              <m:sty m:val="p"/>
                            </m:rPr>
                            <a:rPr lang="en-US" sz="2400">
                              <a:latin typeface="Cambria Math" panose="02040503050406030204" pitchFamily="18" charset="0"/>
                            </a:rPr>
                            <m:t>for</m:t>
                          </m:r>
                          <m:r>
                            <a:rPr lang="en-US" sz="2400">
                              <a:latin typeface="Cambria Math" panose="02040503050406030204" pitchFamily="18" charset="0"/>
                            </a:rPr>
                            <m:t> </m:t>
                          </m:r>
                          <m:r>
                            <a:rPr lang="en-CA" sz="2400" b="1">
                              <a:latin typeface="Cambria Math" panose="02040503050406030204" pitchFamily="18" charset="0"/>
                            </a:rPr>
                            <m:t>𝐓𝐫𝐞𝐚𝐭𝐦𝐞𝐧𝐭</m:t>
                          </m:r>
                          <m:r>
                            <a:rPr lang="en-US" sz="2400">
                              <a:latin typeface="Cambria Math" panose="02040503050406030204" pitchFamily="18" charset="0"/>
                            </a:rPr>
                            <m:t> </m:t>
                          </m:r>
                          <m:r>
                            <m:rPr>
                              <m:sty m:val="p"/>
                            </m:rPr>
                            <a:rPr lang="en-US" sz="2400">
                              <a:latin typeface="Cambria Math" panose="02040503050406030204" pitchFamily="18" charset="0"/>
                            </a:rPr>
                            <m:t>Group</m:t>
                          </m:r>
                        </m:num>
                        <m:den>
                          <m:r>
                            <m:rPr>
                              <m:sty m:val="p"/>
                            </m:rPr>
                            <a:rPr lang="en-US" sz="2400">
                              <a:latin typeface="Cambria Math" panose="02040503050406030204" pitchFamily="18" charset="0"/>
                            </a:rPr>
                            <m:t>Risk</m:t>
                          </m:r>
                          <m:r>
                            <a:rPr lang="en-US" sz="2400">
                              <a:latin typeface="Cambria Math" panose="02040503050406030204" pitchFamily="18" charset="0"/>
                            </a:rPr>
                            <m:t> </m:t>
                          </m:r>
                          <m:r>
                            <m:rPr>
                              <m:sty m:val="p"/>
                            </m:rPr>
                            <a:rPr lang="en-US" sz="2400">
                              <a:latin typeface="Cambria Math" panose="02040503050406030204" pitchFamily="18" charset="0"/>
                            </a:rPr>
                            <m:t>for</m:t>
                          </m:r>
                          <m:r>
                            <a:rPr lang="en-US" sz="2400">
                              <a:latin typeface="Cambria Math" panose="02040503050406030204" pitchFamily="18" charset="0"/>
                            </a:rPr>
                            <m:t> </m:t>
                          </m:r>
                          <m:r>
                            <a:rPr lang="en-CA" sz="2400" b="1">
                              <a:latin typeface="Cambria Math" panose="02040503050406030204" pitchFamily="18" charset="0"/>
                            </a:rPr>
                            <m:t>𝐂𝐨𝐧𝐭𝐫𝐨𝐥</m:t>
                          </m:r>
                          <m:r>
                            <a:rPr lang="en-CA" sz="2400">
                              <a:latin typeface="Cambria Math" panose="02040503050406030204" pitchFamily="18" charset="0"/>
                            </a:rPr>
                            <m:t> </m:t>
                          </m:r>
                          <m:r>
                            <m:rPr>
                              <m:sty m:val="p"/>
                            </m:rPr>
                            <a:rPr lang="en-US" sz="2400">
                              <a:latin typeface="Cambria Math" panose="02040503050406030204" pitchFamily="18" charset="0"/>
                            </a:rPr>
                            <m:t>Group</m:t>
                          </m:r>
                        </m:den>
                      </m:f>
                    </m:oMath>
                  </m:oMathPara>
                </a14:m>
                <a:endParaRPr lang="en-US" sz="2400">
                  <a:latin typeface="Cambria Math" panose="02040503050406030204" pitchFamily="18" charset="0"/>
                </a:endParaRPr>
              </a:p>
              <a:p>
                <a:pPr marL="0" indent="0">
                  <a:lnSpc>
                    <a:spcPct val="100000"/>
                  </a:lnSpc>
                  <a:buNone/>
                </a:pPr>
                <a:endParaRPr lang="en-US" sz="2400">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RR</m:t>
                      </m:r>
                      <m:r>
                        <a:rPr lang="en-US" sz="2400">
                          <a:latin typeface="Cambria Math" panose="02040503050406030204" pitchFamily="18" charset="0"/>
                        </a:rPr>
                        <m:t>=</m:t>
                      </m:r>
                      <m:f>
                        <m:fPr>
                          <m:ctrlPr>
                            <a:rPr lang="en-US" sz="2400" i="1">
                              <a:latin typeface="Cambria Math" panose="02040503050406030204" pitchFamily="18" charset="0"/>
                            </a:rPr>
                          </m:ctrlPr>
                        </m:fPr>
                        <m:num>
                          <m:r>
                            <m:rPr>
                              <m:nor/>
                            </m:rPr>
                            <a:rPr lang="en-US" sz="2400">
                              <a:latin typeface="Cambria Math" panose="02040503050406030204" pitchFamily="18" charset="0"/>
                            </a:rPr>
                            <m:t>"</m:t>
                          </m:r>
                          <m:r>
                            <m:rPr>
                              <m:nor/>
                            </m:rPr>
                            <a:rPr lang="en-US" sz="2400">
                              <a:latin typeface="Cambria Math" panose="02040503050406030204" pitchFamily="18" charset="0"/>
                            </a:rPr>
                            <m:t>Yes</m:t>
                          </m:r>
                          <m:r>
                            <m:rPr>
                              <m:nor/>
                            </m:rPr>
                            <a:rPr lang="en-US" sz="2400">
                              <a:latin typeface="Cambria Math" panose="02040503050406030204" pitchFamily="18" charset="0"/>
                            </a:rPr>
                            <m:t>" </m:t>
                          </m:r>
                          <m:r>
                            <m:rPr>
                              <m:nor/>
                            </m:rPr>
                            <a:rPr lang="en-US" sz="2400">
                              <a:latin typeface="Cambria Math" panose="02040503050406030204" pitchFamily="18" charset="0"/>
                            </a:rPr>
                            <m:t>proportion</m:t>
                          </m:r>
                          <m:r>
                            <m:rPr>
                              <m:nor/>
                            </m:rPr>
                            <a:rPr lang="en-US" sz="2400">
                              <a:latin typeface="Cambria Math" panose="02040503050406030204" pitchFamily="18" charset="0"/>
                            </a:rPr>
                            <m:t> </m:t>
                          </m:r>
                          <m:r>
                            <m:rPr>
                              <m:nor/>
                            </m:rPr>
                            <a:rPr lang="en-US" sz="2400">
                              <a:latin typeface="Cambria Math" panose="02040503050406030204" pitchFamily="18" charset="0"/>
                            </a:rPr>
                            <m:t>for</m:t>
                          </m:r>
                          <m:r>
                            <m:rPr>
                              <m:nor/>
                            </m:rPr>
                            <a:rPr lang="en-US" sz="2400">
                              <a:latin typeface="Cambria Math" panose="02040503050406030204" pitchFamily="18" charset="0"/>
                            </a:rPr>
                            <m:t> </m:t>
                          </m:r>
                          <m:r>
                            <m:rPr>
                              <m:nor/>
                            </m:rPr>
                            <a:rPr lang="en-CA" sz="2400" b="1">
                              <a:latin typeface="Cambria Math" panose="02040503050406030204" pitchFamily="18" charset="0"/>
                            </a:rPr>
                            <m:t>Treatment</m:t>
                          </m:r>
                          <m:r>
                            <m:rPr>
                              <m:nor/>
                            </m:rPr>
                            <a:rPr lang="en-US" sz="2400" b="1">
                              <a:latin typeface="Cambria Math" panose="02040503050406030204" pitchFamily="18" charset="0"/>
                            </a:rPr>
                            <m:t> </m:t>
                          </m:r>
                          <m:r>
                            <m:rPr>
                              <m:nor/>
                            </m:rPr>
                            <a:rPr lang="en-US" sz="2400">
                              <a:latin typeface="Cambria Math" panose="02040503050406030204" pitchFamily="18" charset="0"/>
                            </a:rPr>
                            <m:t>Group</m:t>
                          </m:r>
                        </m:num>
                        <m:den>
                          <m:r>
                            <m:rPr>
                              <m:nor/>
                            </m:rPr>
                            <a:rPr lang="en-US" sz="2400">
                              <a:latin typeface="Cambria Math" panose="02040503050406030204" pitchFamily="18" charset="0"/>
                            </a:rPr>
                            <m:t>"</m:t>
                          </m:r>
                          <m:r>
                            <m:rPr>
                              <m:nor/>
                            </m:rPr>
                            <a:rPr lang="en-US" sz="2400">
                              <a:latin typeface="Cambria Math" panose="02040503050406030204" pitchFamily="18" charset="0"/>
                            </a:rPr>
                            <m:t>Yes</m:t>
                          </m:r>
                          <m:r>
                            <m:rPr>
                              <m:nor/>
                            </m:rPr>
                            <a:rPr lang="en-US" sz="2400">
                              <a:latin typeface="Cambria Math" panose="02040503050406030204" pitchFamily="18" charset="0"/>
                            </a:rPr>
                            <m:t>" </m:t>
                          </m:r>
                          <m:r>
                            <m:rPr>
                              <m:nor/>
                            </m:rPr>
                            <a:rPr lang="en-US" sz="2400">
                              <a:latin typeface="Cambria Math" panose="02040503050406030204" pitchFamily="18" charset="0"/>
                            </a:rPr>
                            <m:t>proportion</m:t>
                          </m:r>
                          <m:r>
                            <m:rPr>
                              <m:nor/>
                            </m:rPr>
                            <a:rPr lang="en-US" sz="2400">
                              <a:latin typeface="Cambria Math" panose="02040503050406030204" pitchFamily="18" charset="0"/>
                            </a:rPr>
                            <m:t> </m:t>
                          </m:r>
                          <m:r>
                            <m:rPr>
                              <m:nor/>
                            </m:rPr>
                            <a:rPr lang="en-US" sz="2400">
                              <a:latin typeface="Cambria Math" panose="02040503050406030204" pitchFamily="18" charset="0"/>
                            </a:rPr>
                            <m:t>for</m:t>
                          </m:r>
                          <m:r>
                            <m:rPr>
                              <m:nor/>
                            </m:rPr>
                            <a:rPr lang="en-US" sz="2400">
                              <a:latin typeface="Cambria Math" panose="02040503050406030204" pitchFamily="18" charset="0"/>
                            </a:rPr>
                            <m:t> </m:t>
                          </m:r>
                          <m:r>
                            <m:rPr>
                              <m:nor/>
                            </m:rPr>
                            <a:rPr lang="en-CA" sz="2400" b="1">
                              <a:latin typeface="Cambria Math" panose="02040503050406030204" pitchFamily="18" charset="0"/>
                            </a:rPr>
                            <m:t>Control</m:t>
                          </m:r>
                          <m:r>
                            <m:rPr>
                              <m:nor/>
                            </m:rPr>
                            <a:rPr lang="en-CA" sz="2400" b="1">
                              <a:latin typeface="Cambria Math" panose="02040503050406030204" pitchFamily="18" charset="0"/>
                            </a:rPr>
                            <m:t> </m:t>
                          </m:r>
                          <m:r>
                            <m:rPr>
                              <m:nor/>
                            </m:rPr>
                            <a:rPr lang="en-US" sz="2400">
                              <a:latin typeface="Cambria Math" panose="02040503050406030204" pitchFamily="18" charset="0"/>
                            </a:rPr>
                            <m:t>Group</m:t>
                          </m:r>
                        </m:den>
                      </m:f>
                    </m:oMath>
                  </m:oMathPara>
                </a14:m>
                <a:endParaRPr lang="en-CA" sz="2400"/>
              </a:p>
              <a:p>
                <a:pPr marL="0" indent="0">
                  <a:lnSpc>
                    <a:spcPct val="100000"/>
                  </a:lnSpc>
                  <a:buNone/>
                </a:pPr>
                <a:endParaRPr lang="en-CA" sz="2400"/>
              </a:p>
              <a:p>
                <a:pPr marL="0" indent="0">
                  <a:lnSpc>
                    <a:spcPct val="100000"/>
                  </a:lnSpc>
                  <a:buNone/>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𝑅𝑅</m:t>
                      </m:r>
                      <m:r>
                        <a:rPr lang="en-CA" sz="2400" i="1">
                          <a:latin typeface="Cambria Math" panose="02040503050406030204" pitchFamily="18" charset="0"/>
                        </a:rPr>
                        <m:t>=</m:t>
                      </m:r>
                      <m:f>
                        <m:fPr>
                          <m:ctrlPr>
                            <a:rPr lang="en-CA" sz="2400" i="1">
                              <a:latin typeface="Cambria Math" panose="02040503050406030204" pitchFamily="18" charset="0"/>
                            </a:rPr>
                          </m:ctrlPr>
                        </m:fPr>
                        <m:num>
                          <m:r>
                            <a:rPr lang="en-US" sz="2400" i="1">
                              <a:latin typeface="Cambria Math" panose="02040503050406030204" pitchFamily="18" charset="0"/>
                            </a:rPr>
                            <m:t>𝑎</m:t>
                          </m:r>
                          <m:r>
                            <a:rPr lang="en-CA" sz="2400" i="1">
                              <a:latin typeface="Cambria Math" panose="02040503050406030204" pitchFamily="18" charset="0"/>
                            </a:rPr>
                            <m:t>/(</m:t>
                          </m:r>
                          <m:r>
                            <a:rPr lang="en-US" sz="2400" i="1">
                              <a:latin typeface="Cambria Math" panose="02040503050406030204" pitchFamily="18" charset="0"/>
                            </a:rPr>
                            <m:t>𝑎</m:t>
                          </m:r>
                          <m:r>
                            <a:rPr lang="en-CA" sz="2400" i="1">
                              <a:latin typeface="Cambria Math" panose="02040503050406030204" pitchFamily="18" charset="0"/>
                            </a:rPr>
                            <m:t>+</m:t>
                          </m:r>
                          <m:r>
                            <a:rPr lang="en-US" sz="2400" i="1">
                              <a:latin typeface="Cambria Math" panose="02040503050406030204" pitchFamily="18" charset="0"/>
                            </a:rPr>
                            <m:t>𝑏</m:t>
                          </m:r>
                          <m:r>
                            <a:rPr lang="en-CA" sz="2400" i="1">
                              <a:latin typeface="Cambria Math" panose="02040503050406030204" pitchFamily="18" charset="0"/>
                            </a:rPr>
                            <m:t>)</m:t>
                          </m:r>
                        </m:num>
                        <m:den>
                          <m:r>
                            <a:rPr lang="en-US" sz="2400" i="1">
                              <a:latin typeface="Cambria Math" panose="02040503050406030204" pitchFamily="18" charset="0"/>
                            </a:rPr>
                            <m:t>𝑐</m:t>
                          </m:r>
                          <m:r>
                            <a:rPr lang="en-CA" sz="2400" i="1">
                              <a:latin typeface="Cambria Math" panose="02040503050406030204" pitchFamily="18" charset="0"/>
                            </a:rPr>
                            <m:t>/(</m:t>
                          </m:r>
                          <m:r>
                            <a:rPr lang="en-US" sz="2400" i="1">
                              <a:latin typeface="Cambria Math" panose="02040503050406030204" pitchFamily="18" charset="0"/>
                            </a:rPr>
                            <m:t>𝑐</m:t>
                          </m:r>
                          <m:r>
                            <a:rPr lang="en-CA" sz="2400" i="1">
                              <a:latin typeface="Cambria Math" panose="02040503050406030204" pitchFamily="18" charset="0"/>
                            </a:rPr>
                            <m:t>+</m:t>
                          </m:r>
                          <m:r>
                            <a:rPr lang="en-US" sz="2400" i="1">
                              <a:latin typeface="Cambria Math" panose="02040503050406030204" pitchFamily="18" charset="0"/>
                            </a:rPr>
                            <m:t>𝑑</m:t>
                          </m:r>
                          <m:r>
                            <a:rPr lang="en-CA" sz="2400" i="1">
                              <a:latin typeface="Cambria Math" panose="02040503050406030204" pitchFamily="18" charset="0"/>
                            </a:rPr>
                            <m:t>)</m:t>
                          </m:r>
                        </m:den>
                      </m:f>
                    </m:oMath>
                  </m:oMathPara>
                </a14:m>
                <a:endParaRPr lang="en-US" sz="2400"/>
              </a:p>
            </p:txBody>
          </p:sp>
        </mc:Choice>
        <mc:Fallback xmlns="">
          <p:sp>
            <p:nvSpPr>
              <p:cNvPr id="3" name="Content Placeholder 2">
                <a:extLst>
                  <a:ext uri="{FF2B5EF4-FFF2-40B4-BE49-F238E27FC236}">
                    <a16:creationId xmlns:a16="http://schemas.microsoft.com/office/drawing/2014/main" id="{F1BD62E7-9F0E-49FF-B487-6ED058E6C199}"/>
                  </a:ext>
                </a:extLst>
              </p:cNvPr>
              <p:cNvSpPr>
                <a:spLocks noGrp="1" noRot="1" noChangeAspect="1" noMove="1" noResize="1" noEditPoints="1" noAdjustHandles="1" noChangeArrowheads="1" noChangeShapeType="1" noTextEdit="1"/>
              </p:cNvSpPr>
              <p:nvPr>
                <p:ph idx="1"/>
              </p:nvPr>
            </p:nvSpPr>
            <p:spPr>
              <a:xfrm>
                <a:off x="330623" y="1825625"/>
                <a:ext cx="6639020" cy="4351338"/>
              </a:xfrm>
              <a:blipFill>
                <a:blip r:embed="rId3"/>
                <a:stretch>
                  <a:fillRect l="-1653" t="-1120"/>
                </a:stretch>
              </a:blipFill>
            </p:spPr>
            <p:txBody>
              <a:bodyPr/>
              <a:lstStyle/>
              <a:p>
                <a:r>
                  <a:rPr lang="en-CA">
                    <a:noFill/>
                  </a:rPr>
                  <a:t> </a:t>
                </a:r>
              </a:p>
            </p:txBody>
          </p:sp>
        </mc:Fallback>
      </mc:AlternateContent>
      <p:graphicFrame>
        <p:nvGraphicFramePr>
          <p:cNvPr id="4" name="Content Placeholder 3">
            <a:extLst>
              <a:ext uri="{FF2B5EF4-FFF2-40B4-BE49-F238E27FC236}">
                <a16:creationId xmlns:a16="http://schemas.microsoft.com/office/drawing/2014/main" id="{94D1218B-6F88-4EDC-A608-17A47D25EB98}"/>
              </a:ext>
            </a:extLst>
          </p:cNvPr>
          <p:cNvGraphicFramePr>
            <a:graphicFrameLocks/>
          </p:cNvGraphicFramePr>
          <p:nvPr>
            <p:extLst>
              <p:ext uri="{D42A27DB-BD31-4B8C-83A1-F6EECF244321}">
                <p14:modId xmlns:p14="http://schemas.microsoft.com/office/powerpoint/2010/main" val="1049035274"/>
              </p:ext>
            </p:extLst>
          </p:nvPr>
        </p:nvGraphicFramePr>
        <p:xfrm>
          <a:off x="6969642" y="288608"/>
          <a:ext cx="5063427" cy="2804160"/>
        </p:xfrm>
        <a:graphic>
          <a:graphicData uri="http://schemas.openxmlformats.org/drawingml/2006/table">
            <a:tbl>
              <a:tblPr firstRow="1" bandRow="1">
                <a:tableStyleId>{5940675A-B579-460E-94D1-54222C63F5DA}</a:tableStyleId>
              </a:tblPr>
              <a:tblGrid>
                <a:gridCol w="1309815">
                  <a:extLst>
                    <a:ext uri="{9D8B030D-6E8A-4147-A177-3AD203B41FA5}">
                      <a16:colId xmlns:a16="http://schemas.microsoft.com/office/drawing/2014/main" val="1041037121"/>
                    </a:ext>
                  </a:extLst>
                </a:gridCol>
                <a:gridCol w="1987931">
                  <a:extLst>
                    <a:ext uri="{9D8B030D-6E8A-4147-A177-3AD203B41FA5}">
                      <a16:colId xmlns:a16="http://schemas.microsoft.com/office/drawing/2014/main" val="1349878552"/>
                    </a:ext>
                  </a:extLst>
                </a:gridCol>
                <a:gridCol w="858184">
                  <a:extLst>
                    <a:ext uri="{9D8B030D-6E8A-4147-A177-3AD203B41FA5}">
                      <a16:colId xmlns:a16="http://schemas.microsoft.com/office/drawing/2014/main" val="594719917"/>
                    </a:ext>
                  </a:extLst>
                </a:gridCol>
                <a:gridCol w="907497">
                  <a:extLst>
                    <a:ext uri="{9D8B030D-6E8A-4147-A177-3AD203B41FA5}">
                      <a16:colId xmlns:a16="http://schemas.microsoft.com/office/drawing/2014/main" val="686867638"/>
                    </a:ext>
                  </a:extLst>
                </a:gridCol>
              </a:tblGrid>
              <a:tr h="370840">
                <a:tc>
                  <a:txBody>
                    <a:bodyPr/>
                    <a:lstStyle/>
                    <a:p>
                      <a:endParaRPr lang="en-US" sz="3200"/>
                    </a:p>
                  </a:txBody>
                  <a:tcPr/>
                </a:tc>
                <a:tc>
                  <a:txBody>
                    <a:bodyPr/>
                    <a:lstStyle/>
                    <a:p>
                      <a:endParaRPr lang="en-US" sz="3200"/>
                    </a:p>
                  </a:txBody>
                  <a:tcPr/>
                </a:tc>
                <a:tc gridSpan="2">
                  <a:txBody>
                    <a:bodyPr/>
                    <a:lstStyle/>
                    <a:p>
                      <a:pPr algn="ctr"/>
                      <a:r>
                        <a:rPr lang="en-CA" sz="3200"/>
                        <a:t>Event Occurred</a:t>
                      </a:r>
                      <a:endParaRPr lang="en-US" sz="3200"/>
                    </a:p>
                  </a:txBody>
                  <a:tcPr anchor="ct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tc>
                <a:tc>
                  <a:txBody>
                    <a:bodyPr/>
                    <a:lstStyle/>
                    <a:p>
                      <a:endParaRPr lang="en-US" sz="3200"/>
                    </a:p>
                  </a:txBody>
                  <a:tcPr/>
                </a:tc>
                <a:tc>
                  <a:txBody>
                    <a:bodyPr/>
                    <a:lstStyle/>
                    <a:p>
                      <a:pPr algn="ctr"/>
                      <a:r>
                        <a:rPr lang="en-CA" sz="3200"/>
                        <a:t>Yes</a:t>
                      </a:r>
                      <a:endParaRPr lang="en-US" sz="3200"/>
                    </a:p>
                  </a:txBody>
                  <a:tcPr/>
                </a:tc>
                <a:tc>
                  <a:txBody>
                    <a:bodyPr/>
                    <a:lstStyle/>
                    <a:p>
                      <a:pPr algn="ctr"/>
                      <a:r>
                        <a:rPr lang="en-CA" sz="3200"/>
                        <a:t>No</a:t>
                      </a:r>
                      <a:endParaRPr lang="en-US" sz="3200"/>
                    </a:p>
                  </a:txBody>
                  <a:tcPr/>
                </a:tc>
                <a:extLst>
                  <a:ext uri="{0D108BD9-81ED-4DB2-BD59-A6C34878D82A}">
                    <a16:rowId xmlns:a16="http://schemas.microsoft.com/office/drawing/2014/main" val="3928069223"/>
                  </a:ext>
                </a:extLst>
              </a:tr>
              <a:tr h="370840">
                <a:tc rowSpan="2">
                  <a:txBody>
                    <a:bodyPr/>
                    <a:lstStyle/>
                    <a:p>
                      <a:r>
                        <a:rPr lang="en-CA" sz="3200"/>
                        <a:t>Group</a:t>
                      </a:r>
                      <a:endParaRPr lang="en-US" sz="3200"/>
                    </a:p>
                  </a:txBody>
                  <a:tcPr anchor="ctr"/>
                </a:tc>
                <a:tc>
                  <a:txBody>
                    <a:bodyPr/>
                    <a:lstStyle/>
                    <a:p>
                      <a:r>
                        <a:rPr lang="en-CA" sz="3200"/>
                        <a:t>Treatment</a:t>
                      </a:r>
                      <a:endParaRPr lang="en-US" sz="3200"/>
                    </a:p>
                  </a:txBody>
                  <a:tcPr/>
                </a:tc>
                <a:tc>
                  <a:txBody>
                    <a:bodyPr/>
                    <a:lstStyle/>
                    <a:p>
                      <a:pPr algn="ctr"/>
                      <a:r>
                        <a:rPr lang="en-CA" sz="3200"/>
                        <a:t>a</a:t>
                      </a:r>
                      <a:endParaRPr lang="en-US" sz="3200"/>
                    </a:p>
                  </a:txBody>
                  <a:tcPr/>
                </a:tc>
                <a:tc>
                  <a:txBody>
                    <a:bodyPr/>
                    <a:lstStyle/>
                    <a:p>
                      <a:pPr algn="ctr"/>
                      <a:r>
                        <a:rPr lang="en-CA" sz="3200"/>
                        <a:t>b</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Control</a:t>
                      </a:r>
                      <a:endParaRPr lang="en-US" sz="3200"/>
                    </a:p>
                  </a:txBody>
                  <a:tcPr/>
                </a:tc>
                <a:tc>
                  <a:txBody>
                    <a:bodyPr/>
                    <a:lstStyle/>
                    <a:p>
                      <a:pPr algn="ctr"/>
                      <a:r>
                        <a:rPr lang="en-CA" sz="3200"/>
                        <a:t>c</a:t>
                      </a:r>
                      <a:endParaRPr lang="en-US" sz="3200"/>
                    </a:p>
                  </a:txBody>
                  <a:tcPr/>
                </a:tc>
                <a:tc>
                  <a:txBody>
                    <a:bodyPr/>
                    <a:lstStyle/>
                    <a:p>
                      <a:pPr algn="ctr"/>
                      <a:r>
                        <a:rPr lang="en-CA" sz="3200"/>
                        <a:t>d</a:t>
                      </a:r>
                      <a:endParaRPr lang="en-US" sz="3200"/>
                    </a:p>
                  </a:txBody>
                  <a:tcPr/>
                </a:tc>
                <a:extLst>
                  <a:ext uri="{0D108BD9-81ED-4DB2-BD59-A6C34878D82A}">
                    <a16:rowId xmlns:a16="http://schemas.microsoft.com/office/drawing/2014/main" val="3657073107"/>
                  </a:ext>
                </a:extLst>
              </a:tr>
            </a:tbl>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C753BE0-2195-4C9A-AED8-E5C7DF64E5BD}"/>
                  </a:ext>
                </a:extLst>
              </p:cNvPr>
              <p:cNvSpPr/>
              <p:nvPr/>
            </p:nvSpPr>
            <p:spPr>
              <a:xfrm>
                <a:off x="7141332" y="3649470"/>
                <a:ext cx="4720046" cy="2677656"/>
              </a:xfrm>
              <a:prstGeom prst="rect">
                <a:avLst/>
              </a:prstGeom>
            </p:spPr>
            <p:txBody>
              <a:bodyPr wrap="square">
                <a:spAutoFit/>
              </a:bodyPr>
              <a:lstStyle/>
              <a:p>
                <a:r>
                  <a:rPr lang="en-US" sz="2000"/>
                  <a:t>Possible values for </a:t>
                </a:r>
                <a14:m>
                  <m:oMath xmlns:m="http://schemas.openxmlformats.org/officeDocument/2006/math">
                    <m:r>
                      <a:rPr lang="en-CA" sz="2000" i="1">
                        <a:latin typeface="Cambria Math" panose="02040503050406030204" pitchFamily="18" charset="0"/>
                      </a:rPr>
                      <m:t>𝑅𝑅</m:t>
                    </m:r>
                  </m:oMath>
                </a14:m>
                <a:r>
                  <a:rPr lang="en-US" sz="2000"/>
                  <a:t> and their meaning:</a:t>
                </a:r>
              </a:p>
              <a:p>
                <a:pPr lvl="1"/>
                <a14:m>
                  <m:oMath xmlns:m="http://schemas.openxmlformats.org/officeDocument/2006/math">
                    <m:r>
                      <a:rPr lang="en-CA" i="1">
                        <a:latin typeface="Cambria Math" panose="02040503050406030204" pitchFamily="18" charset="0"/>
                      </a:rPr>
                      <m:t>𝑅𝑅</m:t>
                    </m:r>
                    <m:r>
                      <a:rPr lang="en-CA" i="1">
                        <a:latin typeface="Cambria Math" panose="02040503050406030204" pitchFamily="18" charset="0"/>
                      </a:rPr>
                      <m:t>&gt;1</m:t>
                    </m:r>
                  </m:oMath>
                </a14:m>
                <a:r>
                  <a:rPr lang="en-US"/>
                  <a:t>: The Treatment group has a </a:t>
                </a:r>
                <a:r>
                  <a:rPr lang="en-US" i="1"/>
                  <a:t>higher </a:t>
                </a:r>
                <a:r>
                  <a:rPr lang="en-US"/>
                  <a:t>risk than the Control group</a:t>
                </a:r>
              </a:p>
              <a:p>
                <a:pPr lvl="1"/>
                <a14:m>
                  <m:oMath xmlns:m="http://schemas.openxmlformats.org/officeDocument/2006/math">
                    <m:r>
                      <a:rPr lang="en-CA" i="1">
                        <a:latin typeface="Cambria Math" panose="02040503050406030204" pitchFamily="18" charset="0"/>
                      </a:rPr>
                      <m:t>𝑅𝑅</m:t>
                    </m:r>
                    <m:r>
                      <a:rPr lang="en-CA" i="1">
                        <a:latin typeface="Cambria Math" panose="02040503050406030204" pitchFamily="18" charset="0"/>
                      </a:rPr>
                      <m:t>=1</m:t>
                    </m:r>
                  </m:oMath>
                </a14:m>
                <a:r>
                  <a:rPr lang="en-US"/>
                  <a:t>: The Treatment group has the </a:t>
                </a:r>
                <a:r>
                  <a:rPr lang="en-US" i="1"/>
                  <a:t>same</a:t>
                </a:r>
                <a:r>
                  <a:rPr lang="en-US"/>
                  <a:t> risk as the Control group</a:t>
                </a:r>
              </a:p>
              <a:p>
                <a:pPr lvl="1"/>
                <a14:m>
                  <m:oMath xmlns:m="http://schemas.openxmlformats.org/officeDocument/2006/math">
                    <m:r>
                      <a:rPr lang="en-CA" i="1">
                        <a:latin typeface="Cambria Math" panose="02040503050406030204" pitchFamily="18" charset="0"/>
                      </a:rPr>
                      <m:t>𝑅𝑅</m:t>
                    </m:r>
                    <m:r>
                      <a:rPr lang="en-CA" i="1">
                        <a:latin typeface="Cambria Math" panose="02040503050406030204" pitchFamily="18" charset="0"/>
                      </a:rPr>
                      <m:t>&lt;1</m:t>
                    </m:r>
                  </m:oMath>
                </a14:m>
                <a:r>
                  <a:rPr lang="en-US"/>
                  <a:t>: The Treatment group has a </a:t>
                </a:r>
                <a:r>
                  <a:rPr lang="en-US" i="1"/>
                  <a:t>lower </a:t>
                </a:r>
                <a:r>
                  <a:rPr lang="en-US"/>
                  <a:t>risk than the Control group</a:t>
                </a:r>
              </a:p>
              <a:p>
                <a:r>
                  <a:rPr lang="en-US" sz="2000" b="1"/>
                  <a:t>Cannot</a:t>
                </a:r>
                <a:r>
                  <a:rPr lang="en-US" sz="2000"/>
                  <a:t> be calculated from case-control studies</a:t>
                </a:r>
              </a:p>
            </p:txBody>
          </p:sp>
        </mc:Choice>
        <mc:Fallback xmlns="">
          <p:sp>
            <p:nvSpPr>
              <p:cNvPr id="5" name="Rectangle 4">
                <a:extLst>
                  <a:ext uri="{FF2B5EF4-FFF2-40B4-BE49-F238E27FC236}">
                    <a16:creationId xmlns:a16="http://schemas.microsoft.com/office/drawing/2014/main" id="{DC753BE0-2195-4C9A-AED8-E5C7DF64E5BD}"/>
                  </a:ext>
                </a:extLst>
              </p:cNvPr>
              <p:cNvSpPr>
                <a:spLocks noRot="1" noChangeAspect="1" noMove="1" noResize="1" noEditPoints="1" noAdjustHandles="1" noChangeArrowheads="1" noChangeShapeType="1" noTextEdit="1"/>
              </p:cNvSpPr>
              <p:nvPr/>
            </p:nvSpPr>
            <p:spPr>
              <a:xfrm>
                <a:off x="7141332" y="3649470"/>
                <a:ext cx="4720046" cy="2677656"/>
              </a:xfrm>
              <a:prstGeom prst="rect">
                <a:avLst/>
              </a:prstGeom>
              <a:blipFill>
                <a:blip r:embed="rId4"/>
                <a:stretch>
                  <a:fillRect l="-1290" t="-1367" b="-3189"/>
                </a:stretch>
              </a:blipFill>
            </p:spPr>
            <p:txBody>
              <a:bodyPr/>
              <a:lstStyle/>
              <a:p>
                <a:r>
                  <a:rPr lang="en-CA">
                    <a:noFill/>
                  </a:rPr>
                  <a:t> </a:t>
                </a:r>
              </a:p>
            </p:txBody>
          </p:sp>
        </mc:Fallback>
      </mc:AlternateContent>
      <p:sp>
        <p:nvSpPr>
          <p:cNvPr id="6" name="Slide Number Placeholder 5">
            <a:extLst>
              <a:ext uri="{FF2B5EF4-FFF2-40B4-BE49-F238E27FC236}">
                <a16:creationId xmlns:a16="http://schemas.microsoft.com/office/drawing/2014/main" id="{70F2F4E8-A55A-45C2-B4B1-DC1780F4C9EE}"/>
              </a:ext>
            </a:extLst>
          </p:cNvPr>
          <p:cNvSpPr>
            <a:spLocks noGrp="1"/>
          </p:cNvSpPr>
          <p:nvPr>
            <p:ph type="sldNum" sz="quarter" idx="12"/>
          </p:nvPr>
        </p:nvSpPr>
        <p:spPr/>
        <p:txBody>
          <a:bodyPr/>
          <a:lstStyle/>
          <a:p>
            <a:fld id="{98505B74-C043-43EB-B7F7-1CE882BEB3D1}" type="slidenum">
              <a:rPr lang="en-US" smtClean="0"/>
              <a:pPr/>
              <a:t>36</a:t>
            </a:fld>
            <a:endParaRPr lang="en-US"/>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578FF59-F223-413F-9A6F-A8A7EBAA95DE}"/>
                  </a:ext>
                </a:extLst>
              </p14:cNvPr>
              <p14:cNvContentPartPr/>
              <p14:nvPr/>
            </p14:nvContentPartPr>
            <p14:xfrm>
              <a:off x="863640" y="721080"/>
              <a:ext cx="1887840" cy="533160"/>
            </p14:xfrm>
          </p:contentPart>
        </mc:Choice>
        <mc:Fallback xmlns="">
          <p:pic>
            <p:nvPicPr>
              <p:cNvPr id="7" name="Ink 6">
                <a:extLst>
                  <a:ext uri="{FF2B5EF4-FFF2-40B4-BE49-F238E27FC236}">
                    <a16:creationId xmlns:a16="http://schemas.microsoft.com/office/drawing/2014/main" id="{3578FF59-F223-413F-9A6F-A8A7EBAA95DE}"/>
                  </a:ext>
                </a:extLst>
              </p:cNvPr>
              <p:cNvPicPr/>
              <p:nvPr/>
            </p:nvPicPr>
            <p:blipFill>
              <a:blip r:embed="rId6"/>
              <a:stretch>
                <a:fillRect/>
              </a:stretch>
            </p:blipFill>
            <p:spPr>
              <a:xfrm>
                <a:off x="847800" y="657720"/>
                <a:ext cx="191916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AC066A4-8D5E-42AF-ABA6-5231465D64EF}"/>
                  </a:ext>
                </a:extLst>
              </p14:cNvPr>
              <p14:cNvContentPartPr/>
              <p14:nvPr/>
            </p14:nvContentPartPr>
            <p14:xfrm>
              <a:off x="937440" y="272880"/>
              <a:ext cx="11237400" cy="5889240"/>
            </p14:xfrm>
          </p:contentPart>
        </mc:Choice>
        <mc:Fallback xmlns="">
          <p:pic>
            <p:nvPicPr>
              <p:cNvPr id="8" name="Ink 7">
                <a:extLst>
                  <a:ext uri="{FF2B5EF4-FFF2-40B4-BE49-F238E27FC236}">
                    <a16:creationId xmlns:a16="http://schemas.microsoft.com/office/drawing/2014/main" id="{3AC066A4-8D5E-42AF-ABA6-5231465D64EF}"/>
                  </a:ext>
                </a:extLst>
              </p:cNvPr>
              <p:cNvPicPr/>
              <p:nvPr/>
            </p:nvPicPr>
            <p:blipFill>
              <a:blip r:embed="rId8"/>
              <a:stretch>
                <a:fillRect/>
              </a:stretch>
            </p:blipFill>
            <p:spPr>
              <a:xfrm>
                <a:off x="928080" y="263520"/>
                <a:ext cx="11256120" cy="5907960"/>
              </a:xfrm>
              <a:prstGeom prst="rect">
                <a:avLst/>
              </a:prstGeom>
            </p:spPr>
          </p:pic>
        </mc:Fallback>
      </mc:AlternateContent>
    </p:spTree>
    <p:extLst>
      <p:ext uri="{BB962C8B-B14F-4D97-AF65-F5344CB8AC3E}">
        <p14:creationId xmlns:p14="http://schemas.microsoft.com/office/powerpoint/2010/main" val="104021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7942-9E69-4C2D-BF09-8438A6D6BDCB}"/>
              </a:ext>
            </a:extLst>
          </p:cNvPr>
          <p:cNvSpPr>
            <a:spLocks noGrp="1"/>
          </p:cNvSpPr>
          <p:nvPr>
            <p:ph type="title"/>
          </p:nvPr>
        </p:nvSpPr>
        <p:spPr/>
        <p:txBody>
          <a:bodyPr/>
          <a:lstStyle/>
          <a:p>
            <a:r>
              <a:rPr lang="en-CA"/>
              <a:t>Relative Risk</a:t>
            </a:r>
            <a:endParaRPr lang="en-US"/>
          </a:p>
        </p:txBody>
      </p:sp>
      <p:sp>
        <p:nvSpPr>
          <p:cNvPr id="3" name="Content Placeholder 2">
            <a:extLst>
              <a:ext uri="{FF2B5EF4-FFF2-40B4-BE49-F238E27FC236}">
                <a16:creationId xmlns:a16="http://schemas.microsoft.com/office/drawing/2014/main" id="{5E9FB02C-FCA8-41AF-B200-F92DF178FBD4}"/>
              </a:ext>
            </a:extLst>
          </p:cNvPr>
          <p:cNvSpPr>
            <a:spLocks noGrp="1"/>
          </p:cNvSpPr>
          <p:nvPr>
            <p:ph idx="1"/>
          </p:nvPr>
        </p:nvSpPr>
        <p:spPr/>
        <p:txBody>
          <a:bodyPr>
            <a:normAutofit/>
          </a:bodyPr>
          <a:lstStyle/>
          <a:p>
            <a:pPr marL="0" indent="0">
              <a:buNone/>
            </a:pPr>
            <a:r>
              <a:rPr lang="en-CA" sz="2400"/>
              <a:t>A study of patients presenting </a:t>
            </a:r>
            <a:r>
              <a:rPr lang="en-CA" sz="2400" err="1"/>
              <a:t>GeoSentinel</a:t>
            </a:r>
            <a:r>
              <a:rPr lang="en-CA" sz="2400"/>
              <a:t> clinics following rabies exposure for rabies post-exposure </a:t>
            </a:r>
            <a:r>
              <a:rPr lang="en-CA" sz="2400" err="1"/>
              <a:t>provalaxis</a:t>
            </a:r>
            <a:r>
              <a:rPr lang="en-CA" sz="2400"/>
              <a:t> (RPEP) examined the relationship between receiving rabies immunoglobin (RIG) and where RPEP was started (in country of exposure or not). </a:t>
            </a:r>
            <a:r>
              <a:rPr lang="en-CA" sz="1800"/>
              <a:t>(</a:t>
            </a:r>
            <a:r>
              <a:rPr lang="en-CA" sz="1800" err="1"/>
              <a:t>Gautret</a:t>
            </a:r>
            <a:r>
              <a:rPr lang="en-CA" sz="1800"/>
              <a:t> et al., 2018) </a:t>
            </a:r>
            <a:endParaRPr lang="en-CA" sz="2400"/>
          </a:p>
          <a:p>
            <a:pPr marL="0" indent="0">
              <a:buNone/>
            </a:pPr>
            <a:endParaRPr lang="en-CA" sz="2400"/>
          </a:p>
        </p:txBody>
      </p:sp>
      <p:graphicFrame>
        <p:nvGraphicFramePr>
          <p:cNvPr id="4" name="Content Placeholder 3">
            <a:extLst>
              <a:ext uri="{FF2B5EF4-FFF2-40B4-BE49-F238E27FC236}">
                <a16:creationId xmlns:a16="http://schemas.microsoft.com/office/drawing/2014/main" id="{E37F7FD7-6486-4E41-9170-2E3EAC99F6D7}"/>
              </a:ext>
            </a:extLst>
          </p:cNvPr>
          <p:cNvGraphicFramePr>
            <a:graphicFrameLocks/>
          </p:cNvGraphicFramePr>
          <p:nvPr>
            <p:extLst>
              <p:ext uri="{D42A27DB-BD31-4B8C-83A1-F6EECF244321}">
                <p14:modId xmlns:p14="http://schemas.microsoft.com/office/powerpoint/2010/main" val="285883233"/>
              </p:ext>
            </p:extLst>
          </p:nvPr>
        </p:nvGraphicFramePr>
        <p:xfrm>
          <a:off x="887827" y="3566795"/>
          <a:ext cx="5208173" cy="2926080"/>
        </p:xfrm>
        <a:graphic>
          <a:graphicData uri="http://schemas.openxmlformats.org/drawingml/2006/table">
            <a:tbl>
              <a:tblPr firstRow="1" bandRow="1">
                <a:tableStyleId>{5940675A-B579-460E-94D1-54222C63F5DA}</a:tableStyleId>
              </a:tblPr>
              <a:tblGrid>
                <a:gridCol w="1590718">
                  <a:extLst>
                    <a:ext uri="{9D8B030D-6E8A-4147-A177-3AD203B41FA5}">
                      <a16:colId xmlns:a16="http://schemas.microsoft.com/office/drawing/2014/main" val="1041037121"/>
                    </a:ext>
                  </a:extLst>
                </a:gridCol>
                <a:gridCol w="1649507">
                  <a:extLst>
                    <a:ext uri="{9D8B030D-6E8A-4147-A177-3AD203B41FA5}">
                      <a16:colId xmlns:a16="http://schemas.microsoft.com/office/drawing/2014/main" val="1349878552"/>
                    </a:ext>
                  </a:extLst>
                </a:gridCol>
                <a:gridCol w="954157">
                  <a:extLst>
                    <a:ext uri="{9D8B030D-6E8A-4147-A177-3AD203B41FA5}">
                      <a16:colId xmlns:a16="http://schemas.microsoft.com/office/drawing/2014/main" val="594719917"/>
                    </a:ext>
                  </a:extLst>
                </a:gridCol>
                <a:gridCol w="1013791">
                  <a:extLst>
                    <a:ext uri="{9D8B030D-6E8A-4147-A177-3AD203B41FA5}">
                      <a16:colId xmlns:a16="http://schemas.microsoft.com/office/drawing/2014/main" val="686867638"/>
                    </a:ext>
                  </a:extLst>
                </a:gridCol>
              </a:tblGrid>
              <a:tr h="370840">
                <a:tc>
                  <a:txBody>
                    <a:bodyPr/>
                    <a:lstStyle/>
                    <a:p>
                      <a:endParaRPr lang="en-US" sz="32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CA" sz="2400"/>
                        <a:t>RIG given in country of exposure</a:t>
                      </a:r>
                      <a:endParaRPr lang="en-US" sz="2400"/>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3200"/>
                        <a:t>Yes</a:t>
                      </a:r>
                      <a:endParaRPr lang="en-US" sz="3200"/>
                    </a:p>
                  </a:txBody>
                  <a:tcPr>
                    <a:lnL w="12700" cap="flat" cmpd="sng" algn="ctr">
                      <a:solidFill>
                        <a:schemeClr val="tx1"/>
                      </a:solidFill>
                      <a:prstDash val="solid"/>
                      <a:round/>
                      <a:headEnd type="none" w="med" len="med"/>
                      <a:tailEnd type="none" w="med" len="med"/>
                    </a:lnL>
                  </a:tcPr>
                </a:tc>
                <a:tc>
                  <a:txBody>
                    <a:bodyPr/>
                    <a:lstStyle/>
                    <a:p>
                      <a:pPr algn="ctr"/>
                      <a:r>
                        <a:rPr lang="en-CA" sz="3200"/>
                        <a:t>No</a:t>
                      </a:r>
                      <a:endParaRPr lang="en-US" sz="3200"/>
                    </a:p>
                  </a:txBody>
                  <a:tcPr/>
                </a:tc>
                <a:extLst>
                  <a:ext uri="{0D108BD9-81ED-4DB2-BD59-A6C34878D82A}">
                    <a16:rowId xmlns:a16="http://schemas.microsoft.com/office/drawing/2014/main" val="3928069223"/>
                  </a:ext>
                </a:extLst>
              </a:tr>
              <a:tr h="370840">
                <a:tc rowSpan="2">
                  <a:txBody>
                    <a:bodyPr/>
                    <a:lstStyle/>
                    <a:p>
                      <a:r>
                        <a:rPr lang="en-CA" sz="2400"/>
                        <a:t>Country of Exposure</a:t>
                      </a:r>
                      <a:endParaRPr lang="en-US" sz="2400"/>
                    </a:p>
                  </a:txBody>
                  <a:tcPr anchor="ctr">
                    <a:lnT w="12700" cap="flat" cmpd="sng" algn="ctr">
                      <a:solidFill>
                        <a:schemeClr val="tx1"/>
                      </a:solidFill>
                      <a:prstDash val="solid"/>
                      <a:round/>
                      <a:headEnd type="none" w="med" len="med"/>
                      <a:tailEnd type="none" w="med" len="med"/>
                    </a:lnT>
                  </a:tcPr>
                </a:tc>
                <a:tc>
                  <a:txBody>
                    <a:bodyPr/>
                    <a:lstStyle/>
                    <a:p>
                      <a:r>
                        <a:rPr lang="en-CA" sz="3200"/>
                        <a:t>Thailand</a:t>
                      </a:r>
                      <a:endParaRPr lang="en-US" sz="3200"/>
                    </a:p>
                  </a:txBody>
                  <a:tcPr>
                    <a:lnT w="12700" cap="flat" cmpd="sng" algn="ctr">
                      <a:solidFill>
                        <a:schemeClr val="tx1"/>
                      </a:solidFill>
                      <a:prstDash val="solid"/>
                      <a:round/>
                      <a:headEnd type="none" w="med" len="med"/>
                      <a:tailEnd type="none" w="med" len="med"/>
                    </a:lnT>
                  </a:tcPr>
                </a:tc>
                <a:tc>
                  <a:txBody>
                    <a:bodyPr/>
                    <a:lstStyle/>
                    <a:p>
                      <a:pPr algn="ctr"/>
                      <a:r>
                        <a:rPr lang="en-CA" sz="3200"/>
                        <a:t>43</a:t>
                      </a:r>
                      <a:endParaRPr lang="en-US" sz="3200"/>
                    </a:p>
                  </a:txBody>
                  <a:tcPr/>
                </a:tc>
                <a:tc>
                  <a:txBody>
                    <a:bodyPr/>
                    <a:lstStyle/>
                    <a:p>
                      <a:pPr algn="ctr"/>
                      <a:r>
                        <a:rPr lang="en-CA" sz="3200"/>
                        <a:t>44</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Other</a:t>
                      </a:r>
                      <a:endParaRPr lang="en-US" sz="3200"/>
                    </a:p>
                  </a:txBody>
                  <a:tcPr/>
                </a:tc>
                <a:tc>
                  <a:txBody>
                    <a:bodyPr/>
                    <a:lstStyle/>
                    <a:p>
                      <a:pPr algn="ctr"/>
                      <a:r>
                        <a:rPr lang="en-CA" sz="3200"/>
                        <a:t>78</a:t>
                      </a:r>
                      <a:endParaRPr lang="en-US" sz="3200"/>
                    </a:p>
                  </a:txBody>
                  <a:tcPr/>
                </a:tc>
                <a:tc>
                  <a:txBody>
                    <a:bodyPr/>
                    <a:lstStyle/>
                    <a:p>
                      <a:pPr algn="ctr"/>
                      <a:r>
                        <a:rPr lang="en-CA" sz="3200"/>
                        <a:t>139</a:t>
                      </a:r>
                      <a:endParaRPr lang="en-US" sz="3200"/>
                    </a:p>
                  </a:txBody>
                  <a:tcPr/>
                </a:tc>
                <a:extLst>
                  <a:ext uri="{0D108BD9-81ED-4DB2-BD59-A6C34878D82A}">
                    <a16:rowId xmlns:a16="http://schemas.microsoft.com/office/drawing/2014/main" val="3657073107"/>
                  </a:ext>
                </a:extLst>
              </a:tr>
            </a:tbl>
          </a:graphicData>
        </a:graphic>
      </p:graphicFrame>
      <p:graphicFrame>
        <p:nvGraphicFramePr>
          <p:cNvPr id="7" name="Content Placeholder 3">
            <a:extLst>
              <a:ext uri="{FF2B5EF4-FFF2-40B4-BE49-F238E27FC236}">
                <a16:creationId xmlns:a16="http://schemas.microsoft.com/office/drawing/2014/main" id="{5B736D7C-90DC-4F33-9906-3DC9F3CF1F14}"/>
              </a:ext>
            </a:extLst>
          </p:cNvPr>
          <p:cNvGraphicFramePr>
            <a:graphicFrameLocks/>
          </p:cNvGraphicFramePr>
          <p:nvPr>
            <p:extLst>
              <p:ext uri="{D42A27DB-BD31-4B8C-83A1-F6EECF244321}">
                <p14:modId xmlns:p14="http://schemas.microsoft.com/office/powerpoint/2010/main" val="922129601"/>
              </p:ext>
            </p:extLst>
          </p:nvPr>
        </p:nvGraphicFramePr>
        <p:xfrm>
          <a:off x="6377540" y="3566795"/>
          <a:ext cx="5208173" cy="2926080"/>
        </p:xfrm>
        <a:graphic>
          <a:graphicData uri="http://schemas.openxmlformats.org/drawingml/2006/table">
            <a:tbl>
              <a:tblPr firstRow="1" bandRow="1">
                <a:tableStyleId>{5940675A-B579-460E-94D1-54222C63F5DA}</a:tableStyleId>
              </a:tblPr>
              <a:tblGrid>
                <a:gridCol w="1504190">
                  <a:extLst>
                    <a:ext uri="{9D8B030D-6E8A-4147-A177-3AD203B41FA5}">
                      <a16:colId xmlns:a16="http://schemas.microsoft.com/office/drawing/2014/main" val="1041037121"/>
                    </a:ext>
                  </a:extLst>
                </a:gridCol>
                <a:gridCol w="1858618">
                  <a:extLst>
                    <a:ext uri="{9D8B030D-6E8A-4147-A177-3AD203B41FA5}">
                      <a16:colId xmlns:a16="http://schemas.microsoft.com/office/drawing/2014/main" val="1349878552"/>
                    </a:ext>
                  </a:extLst>
                </a:gridCol>
                <a:gridCol w="944217">
                  <a:extLst>
                    <a:ext uri="{9D8B030D-6E8A-4147-A177-3AD203B41FA5}">
                      <a16:colId xmlns:a16="http://schemas.microsoft.com/office/drawing/2014/main" val="594719917"/>
                    </a:ext>
                  </a:extLst>
                </a:gridCol>
                <a:gridCol w="901148">
                  <a:extLst>
                    <a:ext uri="{9D8B030D-6E8A-4147-A177-3AD203B41FA5}">
                      <a16:colId xmlns:a16="http://schemas.microsoft.com/office/drawing/2014/main" val="686867638"/>
                    </a:ext>
                  </a:extLst>
                </a:gridCol>
              </a:tblGrid>
              <a:tr h="370840">
                <a:tc>
                  <a:txBody>
                    <a:bodyPr/>
                    <a:lstStyle/>
                    <a:p>
                      <a:endParaRPr lang="en-US" sz="32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CA" sz="2400"/>
                        <a:t>RIG given in country of exposure</a:t>
                      </a:r>
                      <a:endParaRPr lang="en-US" sz="2400"/>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3200"/>
                        <a:t>Yes</a:t>
                      </a:r>
                      <a:endParaRPr lang="en-US" sz="3200"/>
                    </a:p>
                  </a:txBody>
                  <a:tcPr>
                    <a:lnL w="12700" cap="flat" cmpd="sng" algn="ctr">
                      <a:solidFill>
                        <a:schemeClr val="tx1"/>
                      </a:solidFill>
                      <a:prstDash val="solid"/>
                      <a:round/>
                      <a:headEnd type="none" w="med" len="med"/>
                      <a:tailEnd type="none" w="med" len="med"/>
                    </a:lnL>
                  </a:tcPr>
                </a:tc>
                <a:tc>
                  <a:txBody>
                    <a:bodyPr/>
                    <a:lstStyle/>
                    <a:p>
                      <a:pPr algn="ctr"/>
                      <a:r>
                        <a:rPr lang="en-CA" sz="3200"/>
                        <a:t>No</a:t>
                      </a:r>
                      <a:endParaRPr lang="en-US" sz="3200"/>
                    </a:p>
                  </a:txBody>
                  <a:tcPr/>
                </a:tc>
                <a:extLst>
                  <a:ext uri="{0D108BD9-81ED-4DB2-BD59-A6C34878D82A}">
                    <a16:rowId xmlns:a16="http://schemas.microsoft.com/office/drawing/2014/main" val="3928069223"/>
                  </a:ext>
                </a:extLst>
              </a:tr>
              <a:tr h="370840">
                <a:tc rowSpan="2">
                  <a:txBody>
                    <a:bodyPr/>
                    <a:lstStyle/>
                    <a:p>
                      <a:r>
                        <a:rPr lang="en-CA" sz="2400"/>
                        <a:t>Country of Exposure</a:t>
                      </a:r>
                      <a:endParaRPr lang="en-US" sz="2400"/>
                    </a:p>
                  </a:txBody>
                  <a:tcPr anchor="ctr">
                    <a:lnT w="12700" cap="flat" cmpd="sng" algn="ctr">
                      <a:solidFill>
                        <a:schemeClr val="tx1"/>
                      </a:solidFill>
                      <a:prstDash val="solid"/>
                      <a:round/>
                      <a:headEnd type="none" w="med" len="med"/>
                      <a:tailEnd type="none" w="med" len="med"/>
                    </a:lnT>
                  </a:tcPr>
                </a:tc>
                <a:tc>
                  <a:txBody>
                    <a:bodyPr/>
                    <a:lstStyle/>
                    <a:p>
                      <a:r>
                        <a:rPr lang="en-CA" sz="3200"/>
                        <a:t>Indonesia</a:t>
                      </a:r>
                      <a:endParaRPr lang="en-US" sz="3200"/>
                    </a:p>
                  </a:txBody>
                  <a:tcPr>
                    <a:lnT w="12700" cap="flat" cmpd="sng" algn="ctr">
                      <a:solidFill>
                        <a:schemeClr val="tx1"/>
                      </a:solidFill>
                      <a:prstDash val="solid"/>
                      <a:round/>
                      <a:headEnd type="none" w="med" len="med"/>
                      <a:tailEnd type="none" w="med" len="med"/>
                    </a:lnT>
                  </a:tcPr>
                </a:tc>
                <a:tc>
                  <a:txBody>
                    <a:bodyPr/>
                    <a:lstStyle/>
                    <a:p>
                      <a:pPr algn="ctr"/>
                      <a:r>
                        <a:rPr lang="en-CA" sz="3200"/>
                        <a:t>5</a:t>
                      </a:r>
                      <a:endParaRPr lang="en-US" sz="3200"/>
                    </a:p>
                  </a:txBody>
                  <a:tcPr/>
                </a:tc>
                <a:tc>
                  <a:txBody>
                    <a:bodyPr/>
                    <a:lstStyle/>
                    <a:p>
                      <a:pPr algn="ctr"/>
                      <a:r>
                        <a:rPr lang="en-CA" sz="3200"/>
                        <a:t>82</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Other</a:t>
                      </a:r>
                      <a:endParaRPr lang="en-US" sz="3200"/>
                    </a:p>
                  </a:txBody>
                  <a:tcPr/>
                </a:tc>
                <a:tc>
                  <a:txBody>
                    <a:bodyPr/>
                    <a:lstStyle/>
                    <a:p>
                      <a:pPr algn="ctr"/>
                      <a:r>
                        <a:rPr lang="en-CA" sz="3200"/>
                        <a:t>42</a:t>
                      </a:r>
                      <a:endParaRPr lang="en-US" sz="3200"/>
                    </a:p>
                  </a:txBody>
                  <a:tcPr/>
                </a:tc>
                <a:tc>
                  <a:txBody>
                    <a:bodyPr/>
                    <a:lstStyle/>
                    <a:p>
                      <a:pPr algn="ctr"/>
                      <a:r>
                        <a:rPr lang="en-CA" sz="3200"/>
                        <a:t>175</a:t>
                      </a:r>
                      <a:endParaRPr lang="en-US" sz="3200"/>
                    </a:p>
                  </a:txBody>
                  <a:tcPr/>
                </a:tc>
                <a:extLst>
                  <a:ext uri="{0D108BD9-81ED-4DB2-BD59-A6C34878D82A}">
                    <a16:rowId xmlns:a16="http://schemas.microsoft.com/office/drawing/2014/main" val="3657073107"/>
                  </a:ext>
                </a:extLst>
              </a:tr>
            </a:tbl>
          </a:graphicData>
        </a:graphic>
      </p:graphicFrame>
      <p:sp>
        <p:nvSpPr>
          <p:cNvPr id="5" name="Slide Number Placeholder 4">
            <a:extLst>
              <a:ext uri="{FF2B5EF4-FFF2-40B4-BE49-F238E27FC236}">
                <a16:creationId xmlns:a16="http://schemas.microsoft.com/office/drawing/2014/main" id="{8AF71E2C-C50F-4E31-B6A7-4A783F3FEE7F}"/>
              </a:ext>
            </a:extLst>
          </p:cNvPr>
          <p:cNvSpPr>
            <a:spLocks noGrp="1"/>
          </p:cNvSpPr>
          <p:nvPr>
            <p:ph type="sldNum" sz="quarter" idx="12"/>
          </p:nvPr>
        </p:nvSpPr>
        <p:spPr/>
        <p:txBody>
          <a:bodyPr/>
          <a:lstStyle/>
          <a:p>
            <a:fld id="{98505B74-C043-43EB-B7F7-1CE882BEB3D1}" type="slidenum">
              <a:rPr lang="en-US" smtClean="0"/>
              <a:pPr/>
              <a:t>37</a:t>
            </a:fld>
            <a:endParaRPr lang="en-US"/>
          </a:p>
        </p:txBody>
      </p:sp>
      <p:pic>
        <p:nvPicPr>
          <p:cNvPr id="8" name="Picture 2" descr="Free Syringe injectors placed on yellow surface Stock Photo">
            <a:extLst>
              <a:ext uri="{FF2B5EF4-FFF2-40B4-BE49-F238E27FC236}">
                <a16:creationId xmlns:a16="http://schemas.microsoft.com/office/drawing/2014/main" id="{557D3B91-7D25-460C-8619-ED8008CEC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54" y="0"/>
            <a:ext cx="1988345"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91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7942-9E69-4C2D-BF09-8438A6D6BDCB}"/>
              </a:ext>
            </a:extLst>
          </p:cNvPr>
          <p:cNvSpPr>
            <a:spLocks noGrp="1"/>
          </p:cNvSpPr>
          <p:nvPr>
            <p:ph type="title"/>
          </p:nvPr>
        </p:nvSpPr>
        <p:spPr/>
        <p:txBody>
          <a:bodyPr/>
          <a:lstStyle/>
          <a:p>
            <a:r>
              <a:rPr lang="en-CA"/>
              <a:t>Relative Risk</a:t>
            </a:r>
            <a:endParaRPr lang="en-US"/>
          </a:p>
        </p:txBody>
      </p:sp>
      <p:sp>
        <p:nvSpPr>
          <p:cNvPr id="3" name="Content Placeholder 2">
            <a:extLst>
              <a:ext uri="{FF2B5EF4-FFF2-40B4-BE49-F238E27FC236}">
                <a16:creationId xmlns:a16="http://schemas.microsoft.com/office/drawing/2014/main" id="{5E9FB02C-FCA8-41AF-B200-F92DF178FBD4}"/>
              </a:ext>
            </a:extLst>
          </p:cNvPr>
          <p:cNvSpPr>
            <a:spLocks noGrp="1"/>
          </p:cNvSpPr>
          <p:nvPr>
            <p:ph idx="1"/>
          </p:nvPr>
        </p:nvSpPr>
        <p:spPr>
          <a:xfrm>
            <a:off x="0" y="3291205"/>
            <a:ext cx="6776113" cy="3566795"/>
          </a:xfrm>
        </p:spPr>
        <p:txBody>
          <a:bodyPr>
            <a:normAutofit/>
          </a:bodyPr>
          <a:lstStyle/>
          <a:p>
            <a:pPr marL="0" indent="0">
              <a:buNone/>
            </a:pPr>
            <a:r>
              <a:rPr lang="en-CA" sz="2400"/>
              <a:t>The relative risk for receiving RIG in the country of exposure for Thailand is 1.38. Reasonable interpretations of 1.38 include:</a:t>
            </a:r>
          </a:p>
          <a:p>
            <a:r>
              <a:rPr lang="en-CA" sz="2400"/>
              <a:t>Exposure to rabies in Thailand is associated with 1.38 times greater chance of receiving RIG compared with exposure in other countries.</a:t>
            </a:r>
          </a:p>
          <a:p>
            <a:r>
              <a:rPr lang="en-CA" sz="2400"/>
              <a:t>Exposure to rabies in Thailand is associated with a 38% greater chance of receiving RIG compared with exposure in other countries.</a:t>
            </a:r>
          </a:p>
        </p:txBody>
      </p:sp>
      <p:sp>
        <p:nvSpPr>
          <p:cNvPr id="5" name="Slide Number Placeholder 4">
            <a:extLst>
              <a:ext uri="{FF2B5EF4-FFF2-40B4-BE49-F238E27FC236}">
                <a16:creationId xmlns:a16="http://schemas.microsoft.com/office/drawing/2014/main" id="{A3BB59E2-4DA4-4B59-BDAB-F5F1C31947FB}"/>
              </a:ext>
            </a:extLst>
          </p:cNvPr>
          <p:cNvSpPr>
            <a:spLocks noGrp="1"/>
          </p:cNvSpPr>
          <p:nvPr>
            <p:ph type="sldNum" sz="quarter" idx="12"/>
          </p:nvPr>
        </p:nvSpPr>
        <p:spPr/>
        <p:txBody>
          <a:bodyPr/>
          <a:lstStyle/>
          <a:p>
            <a:fld id="{98505B74-C043-43EB-B7F7-1CE882BEB3D1}" type="slidenum">
              <a:rPr lang="en-US" smtClean="0"/>
              <a:pPr/>
              <a:t>38</a:t>
            </a:fld>
            <a:endParaRPr lang="en-US"/>
          </a:p>
        </p:txBody>
      </p:sp>
      <p:graphicFrame>
        <p:nvGraphicFramePr>
          <p:cNvPr id="8" name="Content Placeholder 3">
            <a:extLst>
              <a:ext uri="{FF2B5EF4-FFF2-40B4-BE49-F238E27FC236}">
                <a16:creationId xmlns:a16="http://schemas.microsoft.com/office/drawing/2014/main" id="{8F222254-0F1C-4AE4-BB91-DCC3C0F8D0D7}"/>
              </a:ext>
            </a:extLst>
          </p:cNvPr>
          <p:cNvGraphicFramePr>
            <a:graphicFrameLocks/>
          </p:cNvGraphicFramePr>
          <p:nvPr>
            <p:extLst>
              <p:ext uri="{D42A27DB-BD31-4B8C-83A1-F6EECF244321}">
                <p14:modId xmlns:p14="http://schemas.microsoft.com/office/powerpoint/2010/main" val="2539829108"/>
              </p:ext>
            </p:extLst>
          </p:nvPr>
        </p:nvGraphicFramePr>
        <p:xfrm>
          <a:off x="1452120" y="66145"/>
          <a:ext cx="5208173" cy="2926080"/>
        </p:xfrm>
        <a:graphic>
          <a:graphicData uri="http://schemas.openxmlformats.org/drawingml/2006/table">
            <a:tbl>
              <a:tblPr firstRow="1" bandRow="1">
                <a:tableStyleId>{5940675A-B579-460E-94D1-54222C63F5DA}</a:tableStyleId>
              </a:tblPr>
              <a:tblGrid>
                <a:gridCol w="1590718">
                  <a:extLst>
                    <a:ext uri="{9D8B030D-6E8A-4147-A177-3AD203B41FA5}">
                      <a16:colId xmlns:a16="http://schemas.microsoft.com/office/drawing/2014/main" val="1041037121"/>
                    </a:ext>
                  </a:extLst>
                </a:gridCol>
                <a:gridCol w="1649507">
                  <a:extLst>
                    <a:ext uri="{9D8B030D-6E8A-4147-A177-3AD203B41FA5}">
                      <a16:colId xmlns:a16="http://schemas.microsoft.com/office/drawing/2014/main" val="1349878552"/>
                    </a:ext>
                  </a:extLst>
                </a:gridCol>
                <a:gridCol w="954157">
                  <a:extLst>
                    <a:ext uri="{9D8B030D-6E8A-4147-A177-3AD203B41FA5}">
                      <a16:colId xmlns:a16="http://schemas.microsoft.com/office/drawing/2014/main" val="594719917"/>
                    </a:ext>
                  </a:extLst>
                </a:gridCol>
                <a:gridCol w="1013791">
                  <a:extLst>
                    <a:ext uri="{9D8B030D-6E8A-4147-A177-3AD203B41FA5}">
                      <a16:colId xmlns:a16="http://schemas.microsoft.com/office/drawing/2014/main" val="686867638"/>
                    </a:ext>
                  </a:extLst>
                </a:gridCol>
              </a:tblGrid>
              <a:tr h="370840">
                <a:tc>
                  <a:txBody>
                    <a:bodyPr/>
                    <a:lstStyle/>
                    <a:p>
                      <a:endParaRPr lang="en-US" sz="32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CA" sz="2400"/>
                        <a:t>RIG given in country of exposure</a:t>
                      </a:r>
                      <a:endParaRPr lang="en-US" sz="2400"/>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3200"/>
                        <a:t>Yes</a:t>
                      </a:r>
                      <a:endParaRPr lang="en-US" sz="3200"/>
                    </a:p>
                  </a:txBody>
                  <a:tcPr>
                    <a:lnL w="12700" cap="flat" cmpd="sng" algn="ctr">
                      <a:solidFill>
                        <a:schemeClr val="tx1"/>
                      </a:solidFill>
                      <a:prstDash val="solid"/>
                      <a:round/>
                      <a:headEnd type="none" w="med" len="med"/>
                      <a:tailEnd type="none" w="med" len="med"/>
                    </a:lnL>
                  </a:tcPr>
                </a:tc>
                <a:tc>
                  <a:txBody>
                    <a:bodyPr/>
                    <a:lstStyle/>
                    <a:p>
                      <a:pPr algn="ctr"/>
                      <a:r>
                        <a:rPr lang="en-CA" sz="3200"/>
                        <a:t>No</a:t>
                      </a:r>
                      <a:endParaRPr lang="en-US" sz="3200"/>
                    </a:p>
                  </a:txBody>
                  <a:tcPr/>
                </a:tc>
                <a:extLst>
                  <a:ext uri="{0D108BD9-81ED-4DB2-BD59-A6C34878D82A}">
                    <a16:rowId xmlns:a16="http://schemas.microsoft.com/office/drawing/2014/main" val="3928069223"/>
                  </a:ext>
                </a:extLst>
              </a:tr>
              <a:tr h="370840">
                <a:tc rowSpan="2">
                  <a:txBody>
                    <a:bodyPr/>
                    <a:lstStyle/>
                    <a:p>
                      <a:r>
                        <a:rPr lang="en-CA" sz="2400"/>
                        <a:t>Country of Exposure</a:t>
                      </a:r>
                      <a:endParaRPr lang="en-US" sz="2400"/>
                    </a:p>
                  </a:txBody>
                  <a:tcPr anchor="ctr">
                    <a:lnT w="12700" cap="flat" cmpd="sng" algn="ctr">
                      <a:solidFill>
                        <a:schemeClr val="tx1"/>
                      </a:solidFill>
                      <a:prstDash val="solid"/>
                      <a:round/>
                      <a:headEnd type="none" w="med" len="med"/>
                      <a:tailEnd type="none" w="med" len="med"/>
                    </a:lnT>
                  </a:tcPr>
                </a:tc>
                <a:tc>
                  <a:txBody>
                    <a:bodyPr/>
                    <a:lstStyle/>
                    <a:p>
                      <a:r>
                        <a:rPr lang="en-CA" sz="3200"/>
                        <a:t>Thailand</a:t>
                      </a:r>
                      <a:endParaRPr lang="en-US" sz="3200"/>
                    </a:p>
                  </a:txBody>
                  <a:tcPr>
                    <a:lnT w="12700" cap="flat" cmpd="sng" algn="ctr">
                      <a:solidFill>
                        <a:schemeClr val="tx1"/>
                      </a:solidFill>
                      <a:prstDash val="solid"/>
                      <a:round/>
                      <a:headEnd type="none" w="med" len="med"/>
                      <a:tailEnd type="none" w="med" len="med"/>
                    </a:lnT>
                  </a:tcPr>
                </a:tc>
                <a:tc>
                  <a:txBody>
                    <a:bodyPr/>
                    <a:lstStyle/>
                    <a:p>
                      <a:pPr algn="ctr"/>
                      <a:r>
                        <a:rPr lang="en-CA" sz="3200"/>
                        <a:t>43</a:t>
                      </a:r>
                      <a:endParaRPr lang="en-US" sz="3200"/>
                    </a:p>
                  </a:txBody>
                  <a:tcPr/>
                </a:tc>
                <a:tc>
                  <a:txBody>
                    <a:bodyPr/>
                    <a:lstStyle/>
                    <a:p>
                      <a:pPr algn="ctr"/>
                      <a:r>
                        <a:rPr lang="en-CA" sz="3200"/>
                        <a:t>44</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Other</a:t>
                      </a:r>
                      <a:endParaRPr lang="en-US" sz="3200"/>
                    </a:p>
                  </a:txBody>
                  <a:tcPr/>
                </a:tc>
                <a:tc>
                  <a:txBody>
                    <a:bodyPr/>
                    <a:lstStyle/>
                    <a:p>
                      <a:pPr algn="ctr"/>
                      <a:r>
                        <a:rPr lang="en-CA" sz="3200"/>
                        <a:t>78</a:t>
                      </a:r>
                      <a:endParaRPr lang="en-US" sz="3200"/>
                    </a:p>
                  </a:txBody>
                  <a:tcPr/>
                </a:tc>
                <a:tc>
                  <a:txBody>
                    <a:bodyPr/>
                    <a:lstStyle/>
                    <a:p>
                      <a:pPr algn="ctr"/>
                      <a:r>
                        <a:rPr lang="en-CA" sz="3200"/>
                        <a:t>139</a:t>
                      </a:r>
                      <a:endParaRPr lang="en-US" sz="3200"/>
                    </a:p>
                  </a:txBody>
                  <a:tcPr/>
                </a:tc>
                <a:extLst>
                  <a:ext uri="{0D108BD9-81ED-4DB2-BD59-A6C34878D82A}">
                    <a16:rowId xmlns:a16="http://schemas.microsoft.com/office/drawing/2014/main" val="3657073107"/>
                  </a:ext>
                </a:extLst>
              </a:tr>
            </a:tbl>
          </a:graphicData>
        </a:graphic>
      </p:graphicFrame>
      <p:pic>
        <p:nvPicPr>
          <p:cNvPr id="9" name="Picture 2" descr="Free Syringe injectors placed on yellow surface Stock Photo">
            <a:extLst>
              <a:ext uri="{FF2B5EF4-FFF2-40B4-BE49-F238E27FC236}">
                <a16:creationId xmlns:a16="http://schemas.microsoft.com/office/drawing/2014/main" id="{983996A4-8F87-4675-ACAA-5D3D01BEB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54" y="0"/>
            <a:ext cx="1988345" cy="1325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359F758-351A-443B-8FD2-F3E270B93A16}"/>
                  </a:ext>
                </a:extLst>
              </p14:cNvPr>
              <p14:cNvContentPartPr/>
              <p14:nvPr/>
            </p14:nvContentPartPr>
            <p14:xfrm>
              <a:off x="4652640" y="1125360"/>
              <a:ext cx="7236000" cy="2485080"/>
            </p14:xfrm>
          </p:contentPart>
        </mc:Choice>
        <mc:Fallback xmlns="">
          <p:pic>
            <p:nvPicPr>
              <p:cNvPr id="4" name="Ink 3">
                <a:extLst>
                  <a:ext uri="{FF2B5EF4-FFF2-40B4-BE49-F238E27FC236}">
                    <a16:creationId xmlns:a16="http://schemas.microsoft.com/office/drawing/2014/main" id="{A359F758-351A-443B-8FD2-F3E270B93A16}"/>
                  </a:ext>
                </a:extLst>
              </p:cNvPr>
              <p:cNvPicPr/>
              <p:nvPr/>
            </p:nvPicPr>
            <p:blipFill>
              <a:blip r:embed="rId5"/>
              <a:stretch>
                <a:fillRect/>
              </a:stretch>
            </p:blipFill>
            <p:spPr>
              <a:xfrm>
                <a:off x="4643280" y="1116000"/>
                <a:ext cx="7254720" cy="250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8A7BCF3-C688-49A9-986D-46F2F5FE7801}"/>
                  </a:ext>
                </a:extLst>
              </p14:cNvPr>
              <p14:cNvContentPartPr/>
              <p14:nvPr/>
            </p14:nvContentPartPr>
            <p14:xfrm>
              <a:off x="327600" y="212040"/>
              <a:ext cx="11460240" cy="6508440"/>
            </p14:xfrm>
          </p:contentPart>
        </mc:Choice>
        <mc:Fallback xmlns="">
          <p:pic>
            <p:nvPicPr>
              <p:cNvPr id="6" name="Ink 5">
                <a:extLst>
                  <a:ext uri="{FF2B5EF4-FFF2-40B4-BE49-F238E27FC236}">
                    <a16:creationId xmlns:a16="http://schemas.microsoft.com/office/drawing/2014/main" id="{38A7BCF3-C688-49A9-986D-46F2F5FE7801}"/>
                  </a:ext>
                </a:extLst>
              </p:cNvPr>
              <p:cNvPicPr/>
              <p:nvPr/>
            </p:nvPicPr>
            <p:blipFill>
              <a:blip r:embed="rId7"/>
              <a:stretch>
                <a:fillRect/>
              </a:stretch>
            </p:blipFill>
            <p:spPr>
              <a:xfrm>
                <a:off x="318240" y="202680"/>
                <a:ext cx="11478960" cy="6527160"/>
              </a:xfrm>
              <a:prstGeom prst="rect">
                <a:avLst/>
              </a:prstGeom>
            </p:spPr>
          </p:pic>
        </mc:Fallback>
      </mc:AlternateContent>
    </p:spTree>
    <p:extLst>
      <p:ext uri="{BB962C8B-B14F-4D97-AF65-F5344CB8AC3E}">
        <p14:creationId xmlns:p14="http://schemas.microsoft.com/office/powerpoint/2010/main" val="280328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 name="Content Placeholder 3">
            <a:extLst>
              <a:ext uri="{FF2B5EF4-FFF2-40B4-BE49-F238E27FC236}">
                <a16:creationId xmlns:a16="http://schemas.microsoft.com/office/drawing/2014/main" id="{9BF51C8B-C550-4C24-B1EC-1DF6EE1F5309}"/>
              </a:ext>
            </a:extLst>
          </p:cNvPr>
          <p:cNvGraphicFramePr>
            <a:graphicFrameLocks/>
          </p:cNvGraphicFramePr>
          <p:nvPr>
            <p:extLst>
              <p:ext uri="{D42A27DB-BD31-4B8C-83A1-F6EECF244321}">
                <p14:modId xmlns:p14="http://schemas.microsoft.com/office/powerpoint/2010/main" val="2539213867"/>
              </p:ext>
            </p:extLst>
          </p:nvPr>
        </p:nvGraphicFramePr>
        <p:xfrm>
          <a:off x="1383101" y="76333"/>
          <a:ext cx="5208173" cy="2926080"/>
        </p:xfrm>
        <a:graphic>
          <a:graphicData uri="http://schemas.openxmlformats.org/drawingml/2006/table">
            <a:tbl>
              <a:tblPr firstRow="1" bandRow="1">
                <a:tableStyleId>{5940675A-B579-460E-94D1-54222C63F5DA}</a:tableStyleId>
              </a:tblPr>
              <a:tblGrid>
                <a:gridCol w="1504190">
                  <a:extLst>
                    <a:ext uri="{9D8B030D-6E8A-4147-A177-3AD203B41FA5}">
                      <a16:colId xmlns:a16="http://schemas.microsoft.com/office/drawing/2014/main" val="1041037121"/>
                    </a:ext>
                  </a:extLst>
                </a:gridCol>
                <a:gridCol w="1858618">
                  <a:extLst>
                    <a:ext uri="{9D8B030D-6E8A-4147-A177-3AD203B41FA5}">
                      <a16:colId xmlns:a16="http://schemas.microsoft.com/office/drawing/2014/main" val="1349878552"/>
                    </a:ext>
                  </a:extLst>
                </a:gridCol>
                <a:gridCol w="944217">
                  <a:extLst>
                    <a:ext uri="{9D8B030D-6E8A-4147-A177-3AD203B41FA5}">
                      <a16:colId xmlns:a16="http://schemas.microsoft.com/office/drawing/2014/main" val="594719917"/>
                    </a:ext>
                  </a:extLst>
                </a:gridCol>
                <a:gridCol w="901148">
                  <a:extLst>
                    <a:ext uri="{9D8B030D-6E8A-4147-A177-3AD203B41FA5}">
                      <a16:colId xmlns:a16="http://schemas.microsoft.com/office/drawing/2014/main" val="686867638"/>
                    </a:ext>
                  </a:extLst>
                </a:gridCol>
              </a:tblGrid>
              <a:tr h="370840">
                <a:tc>
                  <a:txBody>
                    <a:bodyPr/>
                    <a:lstStyle/>
                    <a:p>
                      <a:endParaRPr lang="en-US" sz="32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CA" sz="2400"/>
                        <a:t>RIG given in country of exposure</a:t>
                      </a:r>
                      <a:endParaRPr lang="en-US" sz="2400"/>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3200"/>
                        <a:t>Yes</a:t>
                      </a:r>
                      <a:endParaRPr lang="en-US" sz="3200"/>
                    </a:p>
                  </a:txBody>
                  <a:tcPr>
                    <a:lnL w="12700" cap="flat" cmpd="sng" algn="ctr">
                      <a:solidFill>
                        <a:schemeClr val="tx1"/>
                      </a:solidFill>
                      <a:prstDash val="solid"/>
                      <a:round/>
                      <a:headEnd type="none" w="med" len="med"/>
                      <a:tailEnd type="none" w="med" len="med"/>
                    </a:lnL>
                  </a:tcPr>
                </a:tc>
                <a:tc>
                  <a:txBody>
                    <a:bodyPr/>
                    <a:lstStyle/>
                    <a:p>
                      <a:pPr algn="ctr"/>
                      <a:r>
                        <a:rPr lang="en-CA" sz="3200"/>
                        <a:t>No</a:t>
                      </a:r>
                      <a:endParaRPr lang="en-US" sz="3200"/>
                    </a:p>
                  </a:txBody>
                  <a:tcPr/>
                </a:tc>
                <a:extLst>
                  <a:ext uri="{0D108BD9-81ED-4DB2-BD59-A6C34878D82A}">
                    <a16:rowId xmlns:a16="http://schemas.microsoft.com/office/drawing/2014/main" val="3928069223"/>
                  </a:ext>
                </a:extLst>
              </a:tr>
              <a:tr h="370840">
                <a:tc rowSpan="2">
                  <a:txBody>
                    <a:bodyPr/>
                    <a:lstStyle/>
                    <a:p>
                      <a:r>
                        <a:rPr lang="en-CA" sz="2400"/>
                        <a:t>Country of Exposure</a:t>
                      </a:r>
                      <a:endParaRPr lang="en-US" sz="2400"/>
                    </a:p>
                  </a:txBody>
                  <a:tcPr anchor="ctr">
                    <a:lnT w="12700" cap="flat" cmpd="sng" algn="ctr">
                      <a:solidFill>
                        <a:schemeClr val="tx1"/>
                      </a:solidFill>
                      <a:prstDash val="solid"/>
                      <a:round/>
                      <a:headEnd type="none" w="med" len="med"/>
                      <a:tailEnd type="none" w="med" len="med"/>
                    </a:lnT>
                  </a:tcPr>
                </a:tc>
                <a:tc>
                  <a:txBody>
                    <a:bodyPr/>
                    <a:lstStyle/>
                    <a:p>
                      <a:r>
                        <a:rPr lang="en-CA" sz="3200"/>
                        <a:t>Indonesia</a:t>
                      </a:r>
                      <a:endParaRPr lang="en-US" sz="3200"/>
                    </a:p>
                  </a:txBody>
                  <a:tcPr>
                    <a:lnT w="12700" cap="flat" cmpd="sng" algn="ctr">
                      <a:solidFill>
                        <a:schemeClr val="tx1"/>
                      </a:solidFill>
                      <a:prstDash val="solid"/>
                      <a:round/>
                      <a:headEnd type="none" w="med" len="med"/>
                      <a:tailEnd type="none" w="med" len="med"/>
                    </a:lnT>
                  </a:tcPr>
                </a:tc>
                <a:tc>
                  <a:txBody>
                    <a:bodyPr/>
                    <a:lstStyle/>
                    <a:p>
                      <a:pPr algn="ctr"/>
                      <a:r>
                        <a:rPr lang="en-CA" sz="3200"/>
                        <a:t>5</a:t>
                      </a:r>
                      <a:endParaRPr lang="en-US" sz="3200"/>
                    </a:p>
                  </a:txBody>
                  <a:tcPr/>
                </a:tc>
                <a:tc>
                  <a:txBody>
                    <a:bodyPr/>
                    <a:lstStyle/>
                    <a:p>
                      <a:pPr algn="ctr"/>
                      <a:r>
                        <a:rPr lang="en-CA" sz="3200"/>
                        <a:t>82</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Other</a:t>
                      </a:r>
                      <a:endParaRPr lang="en-US" sz="3200"/>
                    </a:p>
                  </a:txBody>
                  <a:tcPr/>
                </a:tc>
                <a:tc>
                  <a:txBody>
                    <a:bodyPr/>
                    <a:lstStyle/>
                    <a:p>
                      <a:pPr algn="ctr"/>
                      <a:r>
                        <a:rPr lang="en-CA" sz="3200"/>
                        <a:t>42</a:t>
                      </a:r>
                      <a:endParaRPr lang="en-US" sz="3200"/>
                    </a:p>
                  </a:txBody>
                  <a:tcPr/>
                </a:tc>
                <a:tc>
                  <a:txBody>
                    <a:bodyPr/>
                    <a:lstStyle/>
                    <a:p>
                      <a:pPr algn="ctr"/>
                      <a:r>
                        <a:rPr lang="en-CA" sz="3200"/>
                        <a:t>175</a:t>
                      </a:r>
                      <a:endParaRPr lang="en-US" sz="3200"/>
                    </a:p>
                  </a:txBody>
                  <a:tcPr/>
                </a:tc>
                <a:extLst>
                  <a:ext uri="{0D108BD9-81ED-4DB2-BD59-A6C34878D82A}">
                    <a16:rowId xmlns:a16="http://schemas.microsoft.com/office/drawing/2014/main" val="3657073107"/>
                  </a:ext>
                </a:extLst>
              </a:tr>
            </a:tbl>
          </a:graphicData>
        </a:graphic>
      </p:graphicFrame>
      <p:sp>
        <p:nvSpPr>
          <p:cNvPr id="2" name="Title 1">
            <a:extLst>
              <a:ext uri="{FF2B5EF4-FFF2-40B4-BE49-F238E27FC236}">
                <a16:creationId xmlns:a16="http://schemas.microsoft.com/office/drawing/2014/main" id="{78A47942-9E69-4C2D-BF09-8438A6D6BDCB}"/>
              </a:ext>
            </a:extLst>
          </p:cNvPr>
          <p:cNvSpPr>
            <a:spLocks noGrp="1"/>
          </p:cNvSpPr>
          <p:nvPr>
            <p:ph type="title"/>
          </p:nvPr>
        </p:nvSpPr>
        <p:spPr/>
        <p:txBody>
          <a:bodyPr/>
          <a:lstStyle/>
          <a:p>
            <a:r>
              <a:rPr lang="en-CA"/>
              <a:t>Relative Risk</a:t>
            </a:r>
            <a:endParaRPr lang="en-US"/>
          </a:p>
        </p:txBody>
      </p:sp>
      <p:sp>
        <p:nvSpPr>
          <p:cNvPr id="3" name="Content Placeholder 2">
            <a:extLst>
              <a:ext uri="{FF2B5EF4-FFF2-40B4-BE49-F238E27FC236}">
                <a16:creationId xmlns:a16="http://schemas.microsoft.com/office/drawing/2014/main" id="{5E9FB02C-FCA8-41AF-B200-F92DF178FBD4}"/>
              </a:ext>
            </a:extLst>
          </p:cNvPr>
          <p:cNvSpPr>
            <a:spLocks noGrp="1"/>
          </p:cNvSpPr>
          <p:nvPr>
            <p:ph idx="1"/>
          </p:nvPr>
        </p:nvSpPr>
        <p:spPr>
          <a:xfrm>
            <a:off x="0" y="3291205"/>
            <a:ext cx="6776113" cy="3566795"/>
          </a:xfrm>
        </p:spPr>
        <p:txBody>
          <a:bodyPr>
            <a:normAutofit lnSpcReduction="10000"/>
          </a:bodyPr>
          <a:lstStyle/>
          <a:p>
            <a:pPr marL="0" indent="0">
              <a:buNone/>
            </a:pPr>
            <a:r>
              <a:rPr lang="en-CA" sz="2400"/>
              <a:t>The relative risk for receiving RIG in the country of exposure for Indonesia is 0.30. Reasonable interpretations of 0.30 include:</a:t>
            </a:r>
          </a:p>
          <a:p>
            <a:r>
              <a:rPr lang="en-CA" sz="2400"/>
              <a:t>Exposure to rabies in Indonesia is associated with a 70% lower chance of receiving RIG compared with exposure in other countries.</a:t>
            </a:r>
          </a:p>
          <a:p>
            <a:r>
              <a:rPr lang="en-CA" sz="2400"/>
              <a:t>Exposure to rabies in a country </a:t>
            </a:r>
            <a:r>
              <a:rPr lang="en-CA" sz="2400" i="1"/>
              <a:t>other than </a:t>
            </a:r>
            <a:r>
              <a:rPr lang="en-CA" sz="2400"/>
              <a:t>Indonesia is associated with a 3.33 times greater chance of receiving RIG compared with exposure in Indonesia.</a:t>
            </a:r>
          </a:p>
        </p:txBody>
      </p:sp>
      <p:sp>
        <p:nvSpPr>
          <p:cNvPr id="5" name="Slide Number Placeholder 4">
            <a:extLst>
              <a:ext uri="{FF2B5EF4-FFF2-40B4-BE49-F238E27FC236}">
                <a16:creationId xmlns:a16="http://schemas.microsoft.com/office/drawing/2014/main" id="{A3BB59E2-4DA4-4B59-BDAB-F5F1C31947FB}"/>
              </a:ext>
            </a:extLst>
          </p:cNvPr>
          <p:cNvSpPr>
            <a:spLocks noGrp="1"/>
          </p:cNvSpPr>
          <p:nvPr>
            <p:ph type="sldNum" sz="quarter" idx="12"/>
          </p:nvPr>
        </p:nvSpPr>
        <p:spPr/>
        <p:txBody>
          <a:bodyPr/>
          <a:lstStyle/>
          <a:p>
            <a:fld id="{98505B74-C043-43EB-B7F7-1CE882BEB3D1}" type="slidenum">
              <a:rPr lang="en-US" smtClean="0"/>
              <a:pPr/>
              <a:t>39</a:t>
            </a:fld>
            <a:endParaRPr lang="en-US"/>
          </a:p>
        </p:txBody>
      </p:sp>
      <p:pic>
        <p:nvPicPr>
          <p:cNvPr id="9" name="Picture 2" descr="Free Syringe injectors placed on yellow surface Stock Photo">
            <a:extLst>
              <a:ext uri="{FF2B5EF4-FFF2-40B4-BE49-F238E27FC236}">
                <a16:creationId xmlns:a16="http://schemas.microsoft.com/office/drawing/2014/main" id="{983996A4-8F87-4675-ACAA-5D3D01BEB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3654" y="0"/>
            <a:ext cx="1988345" cy="1325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5D2D764-52F1-4690-9866-7A4833BB3658}"/>
                  </a:ext>
                </a:extLst>
              </p14:cNvPr>
              <p14:cNvContentPartPr/>
              <p14:nvPr/>
            </p14:nvContentPartPr>
            <p14:xfrm>
              <a:off x="353520" y="201240"/>
              <a:ext cx="10525320" cy="6010560"/>
            </p14:xfrm>
          </p:contentPart>
        </mc:Choice>
        <mc:Fallback xmlns="">
          <p:pic>
            <p:nvPicPr>
              <p:cNvPr id="4" name="Ink 3">
                <a:extLst>
                  <a:ext uri="{FF2B5EF4-FFF2-40B4-BE49-F238E27FC236}">
                    <a16:creationId xmlns:a16="http://schemas.microsoft.com/office/drawing/2014/main" id="{05D2D764-52F1-4690-9866-7A4833BB3658}"/>
                  </a:ext>
                </a:extLst>
              </p:cNvPr>
              <p:cNvPicPr/>
              <p:nvPr/>
            </p:nvPicPr>
            <p:blipFill>
              <a:blip r:embed="rId5"/>
              <a:stretch>
                <a:fillRect/>
              </a:stretch>
            </p:blipFill>
            <p:spPr>
              <a:xfrm>
                <a:off x="344160" y="191880"/>
                <a:ext cx="10544040" cy="6029280"/>
              </a:xfrm>
              <a:prstGeom prst="rect">
                <a:avLst/>
              </a:prstGeom>
            </p:spPr>
          </p:pic>
        </mc:Fallback>
      </mc:AlternateContent>
    </p:spTree>
    <p:extLst>
      <p:ext uri="{BB962C8B-B14F-4D97-AF65-F5344CB8AC3E}">
        <p14:creationId xmlns:p14="http://schemas.microsoft.com/office/powerpoint/2010/main" val="300645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ABED-5D82-44B3-9633-2021FA44BBCD}"/>
              </a:ext>
            </a:extLst>
          </p:cNvPr>
          <p:cNvSpPr>
            <a:spLocks noGrp="1"/>
          </p:cNvSpPr>
          <p:nvPr>
            <p:ph type="title"/>
          </p:nvPr>
        </p:nvSpPr>
        <p:spPr/>
        <p:txBody>
          <a:bodyPr/>
          <a:lstStyle/>
          <a:p>
            <a:r>
              <a:rPr lang="en-CA"/>
              <a:t>Core Ideas</a:t>
            </a:r>
          </a:p>
        </p:txBody>
      </p:sp>
      <p:sp>
        <p:nvSpPr>
          <p:cNvPr id="3" name="Text Placeholder 2">
            <a:extLst>
              <a:ext uri="{FF2B5EF4-FFF2-40B4-BE49-F238E27FC236}">
                <a16:creationId xmlns:a16="http://schemas.microsoft.com/office/drawing/2014/main" id="{36C5F8F7-A175-4082-BE67-B12660E9DCFD}"/>
              </a:ext>
            </a:extLst>
          </p:cNvPr>
          <p:cNvSpPr>
            <a:spLocks noGrp="1"/>
          </p:cNvSpPr>
          <p:nvPr>
            <p:ph type="body" idx="1"/>
          </p:nvPr>
        </p:nvSpPr>
        <p:spPr/>
        <p:txBody>
          <a:bodyPr/>
          <a:lstStyle/>
          <a:p>
            <a:r>
              <a:rPr lang="en-CA"/>
              <a:t>Definitions</a:t>
            </a:r>
          </a:p>
        </p:txBody>
      </p:sp>
      <p:sp>
        <p:nvSpPr>
          <p:cNvPr id="4" name="Slide Number Placeholder 3">
            <a:extLst>
              <a:ext uri="{FF2B5EF4-FFF2-40B4-BE49-F238E27FC236}">
                <a16:creationId xmlns:a16="http://schemas.microsoft.com/office/drawing/2014/main" id="{857C6E29-A79E-479C-9623-94BB7911F19E}"/>
              </a:ext>
            </a:extLst>
          </p:cNvPr>
          <p:cNvSpPr>
            <a:spLocks noGrp="1"/>
          </p:cNvSpPr>
          <p:nvPr>
            <p:ph type="sldNum" sz="quarter" idx="12"/>
          </p:nvPr>
        </p:nvSpPr>
        <p:spPr/>
        <p:txBody>
          <a:bodyPr/>
          <a:lstStyle/>
          <a:p>
            <a:fld id="{98505B74-C043-43EB-B7F7-1CE882BEB3D1}" type="slidenum">
              <a:rPr lang="en-US" smtClean="0"/>
              <a:t>4</a:t>
            </a:fld>
            <a:endParaRPr lang="en-US"/>
          </a:p>
        </p:txBody>
      </p:sp>
    </p:spTree>
    <p:extLst>
      <p:ext uri="{BB962C8B-B14F-4D97-AF65-F5344CB8AC3E}">
        <p14:creationId xmlns:p14="http://schemas.microsoft.com/office/powerpoint/2010/main" val="260956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830A6-597D-49B8-A1E0-3298E8AA4CCE}"/>
              </a:ext>
            </a:extLst>
          </p:cNvPr>
          <p:cNvSpPr>
            <a:spLocks noGrp="1"/>
          </p:cNvSpPr>
          <p:nvPr>
            <p:ph type="title"/>
          </p:nvPr>
        </p:nvSpPr>
        <p:spPr/>
        <p:txBody>
          <a:bodyPr/>
          <a:lstStyle/>
          <a:p>
            <a:r>
              <a:rPr lang="en-CA"/>
              <a:t>Relative Risk Reduction (RRR)</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C02ED7-9AAC-4DFC-B926-CB793B02E256}"/>
                  </a:ext>
                </a:extLst>
              </p:cNvPr>
              <p:cNvSpPr>
                <a:spLocks noGrp="1"/>
              </p:cNvSpPr>
              <p:nvPr>
                <p:ph idx="1"/>
              </p:nvPr>
            </p:nvSpPr>
            <p:spPr/>
            <p:txBody>
              <a:bodyPr>
                <a:normAutofit fontScale="92500" lnSpcReduction="20000"/>
              </a:bodyPr>
              <a:lstStyle/>
              <a:p>
                <a:r>
                  <a:rPr lang="en-CA"/>
                  <a:t>This measure is a blend of two: </a:t>
                </a:r>
              </a:p>
              <a:p>
                <a:pPr lvl="1"/>
                <a:r>
                  <a:rPr lang="en-CA"/>
                  <a:t>Relative Risk</a:t>
                </a:r>
              </a:p>
              <a:p>
                <a:pPr lvl="1"/>
                <a:r>
                  <a:rPr lang="en-CA"/>
                  <a:t>Risk Difference (Attributable Risk)</a:t>
                </a:r>
              </a:p>
              <a:p>
                <a:pPr lvl="1"/>
                <a:endParaRPr lang="en-CA"/>
              </a:p>
              <a:p>
                <a:r>
                  <a:rPr lang="en-CA"/>
                  <a:t>The </a:t>
                </a:r>
                <a:r>
                  <a:rPr lang="en-CA" i="1"/>
                  <a:t>risk difference </a:t>
                </a:r>
                <a:r>
                  <a:rPr lang="en-CA"/>
                  <a:t>is compared to the </a:t>
                </a:r>
                <a:r>
                  <a:rPr lang="en-CA" i="1"/>
                  <a:t>risk for the control </a:t>
                </a:r>
                <a:r>
                  <a:rPr lang="en-CA"/>
                  <a:t>group using division:</a:t>
                </a:r>
              </a:p>
              <a:p>
                <a:pPr marL="0" indent="0">
                  <a:buNone/>
                </a:pPr>
                <a:endParaRPr lang="en-CA"/>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𝑅𝑅𝑅</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m:rPr>
                              <m:sty m:val="p"/>
                            </m:rPr>
                            <a:rPr lang="en-CA">
                              <a:latin typeface="Cambria Math" panose="02040503050406030204" pitchFamily="18" charset="0"/>
                            </a:rPr>
                            <m:t>Attributable</m:t>
                          </m:r>
                          <m:r>
                            <a:rPr lang="en-CA" b="0" i="0" smtClean="0">
                              <a:latin typeface="Cambria Math" panose="02040503050406030204" pitchFamily="18" charset="0"/>
                            </a:rPr>
                            <m:t> </m:t>
                          </m:r>
                          <m:r>
                            <m:rPr>
                              <m:sty m:val="p"/>
                            </m:rPr>
                            <a:rPr lang="en-CA">
                              <a:latin typeface="Cambria Math" panose="02040503050406030204" pitchFamily="18" charset="0"/>
                            </a:rPr>
                            <m:t>Risk</m:t>
                          </m:r>
                        </m:num>
                        <m:den>
                          <m:r>
                            <m:rPr>
                              <m:sty m:val="p"/>
                            </m:rPr>
                            <a:rPr lang="en-US">
                              <a:latin typeface="Cambria Math" panose="02040503050406030204" pitchFamily="18" charset="0"/>
                            </a:rPr>
                            <m:t>Risk</m:t>
                          </m:r>
                          <m:r>
                            <a:rPr lang="en-US">
                              <a:latin typeface="Cambria Math" panose="02040503050406030204" pitchFamily="18" charset="0"/>
                            </a:rPr>
                            <m:t> </m:t>
                          </m:r>
                          <m:r>
                            <m:rPr>
                              <m:sty m:val="p"/>
                            </m:rPr>
                            <a:rPr lang="en-US">
                              <a:latin typeface="Cambria Math" panose="02040503050406030204" pitchFamily="18" charset="0"/>
                            </a:rPr>
                            <m:t>for</m:t>
                          </m:r>
                          <m:r>
                            <a:rPr lang="en-US">
                              <a:latin typeface="Cambria Math" panose="02040503050406030204" pitchFamily="18" charset="0"/>
                            </a:rPr>
                            <m:t> </m:t>
                          </m:r>
                          <m:r>
                            <a:rPr lang="en-CA" b="1">
                              <a:latin typeface="Cambria Math" panose="02040503050406030204" pitchFamily="18" charset="0"/>
                            </a:rPr>
                            <m:t>𝐂𝐨𝐧𝐭𝐫𝐨𝐥</m:t>
                          </m:r>
                          <m:r>
                            <a:rPr lang="en-CA">
                              <a:latin typeface="Cambria Math" panose="02040503050406030204" pitchFamily="18" charset="0"/>
                            </a:rPr>
                            <m:t> </m:t>
                          </m:r>
                          <m:r>
                            <m:rPr>
                              <m:sty m:val="p"/>
                            </m:rPr>
                            <a:rPr lang="en-US">
                              <a:latin typeface="Cambria Math" panose="02040503050406030204" pitchFamily="18" charset="0"/>
                            </a:rPr>
                            <m:t>Group</m:t>
                          </m:r>
                        </m:den>
                      </m:f>
                    </m:oMath>
                  </m:oMathPara>
                </a14:m>
                <a:endParaRPr lang="en-CA" b="0" i="1">
                  <a:latin typeface="Cambria Math" panose="02040503050406030204" pitchFamily="18" charset="0"/>
                </a:endParaRPr>
              </a:p>
              <a:p>
                <a:pPr marL="0" indent="0">
                  <a:buNone/>
                </a:pPr>
                <a:endParaRPr lang="en-CA"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𝑅𝑅𝑅</m:t>
                      </m:r>
                      <m:r>
                        <a:rPr lang="en-CA">
                          <a:latin typeface="Cambria Math" panose="02040503050406030204" pitchFamily="18" charset="0"/>
                        </a:rPr>
                        <m:t>=</m:t>
                      </m:r>
                      <m:f>
                        <m:fPr>
                          <m:ctrlPr>
                            <a:rPr lang="en-CA" b="0" i="1" smtClean="0">
                              <a:latin typeface="Cambria Math" panose="02040503050406030204" pitchFamily="18" charset="0"/>
                            </a:rPr>
                          </m:ctrlPr>
                        </m:fPr>
                        <m:num>
                          <m:sSub>
                            <m:sSubPr>
                              <m:ctrlPr>
                                <a:rPr lang="en-CA" i="1">
                                  <a:latin typeface="Cambria Math" panose="02040503050406030204" pitchFamily="18" charset="0"/>
                                </a:rPr>
                              </m:ctrlPr>
                            </m:sSubPr>
                            <m:e>
                              <m:r>
                                <m:rPr>
                                  <m:sty m:val="p"/>
                                </m:rPr>
                                <a:rPr lang="en-CA" b="0" i="0" smtClean="0">
                                  <a:latin typeface="Cambria Math" panose="02040503050406030204" pitchFamily="18" charset="0"/>
                                </a:rPr>
                                <m:t>Risk</m:t>
                              </m:r>
                            </m:e>
                            <m:sub>
                              <m:r>
                                <m:rPr>
                                  <m:sty m:val="p"/>
                                </m:rPr>
                                <a:rPr lang="en-CA" b="0" i="0" smtClean="0">
                                  <a:latin typeface="Cambria Math" panose="02040503050406030204" pitchFamily="18" charset="0"/>
                                </a:rPr>
                                <m:t>Control</m:t>
                              </m:r>
                            </m:sub>
                          </m:sSub>
                          <m:r>
                            <a:rPr lang="en-CA">
                              <a:latin typeface="Cambria Math" panose="02040503050406030204" pitchFamily="18" charset="0"/>
                            </a:rPr>
                            <m:t>−</m:t>
                          </m:r>
                          <m:sSub>
                            <m:sSubPr>
                              <m:ctrlPr>
                                <a:rPr lang="en-CA" i="1">
                                  <a:latin typeface="Cambria Math" panose="02040503050406030204" pitchFamily="18" charset="0"/>
                                </a:rPr>
                              </m:ctrlPr>
                            </m:sSubPr>
                            <m:e>
                              <m:r>
                                <m:rPr>
                                  <m:sty m:val="p"/>
                                </m:rPr>
                                <a:rPr lang="en-CA" b="0" i="0" smtClean="0">
                                  <a:latin typeface="Cambria Math" panose="02040503050406030204" pitchFamily="18" charset="0"/>
                                </a:rPr>
                                <m:t>Risk</m:t>
                              </m:r>
                            </m:e>
                            <m:sub>
                              <m:r>
                                <m:rPr>
                                  <m:sty m:val="p"/>
                                </m:rPr>
                                <a:rPr lang="en-CA">
                                  <a:latin typeface="Cambria Math" panose="02040503050406030204" pitchFamily="18" charset="0"/>
                                </a:rPr>
                                <m:t>Treated</m:t>
                              </m:r>
                            </m:sub>
                          </m:sSub>
                        </m:num>
                        <m:den>
                          <m:sSub>
                            <m:sSubPr>
                              <m:ctrlPr>
                                <a:rPr lang="en-CA" b="0" i="1" smtClean="0">
                                  <a:latin typeface="Cambria Math" panose="02040503050406030204" pitchFamily="18" charset="0"/>
                                </a:rPr>
                              </m:ctrlPr>
                            </m:sSubPr>
                            <m:e>
                              <m:r>
                                <m:rPr>
                                  <m:sty m:val="p"/>
                                </m:rPr>
                                <a:rPr lang="en-CA" i="0" smtClean="0">
                                  <a:latin typeface="Cambria Math" panose="02040503050406030204" pitchFamily="18" charset="0"/>
                                </a:rPr>
                                <m:t>R</m:t>
                              </m:r>
                              <m:r>
                                <m:rPr>
                                  <m:sty m:val="p"/>
                                </m:rPr>
                                <a:rPr lang="en-CA" b="0" i="0" smtClean="0">
                                  <a:latin typeface="Cambria Math" panose="02040503050406030204" pitchFamily="18" charset="0"/>
                                </a:rPr>
                                <m:t>isk</m:t>
                              </m:r>
                            </m:e>
                            <m:sub>
                              <m:r>
                                <m:rPr>
                                  <m:sty m:val="p"/>
                                </m:rPr>
                                <a:rPr lang="en-CA" b="0" i="0" smtClean="0">
                                  <a:latin typeface="Cambria Math" panose="02040503050406030204" pitchFamily="18" charset="0"/>
                                </a:rPr>
                                <m:t>Control</m:t>
                              </m:r>
                            </m:sub>
                          </m:sSub>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𝑝</m:t>
                              </m:r>
                            </m:e>
                            <m:sub>
                              <m:r>
                                <m:rPr>
                                  <m:sty m:val="p"/>
                                </m:rPr>
                                <a:rPr lang="en-CA">
                                  <a:latin typeface="Cambria Math" panose="02040503050406030204" pitchFamily="18" charset="0"/>
                                </a:rPr>
                                <m:t>Control</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𝑝</m:t>
                              </m:r>
                            </m:e>
                            <m:sub>
                              <m:r>
                                <m:rPr>
                                  <m:sty m:val="p"/>
                                </m:rPr>
                                <a:rPr lang="en-CA">
                                  <a:latin typeface="Cambria Math" panose="02040503050406030204" pitchFamily="18" charset="0"/>
                                </a:rPr>
                                <m:t>Treatment</m:t>
                              </m:r>
                            </m:sub>
                          </m:sSub>
                        </m:num>
                        <m:den>
                          <m:sSub>
                            <m:sSubPr>
                              <m:ctrlPr>
                                <a:rPr lang="en-CA" i="1">
                                  <a:latin typeface="Cambria Math" panose="02040503050406030204" pitchFamily="18" charset="0"/>
                                </a:rPr>
                              </m:ctrlPr>
                            </m:sSubPr>
                            <m:e>
                              <m:r>
                                <a:rPr lang="en-CA" i="1">
                                  <a:latin typeface="Cambria Math" panose="02040503050406030204" pitchFamily="18" charset="0"/>
                                </a:rPr>
                                <m:t>𝑝</m:t>
                              </m:r>
                            </m:e>
                            <m:sub>
                              <m:r>
                                <m:rPr>
                                  <m:sty m:val="p"/>
                                </m:rPr>
                                <a:rPr lang="en-CA">
                                  <a:latin typeface="Cambria Math" panose="02040503050406030204" pitchFamily="18" charset="0"/>
                                </a:rPr>
                                <m:t>Control</m:t>
                              </m:r>
                            </m:sub>
                          </m:sSub>
                        </m:den>
                      </m:f>
                    </m:oMath>
                  </m:oMathPara>
                </a14:m>
                <a:endParaRPr lang="en-US"/>
              </a:p>
            </p:txBody>
          </p:sp>
        </mc:Choice>
        <mc:Fallback xmlns="">
          <p:sp>
            <p:nvSpPr>
              <p:cNvPr id="3" name="Content Placeholder 2">
                <a:extLst>
                  <a:ext uri="{FF2B5EF4-FFF2-40B4-BE49-F238E27FC236}">
                    <a16:creationId xmlns:a16="http://schemas.microsoft.com/office/drawing/2014/main" id="{0FC02ED7-9AAC-4DFC-B926-CB793B02E256}"/>
                  </a:ext>
                </a:extLst>
              </p:cNvPr>
              <p:cNvSpPr>
                <a:spLocks noGrp="1" noRot="1" noChangeAspect="1" noMove="1" noResize="1" noEditPoints="1" noAdjustHandles="1" noChangeArrowheads="1" noChangeShapeType="1" noTextEdit="1"/>
              </p:cNvSpPr>
              <p:nvPr>
                <p:ph idx="1"/>
              </p:nvPr>
            </p:nvSpPr>
            <p:spPr>
              <a:blipFill>
                <a:blip r:embed="rId3"/>
                <a:stretch>
                  <a:fillRect l="-928" t="-35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6BBECC9-1846-48AF-8244-E4EB999507C3}"/>
              </a:ext>
            </a:extLst>
          </p:cNvPr>
          <p:cNvSpPr>
            <a:spLocks noGrp="1"/>
          </p:cNvSpPr>
          <p:nvPr>
            <p:ph type="sldNum" sz="quarter" idx="12"/>
          </p:nvPr>
        </p:nvSpPr>
        <p:spPr/>
        <p:txBody>
          <a:bodyPr/>
          <a:lstStyle/>
          <a:p>
            <a:fld id="{98505B74-C043-43EB-B7F7-1CE882BEB3D1}" type="slidenum">
              <a:rPr lang="en-US" smtClean="0"/>
              <a:pPr/>
              <a:t>40</a:t>
            </a:fld>
            <a:endParaRPr lang="en-US"/>
          </a:p>
        </p:txBody>
      </p:sp>
    </p:spTree>
    <p:extLst>
      <p:ext uri="{BB962C8B-B14F-4D97-AF65-F5344CB8AC3E}">
        <p14:creationId xmlns:p14="http://schemas.microsoft.com/office/powerpoint/2010/main" val="3689031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A2D4-2FE6-4970-9A9B-A2CBB8F562EE}"/>
              </a:ext>
            </a:extLst>
          </p:cNvPr>
          <p:cNvSpPr>
            <a:spLocks noGrp="1"/>
          </p:cNvSpPr>
          <p:nvPr>
            <p:ph type="title"/>
          </p:nvPr>
        </p:nvSpPr>
        <p:spPr/>
        <p:txBody>
          <a:bodyPr/>
          <a:lstStyle/>
          <a:p>
            <a:r>
              <a:rPr lang="en-CA"/>
              <a:t>Odds Ratio</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BD62E7-9F0E-49FF-B487-6ED058E6C199}"/>
                  </a:ext>
                </a:extLst>
              </p:cNvPr>
              <p:cNvSpPr>
                <a:spLocks noGrp="1"/>
              </p:cNvSpPr>
              <p:nvPr>
                <p:ph idx="1"/>
              </p:nvPr>
            </p:nvSpPr>
            <p:spPr>
              <a:xfrm>
                <a:off x="330623" y="1825625"/>
                <a:ext cx="6639020" cy="4351338"/>
              </a:xfrm>
            </p:spPr>
            <p:txBody>
              <a:bodyPr>
                <a:normAutofit fontScale="92500"/>
              </a:bodyPr>
              <a:lstStyle/>
              <a:p>
                <a:pPr marL="0" indent="0">
                  <a:lnSpc>
                    <a:spcPct val="100000"/>
                  </a:lnSpc>
                  <a:buNone/>
                </a:pPr>
                <a:r>
                  <a:rPr lang="en-CA" sz="2600"/>
                  <a:t>The </a:t>
                </a:r>
                <a:r>
                  <a:rPr lang="en-CA" sz="2600" b="1"/>
                  <a:t>odds ratio (OR) </a:t>
                </a:r>
                <a:r>
                  <a:rPr lang="en-CA" sz="2600"/>
                  <a:t>compares </a:t>
                </a:r>
                <a:r>
                  <a:rPr lang="en-CA" sz="2600" i="1"/>
                  <a:t>odds </a:t>
                </a:r>
                <a:r>
                  <a:rPr lang="en-CA" sz="2600"/>
                  <a:t>for two groups.</a:t>
                </a:r>
              </a:p>
              <a:p>
                <a:pPr marL="457200" lvl="1" indent="0">
                  <a:lnSpc>
                    <a:spcPct val="100000"/>
                  </a:lnSpc>
                  <a:buNone/>
                </a:pPr>
                <a:r>
                  <a:rPr lang="en-CA" sz="2200" i="1"/>
                  <a:t>Odds </a:t>
                </a:r>
                <a:r>
                  <a:rPr lang="en-CA" sz="2200"/>
                  <a:t>is a technical term for </a:t>
                </a:r>
                <a14:m>
                  <m:oMath xmlns:m="http://schemas.openxmlformats.org/officeDocument/2006/math">
                    <m:f>
                      <m:fPr>
                        <m:ctrlPr>
                          <a:rPr lang="en-CA" sz="2200" b="0" i="1" smtClean="0">
                            <a:latin typeface="Cambria Math" panose="02040503050406030204" pitchFamily="18" charset="0"/>
                          </a:rPr>
                        </m:ctrlPr>
                      </m:fPr>
                      <m:num>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𝑝</m:t>
                            </m:r>
                          </m:e>
                          <m:sub>
                            <m:r>
                              <a:rPr lang="en-CA" sz="2200" b="0" i="1" smtClean="0">
                                <a:latin typeface="Cambria Math" panose="02040503050406030204" pitchFamily="18" charset="0"/>
                              </a:rPr>
                              <m:t>𝑠𝑢𝑐𝑐𝑒𝑠𝑠</m:t>
                            </m:r>
                          </m:sub>
                        </m:sSub>
                      </m:num>
                      <m:den>
                        <m:sSub>
                          <m:sSubPr>
                            <m:ctrlPr>
                              <a:rPr lang="en-CA" sz="2200" b="0" i="1" smtClean="0">
                                <a:latin typeface="Cambria Math" panose="02040503050406030204" pitchFamily="18" charset="0"/>
                              </a:rPr>
                            </m:ctrlPr>
                          </m:sSubPr>
                          <m:e>
                            <m:r>
                              <a:rPr lang="en-CA" sz="2200" b="0" i="1" smtClean="0">
                                <a:latin typeface="Cambria Math" panose="02040503050406030204" pitchFamily="18" charset="0"/>
                              </a:rPr>
                              <m:t>𝑝</m:t>
                            </m:r>
                          </m:e>
                          <m:sub>
                            <m:r>
                              <a:rPr lang="en-CA" sz="2200" b="0" i="1" smtClean="0">
                                <a:latin typeface="Cambria Math" panose="02040503050406030204" pitchFamily="18" charset="0"/>
                              </a:rPr>
                              <m:t>𝑓𝑎𝑖𝑙𝑢𝑟𝑒</m:t>
                            </m:r>
                          </m:sub>
                        </m:sSub>
                      </m:den>
                    </m:f>
                  </m:oMath>
                </a14:m>
                <a:r>
                  <a:rPr lang="en-US" sz="1200" i="1">
                    <a:latin typeface="Cambria Math" panose="02040503050406030204" pitchFamily="18" charset="0"/>
                  </a:rPr>
                  <a:t> </a:t>
                </a:r>
                <a:r>
                  <a:rPr lang="en-US" sz="2200"/>
                  <a:t>and NOT a synonym for “probability.”</a:t>
                </a:r>
              </a:p>
              <a:p>
                <a:pPr marL="0" indent="0">
                  <a:lnSpc>
                    <a:spcPct val="100000"/>
                  </a:lnSpc>
                  <a:buNone/>
                </a:pPr>
                <a:r>
                  <a:rPr lang="en-CA" sz="2600"/>
                  <a:t>The odds ratio is more difficult to interpret then the relative risk.</a:t>
                </a:r>
                <a:endParaRPr lang="en-CA" sz="240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𝑂𝑅</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𝑎</m:t>
                          </m:r>
                          <m:r>
                            <a:rPr lang="en-US" sz="2400" i="1">
                              <a:latin typeface="Cambria Math" panose="02040503050406030204" pitchFamily="18" charset="0"/>
                            </a:rPr>
                            <m:t>/</m:t>
                          </m:r>
                          <m:r>
                            <a:rPr lang="en-US" sz="2400" i="1">
                              <a:latin typeface="Cambria Math" panose="02040503050406030204" pitchFamily="18" charset="0"/>
                            </a:rPr>
                            <m:t>𝑏</m:t>
                          </m:r>
                        </m:num>
                        <m:den>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𝑑</m:t>
                          </m:r>
                        </m:den>
                      </m:f>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𝑎𝑑</m:t>
                          </m:r>
                        </m:num>
                        <m:den>
                          <m:r>
                            <a:rPr lang="en-CA" sz="2400" b="0" i="1" smtClean="0">
                              <a:latin typeface="Cambria Math" panose="02040503050406030204" pitchFamily="18" charset="0"/>
                            </a:rPr>
                            <m:t>𝑏𝑐</m:t>
                          </m:r>
                        </m:den>
                      </m:f>
                    </m:oMath>
                  </m:oMathPara>
                </a14:m>
                <a:endParaRPr lang="en-US" sz="2400"/>
              </a:p>
              <a:p>
                <a:pPr marL="0" indent="0">
                  <a:buNone/>
                </a:pPr>
                <a:r>
                  <a:rPr lang="en-US" sz="2400" b="1"/>
                  <a:t>Can</a:t>
                </a:r>
                <a:r>
                  <a:rPr lang="en-US" sz="2400"/>
                  <a:t> be calculated from case-control studies… often a good estimate for relative risk.</a:t>
                </a:r>
                <a:endParaRPr lang="en-US" sz="2400" b="1"/>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𝑂𝑅</m:t>
                      </m:r>
                      <m:r>
                        <a:rPr lang="en-US" sz="2400" i="1">
                          <a:latin typeface="Cambria Math" panose="02040503050406030204" pitchFamily="18" charset="0"/>
                        </a:rPr>
                        <m:t>=</m:t>
                      </m:r>
                      <m:r>
                        <a:rPr lang="en-US" sz="2400" i="1">
                          <a:latin typeface="Cambria Math" panose="02040503050406030204" pitchFamily="18" charset="0"/>
                        </a:rPr>
                        <m:t>𝑅𝑅</m:t>
                      </m:r>
                      <m:r>
                        <a:rPr lang="en-US" sz="2400" i="1">
                          <a:latin typeface="Cambria Math" panose="02040503050406030204" pitchFamily="18" charset="0"/>
                        </a:rPr>
                        <m:t>×</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sSub>
                                <m:sSubPr>
                                  <m:ctrlPr>
                                    <a:rPr lang="en-CA" sz="2400" i="1">
                                      <a:latin typeface="Cambria Math" panose="02040503050406030204" pitchFamily="18" charset="0"/>
                                    </a:rPr>
                                  </m:ctrlPr>
                                </m:sSubPr>
                                <m:e>
                                  <m:r>
                                    <a:rPr lang="en-CA" sz="2400" i="1">
                                      <a:latin typeface="Cambria Math" panose="02040503050406030204" pitchFamily="18" charset="0"/>
                                    </a:rPr>
                                    <m:t>𝑝</m:t>
                                  </m:r>
                                </m:e>
                                <m:sub>
                                  <m:r>
                                    <m:rPr>
                                      <m:sty m:val="p"/>
                                    </m:rPr>
                                    <a:rPr lang="en-CA" sz="2400" i="0">
                                      <a:latin typeface="Cambria Math" panose="02040503050406030204" pitchFamily="18" charset="0"/>
                                    </a:rPr>
                                    <m:t>T</m:t>
                                  </m:r>
                                  <m:r>
                                    <m:rPr>
                                      <m:sty m:val="p"/>
                                    </m:rPr>
                                    <a:rPr lang="en-CA" sz="2400" b="0" i="0" smtClean="0">
                                      <a:latin typeface="Cambria Math" panose="02040503050406030204" pitchFamily="18" charset="0"/>
                                    </a:rPr>
                                    <m:t>reatment</m:t>
                                  </m:r>
                                </m:sub>
                              </m:sSub>
                            </m:num>
                            <m:den>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m:rPr>
                                      <m:sty m:val="p"/>
                                    </m:rPr>
                                    <a:rPr lang="en-CA" sz="2400" i="0">
                                      <a:latin typeface="Cambria Math" panose="02040503050406030204" pitchFamily="18" charset="0"/>
                                    </a:rPr>
                                    <m:t>C</m:t>
                                  </m:r>
                                  <m:r>
                                    <m:rPr>
                                      <m:sty m:val="p"/>
                                    </m:rPr>
                                    <a:rPr lang="en-CA" sz="2400" b="0" i="0" smtClean="0">
                                      <a:latin typeface="Cambria Math" panose="02040503050406030204" pitchFamily="18" charset="0"/>
                                    </a:rPr>
                                    <m:t>ontrol</m:t>
                                  </m:r>
                                </m:sub>
                              </m:sSub>
                            </m:den>
                          </m:f>
                        </m:e>
                      </m:d>
                    </m:oMath>
                  </m:oMathPara>
                </a14:m>
                <a:endParaRPr lang="en-US" sz="2400"/>
              </a:p>
            </p:txBody>
          </p:sp>
        </mc:Choice>
        <mc:Fallback xmlns="">
          <p:sp>
            <p:nvSpPr>
              <p:cNvPr id="3" name="Content Placeholder 2">
                <a:extLst>
                  <a:ext uri="{FF2B5EF4-FFF2-40B4-BE49-F238E27FC236}">
                    <a16:creationId xmlns:a16="http://schemas.microsoft.com/office/drawing/2014/main" id="{F1BD62E7-9F0E-49FF-B487-6ED058E6C199}"/>
                  </a:ext>
                </a:extLst>
              </p:cNvPr>
              <p:cNvSpPr>
                <a:spLocks noGrp="1" noRot="1" noChangeAspect="1" noMove="1" noResize="1" noEditPoints="1" noAdjustHandles="1" noChangeArrowheads="1" noChangeShapeType="1" noTextEdit="1"/>
              </p:cNvSpPr>
              <p:nvPr>
                <p:ph idx="1"/>
              </p:nvPr>
            </p:nvSpPr>
            <p:spPr>
              <a:xfrm>
                <a:off x="330623" y="1825625"/>
                <a:ext cx="6639020" cy="4351338"/>
              </a:xfrm>
              <a:blipFill>
                <a:blip r:embed="rId3"/>
                <a:stretch>
                  <a:fillRect l="-1377" t="-1120" r="-1561"/>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94D1218B-6F88-4EDC-A608-17A47D25EB98}"/>
              </a:ext>
            </a:extLst>
          </p:cNvPr>
          <p:cNvGraphicFramePr>
            <a:graphicFrameLocks/>
          </p:cNvGraphicFramePr>
          <p:nvPr/>
        </p:nvGraphicFramePr>
        <p:xfrm>
          <a:off x="6969642" y="288608"/>
          <a:ext cx="5063427" cy="2804160"/>
        </p:xfrm>
        <a:graphic>
          <a:graphicData uri="http://schemas.openxmlformats.org/drawingml/2006/table">
            <a:tbl>
              <a:tblPr firstRow="1" bandRow="1">
                <a:tableStyleId>{5940675A-B579-460E-94D1-54222C63F5DA}</a:tableStyleId>
              </a:tblPr>
              <a:tblGrid>
                <a:gridCol w="1309815">
                  <a:extLst>
                    <a:ext uri="{9D8B030D-6E8A-4147-A177-3AD203B41FA5}">
                      <a16:colId xmlns:a16="http://schemas.microsoft.com/office/drawing/2014/main" val="1041037121"/>
                    </a:ext>
                  </a:extLst>
                </a:gridCol>
                <a:gridCol w="1987931">
                  <a:extLst>
                    <a:ext uri="{9D8B030D-6E8A-4147-A177-3AD203B41FA5}">
                      <a16:colId xmlns:a16="http://schemas.microsoft.com/office/drawing/2014/main" val="1349878552"/>
                    </a:ext>
                  </a:extLst>
                </a:gridCol>
                <a:gridCol w="858184">
                  <a:extLst>
                    <a:ext uri="{9D8B030D-6E8A-4147-A177-3AD203B41FA5}">
                      <a16:colId xmlns:a16="http://schemas.microsoft.com/office/drawing/2014/main" val="594719917"/>
                    </a:ext>
                  </a:extLst>
                </a:gridCol>
                <a:gridCol w="907497">
                  <a:extLst>
                    <a:ext uri="{9D8B030D-6E8A-4147-A177-3AD203B41FA5}">
                      <a16:colId xmlns:a16="http://schemas.microsoft.com/office/drawing/2014/main" val="686867638"/>
                    </a:ext>
                  </a:extLst>
                </a:gridCol>
              </a:tblGrid>
              <a:tr h="370840">
                <a:tc>
                  <a:txBody>
                    <a:bodyPr/>
                    <a:lstStyle/>
                    <a:p>
                      <a:endParaRPr lang="en-US" sz="3200"/>
                    </a:p>
                  </a:txBody>
                  <a:tcPr/>
                </a:tc>
                <a:tc>
                  <a:txBody>
                    <a:bodyPr/>
                    <a:lstStyle/>
                    <a:p>
                      <a:endParaRPr lang="en-US" sz="3200"/>
                    </a:p>
                  </a:txBody>
                  <a:tcPr/>
                </a:tc>
                <a:tc gridSpan="2">
                  <a:txBody>
                    <a:bodyPr/>
                    <a:lstStyle/>
                    <a:p>
                      <a:pPr algn="ctr"/>
                      <a:r>
                        <a:rPr lang="en-CA" sz="3200"/>
                        <a:t>Event Occurred</a:t>
                      </a:r>
                      <a:endParaRPr lang="en-US" sz="3200"/>
                    </a:p>
                  </a:txBody>
                  <a:tcPr anchor="ct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tc>
                <a:tc>
                  <a:txBody>
                    <a:bodyPr/>
                    <a:lstStyle/>
                    <a:p>
                      <a:endParaRPr lang="en-US" sz="3200"/>
                    </a:p>
                  </a:txBody>
                  <a:tcPr/>
                </a:tc>
                <a:tc>
                  <a:txBody>
                    <a:bodyPr/>
                    <a:lstStyle/>
                    <a:p>
                      <a:pPr algn="ctr"/>
                      <a:r>
                        <a:rPr lang="en-CA" sz="3200"/>
                        <a:t>Yes</a:t>
                      </a:r>
                      <a:endParaRPr lang="en-US" sz="3200"/>
                    </a:p>
                  </a:txBody>
                  <a:tcPr/>
                </a:tc>
                <a:tc>
                  <a:txBody>
                    <a:bodyPr/>
                    <a:lstStyle/>
                    <a:p>
                      <a:pPr algn="ctr"/>
                      <a:r>
                        <a:rPr lang="en-CA" sz="3200"/>
                        <a:t>No</a:t>
                      </a:r>
                      <a:endParaRPr lang="en-US" sz="3200"/>
                    </a:p>
                  </a:txBody>
                  <a:tcPr/>
                </a:tc>
                <a:extLst>
                  <a:ext uri="{0D108BD9-81ED-4DB2-BD59-A6C34878D82A}">
                    <a16:rowId xmlns:a16="http://schemas.microsoft.com/office/drawing/2014/main" val="3928069223"/>
                  </a:ext>
                </a:extLst>
              </a:tr>
              <a:tr h="370840">
                <a:tc rowSpan="2">
                  <a:txBody>
                    <a:bodyPr/>
                    <a:lstStyle/>
                    <a:p>
                      <a:r>
                        <a:rPr lang="en-CA" sz="3200"/>
                        <a:t>Group</a:t>
                      </a:r>
                      <a:endParaRPr lang="en-US" sz="3200"/>
                    </a:p>
                  </a:txBody>
                  <a:tcPr anchor="ctr"/>
                </a:tc>
                <a:tc>
                  <a:txBody>
                    <a:bodyPr/>
                    <a:lstStyle/>
                    <a:p>
                      <a:r>
                        <a:rPr lang="en-CA" sz="3200"/>
                        <a:t>Treatment</a:t>
                      </a:r>
                      <a:endParaRPr lang="en-US" sz="3200"/>
                    </a:p>
                  </a:txBody>
                  <a:tcPr/>
                </a:tc>
                <a:tc>
                  <a:txBody>
                    <a:bodyPr/>
                    <a:lstStyle/>
                    <a:p>
                      <a:pPr algn="ctr"/>
                      <a:r>
                        <a:rPr lang="en-CA" sz="3200"/>
                        <a:t>a</a:t>
                      </a:r>
                      <a:endParaRPr lang="en-US" sz="3200"/>
                    </a:p>
                  </a:txBody>
                  <a:tcPr/>
                </a:tc>
                <a:tc>
                  <a:txBody>
                    <a:bodyPr/>
                    <a:lstStyle/>
                    <a:p>
                      <a:pPr algn="ctr"/>
                      <a:r>
                        <a:rPr lang="en-CA" sz="3200"/>
                        <a:t>b</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Control</a:t>
                      </a:r>
                      <a:endParaRPr lang="en-US" sz="3200"/>
                    </a:p>
                  </a:txBody>
                  <a:tcPr/>
                </a:tc>
                <a:tc>
                  <a:txBody>
                    <a:bodyPr/>
                    <a:lstStyle/>
                    <a:p>
                      <a:pPr algn="ctr"/>
                      <a:r>
                        <a:rPr lang="en-CA" sz="3200"/>
                        <a:t>c</a:t>
                      </a:r>
                      <a:endParaRPr lang="en-US" sz="3200"/>
                    </a:p>
                  </a:txBody>
                  <a:tcPr/>
                </a:tc>
                <a:tc>
                  <a:txBody>
                    <a:bodyPr/>
                    <a:lstStyle/>
                    <a:p>
                      <a:pPr algn="ctr"/>
                      <a:r>
                        <a:rPr lang="en-CA" sz="3200"/>
                        <a:t>d</a:t>
                      </a:r>
                      <a:endParaRPr lang="en-US" sz="3200"/>
                    </a:p>
                  </a:txBody>
                  <a:tcPr/>
                </a:tc>
                <a:extLst>
                  <a:ext uri="{0D108BD9-81ED-4DB2-BD59-A6C34878D82A}">
                    <a16:rowId xmlns:a16="http://schemas.microsoft.com/office/drawing/2014/main" val="3657073107"/>
                  </a:ext>
                </a:extLst>
              </a:tr>
            </a:tbl>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C753BE0-2195-4C9A-AED8-E5C7DF64E5BD}"/>
                  </a:ext>
                </a:extLst>
              </p:cNvPr>
              <p:cNvSpPr/>
              <p:nvPr/>
            </p:nvSpPr>
            <p:spPr>
              <a:xfrm>
                <a:off x="7141332" y="3649470"/>
                <a:ext cx="4720046" cy="2369880"/>
              </a:xfrm>
              <a:prstGeom prst="rect">
                <a:avLst/>
              </a:prstGeom>
            </p:spPr>
            <p:txBody>
              <a:bodyPr wrap="square">
                <a:spAutoFit/>
              </a:bodyPr>
              <a:lstStyle/>
              <a:p>
                <a:r>
                  <a:rPr lang="en-US" sz="2000"/>
                  <a:t>Possible values for </a:t>
                </a:r>
                <a14:m>
                  <m:oMath xmlns:m="http://schemas.openxmlformats.org/officeDocument/2006/math">
                    <m:r>
                      <a:rPr lang="en-US" sz="2000" i="1" dirty="0">
                        <a:latin typeface="Cambria Math" panose="02040503050406030204" pitchFamily="18" charset="0"/>
                      </a:rPr>
                      <m:t>𝑂</m:t>
                    </m:r>
                    <m:r>
                      <a:rPr lang="en-CA" sz="2000" i="1">
                        <a:latin typeface="Cambria Math" panose="02040503050406030204" pitchFamily="18" charset="0"/>
                      </a:rPr>
                      <m:t>𝑅</m:t>
                    </m:r>
                  </m:oMath>
                </a14:m>
                <a:r>
                  <a:rPr lang="en-US" sz="2000" i="1"/>
                  <a:t> </a:t>
                </a:r>
                <a:r>
                  <a:rPr lang="en-US" sz="2000"/>
                  <a:t>and their meaning:</a:t>
                </a:r>
              </a:p>
              <a:p>
                <a:pPr lvl="1"/>
                <a14:m>
                  <m:oMath xmlns:m="http://schemas.openxmlformats.org/officeDocument/2006/math">
                    <m:r>
                      <a:rPr lang="en-CA" b="0" i="1" smtClean="0">
                        <a:latin typeface="Cambria Math" panose="02040503050406030204" pitchFamily="18" charset="0"/>
                      </a:rPr>
                      <m:t>𝑂</m:t>
                    </m:r>
                    <m:r>
                      <a:rPr lang="en-CA" i="1">
                        <a:latin typeface="Cambria Math" panose="02040503050406030204" pitchFamily="18" charset="0"/>
                      </a:rPr>
                      <m:t>𝑅</m:t>
                    </m:r>
                    <m:r>
                      <a:rPr lang="en-CA" i="1">
                        <a:latin typeface="Cambria Math" panose="02040503050406030204" pitchFamily="18" charset="0"/>
                      </a:rPr>
                      <m:t>&gt;1</m:t>
                    </m:r>
                  </m:oMath>
                </a14:m>
                <a:r>
                  <a:rPr lang="en-US"/>
                  <a:t>: The Treatment group has a </a:t>
                </a:r>
                <a:r>
                  <a:rPr lang="en-US" i="1"/>
                  <a:t>higher </a:t>
                </a:r>
                <a:r>
                  <a:rPr lang="en-US"/>
                  <a:t>odds than the Control group</a:t>
                </a:r>
              </a:p>
              <a:p>
                <a:pPr lvl="1"/>
                <a14:m>
                  <m:oMath xmlns:m="http://schemas.openxmlformats.org/officeDocument/2006/math">
                    <m:r>
                      <a:rPr lang="en-CA" b="0" i="1" smtClean="0">
                        <a:latin typeface="Cambria Math" panose="02040503050406030204" pitchFamily="18" charset="0"/>
                      </a:rPr>
                      <m:t>𝑂</m:t>
                    </m:r>
                    <m:r>
                      <a:rPr lang="en-CA" i="1">
                        <a:latin typeface="Cambria Math" panose="02040503050406030204" pitchFamily="18" charset="0"/>
                      </a:rPr>
                      <m:t>𝑅</m:t>
                    </m:r>
                    <m:r>
                      <a:rPr lang="en-CA" i="1">
                        <a:latin typeface="Cambria Math" panose="02040503050406030204" pitchFamily="18" charset="0"/>
                      </a:rPr>
                      <m:t>=1</m:t>
                    </m:r>
                  </m:oMath>
                </a14:m>
                <a:r>
                  <a:rPr lang="en-US"/>
                  <a:t>: The Treatment group has the </a:t>
                </a:r>
                <a:r>
                  <a:rPr lang="en-US" i="1"/>
                  <a:t>same</a:t>
                </a:r>
                <a:r>
                  <a:rPr lang="en-US"/>
                  <a:t> odds as the Control group</a:t>
                </a:r>
              </a:p>
              <a:p>
                <a:pPr lvl="1"/>
                <a14:m>
                  <m:oMath xmlns:m="http://schemas.openxmlformats.org/officeDocument/2006/math">
                    <m:r>
                      <a:rPr lang="en-CA" b="0" i="1" smtClean="0">
                        <a:latin typeface="Cambria Math" panose="02040503050406030204" pitchFamily="18" charset="0"/>
                      </a:rPr>
                      <m:t>𝑂</m:t>
                    </m:r>
                    <m:r>
                      <a:rPr lang="en-CA" i="1">
                        <a:latin typeface="Cambria Math" panose="02040503050406030204" pitchFamily="18" charset="0"/>
                      </a:rPr>
                      <m:t>𝑅</m:t>
                    </m:r>
                    <m:r>
                      <a:rPr lang="en-CA" i="1">
                        <a:latin typeface="Cambria Math" panose="02040503050406030204" pitchFamily="18" charset="0"/>
                      </a:rPr>
                      <m:t>&lt;1</m:t>
                    </m:r>
                  </m:oMath>
                </a14:m>
                <a:r>
                  <a:rPr lang="en-US"/>
                  <a:t>: The Treatment group has a </a:t>
                </a:r>
                <a:r>
                  <a:rPr lang="en-US" i="1"/>
                  <a:t>lower </a:t>
                </a:r>
                <a:r>
                  <a:rPr lang="en-US"/>
                  <a:t>odds than the Control group</a:t>
                </a:r>
              </a:p>
              <a:p>
                <a:r>
                  <a:rPr lang="en-US" sz="2000" b="1"/>
                  <a:t>Can</a:t>
                </a:r>
                <a:r>
                  <a:rPr lang="en-US" sz="2000"/>
                  <a:t> be calculated from case-control studies</a:t>
                </a:r>
              </a:p>
            </p:txBody>
          </p:sp>
        </mc:Choice>
        <mc:Fallback xmlns="">
          <p:sp>
            <p:nvSpPr>
              <p:cNvPr id="5" name="Rectangle 4">
                <a:extLst>
                  <a:ext uri="{FF2B5EF4-FFF2-40B4-BE49-F238E27FC236}">
                    <a16:creationId xmlns:a16="http://schemas.microsoft.com/office/drawing/2014/main" id="{DC753BE0-2195-4C9A-AED8-E5C7DF64E5BD}"/>
                  </a:ext>
                </a:extLst>
              </p:cNvPr>
              <p:cNvSpPr>
                <a:spLocks noRot="1" noChangeAspect="1" noMove="1" noResize="1" noEditPoints="1" noAdjustHandles="1" noChangeArrowheads="1" noChangeShapeType="1" noTextEdit="1"/>
              </p:cNvSpPr>
              <p:nvPr/>
            </p:nvSpPr>
            <p:spPr>
              <a:xfrm>
                <a:off x="7141332" y="3649470"/>
                <a:ext cx="4720046" cy="2369880"/>
              </a:xfrm>
              <a:prstGeom prst="rect">
                <a:avLst/>
              </a:prstGeom>
              <a:blipFill>
                <a:blip r:embed="rId4"/>
                <a:stretch>
                  <a:fillRect l="-1290" t="-1546" r="-387" b="-386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77A9E422-3FDB-428A-90AB-9133BC839DA3}"/>
              </a:ext>
            </a:extLst>
          </p:cNvPr>
          <p:cNvSpPr>
            <a:spLocks noGrp="1"/>
          </p:cNvSpPr>
          <p:nvPr>
            <p:ph type="sldNum" sz="quarter" idx="12"/>
          </p:nvPr>
        </p:nvSpPr>
        <p:spPr/>
        <p:txBody>
          <a:bodyPr/>
          <a:lstStyle/>
          <a:p>
            <a:fld id="{98505B74-C043-43EB-B7F7-1CE882BEB3D1}" type="slidenum">
              <a:rPr lang="en-US" smtClean="0"/>
              <a:pPr/>
              <a:t>41</a:t>
            </a:fld>
            <a:endParaRPr lang="en-US"/>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9945C31-00C8-40E3-956B-8D37F92F9BA7}"/>
                  </a:ext>
                </a:extLst>
              </p14:cNvPr>
              <p14:cNvContentPartPr/>
              <p14:nvPr/>
            </p14:nvContentPartPr>
            <p14:xfrm>
              <a:off x="105480" y="476640"/>
              <a:ext cx="11254680" cy="6036480"/>
            </p14:xfrm>
          </p:contentPart>
        </mc:Choice>
        <mc:Fallback xmlns="">
          <p:pic>
            <p:nvPicPr>
              <p:cNvPr id="7" name="Ink 6">
                <a:extLst>
                  <a:ext uri="{FF2B5EF4-FFF2-40B4-BE49-F238E27FC236}">
                    <a16:creationId xmlns:a16="http://schemas.microsoft.com/office/drawing/2014/main" id="{09945C31-00C8-40E3-956B-8D37F92F9BA7}"/>
                  </a:ext>
                </a:extLst>
              </p:cNvPr>
              <p:cNvPicPr/>
              <p:nvPr/>
            </p:nvPicPr>
            <p:blipFill>
              <a:blip r:embed="rId6"/>
              <a:stretch>
                <a:fillRect/>
              </a:stretch>
            </p:blipFill>
            <p:spPr>
              <a:xfrm>
                <a:off x="96120" y="467280"/>
                <a:ext cx="11273400" cy="6055200"/>
              </a:xfrm>
              <a:prstGeom prst="rect">
                <a:avLst/>
              </a:prstGeom>
            </p:spPr>
          </p:pic>
        </mc:Fallback>
      </mc:AlternateContent>
    </p:spTree>
    <p:extLst>
      <p:ext uri="{BB962C8B-B14F-4D97-AF65-F5344CB8AC3E}">
        <p14:creationId xmlns:p14="http://schemas.microsoft.com/office/powerpoint/2010/main" val="37479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0B0A7-616A-428E-B2D0-FB018A1FCC15}"/>
              </a:ext>
            </a:extLst>
          </p:cNvPr>
          <p:cNvSpPr>
            <a:spLocks noGrp="1"/>
          </p:cNvSpPr>
          <p:nvPr>
            <p:ph type="title"/>
          </p:nvPr>
        </p:nvSpPr>
        <p:spPr/>
        <p:txBody>
          <a:bodyPr/>
          <a:lstStyle/>
          <a:p>
            <a:r>
              <a:rPr lang="en-CA"/>
              <a:t>Relative Risk and Odds Ratio</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F9E95-1DAE-4FC4-B550-E8679D4CDBDA}"/>
                  </a:ext>
                </a:extLst>
              </p:cNvPr>
              <p:cNvSpPr>
                <a:spLocks noGrp="1"/>
              </p:cNvSpPr>
              <p:nvPr>
                <p:ph idx="1"/>
              </p:nvPr>
            </p:nvSpPr>
            <p:spPr/>
            <p:txBody>
              <a:bodyPr/>
              <a:lstStyle/>
              <a:p>
                <a:r>
                  <a:rPr lang="en-CA"/>
                  <a:t>OR is more difficult to interpret… but we often want to (and can) interpret it </a:t>
                </a:r>
                <a:r>
                  <a:rPr lang="en-CA" i="1"/>
                  <a:t>like </a:t>
                </a:r>
                <a:r>
                  <a:rPr lang="en-CA"/>
                  <a:t>a RR</a:t>
                </a:r>
              </a:p>
              <a:p>
                <a:r>
                  <a:rPr lang="en-CA"/>
                  <a:t>Note that for both measures the reciprocal is also a valid value.</a:t>
                </a:r>
              </a:p>
              <a:p>
                <a:r>
                  <a:rPr lang="en-CA"/>
                  <a:t>That is, </a:t>
                </a:r>
                <a14:m>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𝑅𝑅</m:t>
                        </m:r>
                      </m:den>
                    </m:f>
                  </m:oMath>
                </a14:m>
                <a:r>
                  <a:rPr lang="en-US"/>
                  <a:t> is a relative risk, and </a:t>
                </a:r>
                <a14:m>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𝑂𝑅</m:t>
                        </m:r>
                      </m:den>
                    </m:f>
                  </m:oMath>
                </a14:m>
                <a:r>
                  <a:rPr lang="en-US"/>
                  <a:t> is an odds ratio.</a:t>
                </a:r>
              </a:p>
              <a:p>
                <a:r>
                  <a:rPr lang="en-CA"/>
                  <a:t>The relationship (less than, greater than) 1 will change.</a:t>
                </a:r>
              </a:p>
              <a:p>
                <a:r>
                  <a:rPr lang="en-CA"/>
                  <a:t>This might make the value easier or harder to interpret. </a:t>
                </a:r>
              </a:p>
              <a:p>
                <a:r>
                  <a:rPr lang="en-CA"/>
                  <a:t>Neither RR nor OR are symmetric about 1 (e.g., 1.5 vs. 0.67)</a:t>
                </a:r>
              </a:p>
              <a:p>
                <a:r>
                  <a:rPr lang="en-CA"/>
                  <a:t>Exposed group usually in the numerator (convention).</a:t>
                </a:r>
              </a:p>
              <a:p>
                <a:pPr marL="0" indent="0">
                  <a:buNone/>
                </a:pPr>
                <a:endParaRPr lang="en-US"/>
              </a:p>
            </p:txBody>
          </p:sp>
        </mc:Choice>
        <mc:Fallback xmlns="">
          <p:sp>
            <p:nvSpPr>
              <p:cNvPr id="3" name="Content Placeholder 2">
                <a:extLst>
                  <a:ext uri="{FF2B5EF4-FFF2-40B4-BE49-F238E27FC236}">
                    <a16:creationId xmlns:a16="http://schemas.microsoft.com/office/drawing/2014/main" id="{C2AF9E95-1DAE-4FC4-B550-E8679D4CDBDA}"/>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5C3B844-1DD9-4262-BF9A-DF071265585D}"/>
              </a:ext>
            </a:extLst>
          </p:cNvPr>
          <p:cNvSpPr>
            <a:spLocks noGrp="1"/>
          </p:cNvSpPr>
          <p:nvPr>
            <p:ph type="sldNum" sz="quarter" idx="12"/>
          </p:nvPr>
        </p:nvSpPr>
        <p:spPr/>
        <p:txBody>
          <a:bodyPr/>
          <a:lstStyle/>
          <a:p>
            <a:fld id="{98505B74-C043-43EB-B7F7-1CE882BEB3D1}" type="slidenum">
              <a:rPr lang="en-US" smtClean="0"/>
              <a:pPr/>
              <a:t>42</a:t>
            </a:fld>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CF39C76-46BA-45AE-8B74-51DBA1899CEE}"/>
                  </a:ext>
                </a:extLst>
              </p14:cNvPr>
              <p14:cNvContentPartPr/>
              <p14:nvPr/>
            </p14:nvContentPartPr>
            <p14:xfrm>
              <a:off x="7199640" y="242640"/>
              <a:ext cx="3948120" cy="1569240"/>
            </p14:xfrm>
          </p:contentPart>
        </mc:Choice>
        <mc:Fallback xmlns="">
          <p:pic>
            <p:nvPicPr>
              <p:cNvPr id="5" name="Ink 4">
                <a:extLst>
                  <a:ext uri="{FF2B5EF4-FFF2-40B4-BE49-F238E27FC236}">
                    <a16:creationId xmlns:a16="http://schemas.microsoft.com/office/drawing/2014/main" id="{0CF39C76-46BA-45AE-8B74-51DBA1899CEE}"/>
                  </a:ext>
                </a:extLst>
              </p:cNvPr>
              <p:cNvPicPr/>
              <p:nvPr/>
            </p:nvPicPr>
            <p:blipFill>
              <a:blip r:embed="rId5"/>
              <a:stretch>
                <a:fillRect/>
              </a:stretch>
            </p:blipFill>
            <p:spPr>
              <a:xfrm>
                <a:off x="7190280" y="233280"/>
                <a:ext cx="3966840" cy="1587960"/>
              </a:xfrm>
              <a:prstGeom prst="rect">
                <a:avLst/>
              </a:prstGeom>
            </p:spPr>
          </p:pic>
        </mc:Fallback>
      </mc:AlternateContent>
    </p:spTree>
    <p:extLst>
      <p:ext uri="{BB962C8B-B14F-4D97-AF65-F5344CB8AC3E}">
        <p14:creationId xmlns:p14="http://schemas.microsoft.com/office/powerpoint/2010/main" val="9741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31BD-CA72-46AF-AABF-41C4F56431BF}"/>
              </a:ext>
            </a:extLst>
          </p:cNvPr>
          <p:cNvSpPr>
            <a:spLocks noGrp="1"/>
          </p:cNvSpPr>
          <p:nvPr>
            <p:ph type="title"/>
          </p:nvPr>
        </p:nvSpPr>
        <p:spPr/>
        <p:txBody>
          <a:bodyPr/>
          <a:lstStyle/>
          <a:p>
            <a:r>
              <a:rPr lang="en-US"/>
              <a:t>Example (Malaria)</a:t>
            </a:r>
          </a:p>
        </p:txBody>
      </p:sp>
      <p:sp>
        <p:nvSpPr>
          <p:cNvPr id="3" name="Content Placeholder 2">
            <a:extLst>
              <a:ext uri="{FF2B5EF4-FFF2-40B4-BE49-F238E27FC236}">
                <a16:creationId xmlns:a16="http://schemas.microsoft.com/office/drawing/2014/main" id="{1611DF65-4D24-4119-BF8A-F4E67105E3E8}"/>
              </a:ext>
            </a:extLst>
          </p:cNvPr>
          <p:cNvSpPr>
            <a:spLocks noGrp="1"/>
          </p:cNvSpPr>
          <p:nvPr>
            <p:ph idx="1"/>
          </p:nvPr>
        </p:nvSpPr>
        <p:spPr/>
        <p:txBody>
          <a:bodyPr>
            <a:normAutofit lnSpcReduction="10000"/>
          </a:bodyPr>
          <a:lstStyle/>
          <a:p>
            <a:pPr marL="0" indent="0">
              <a:buNone/>
            </a:pPr>
            <a:r>
              <a:rPr lang="en-US"/>
              <a:t>A prospective cohort study sought to determine the association between </a:t>
            </a:r>
            <a:r>
              <a:rPr lang="en-US" i="1"/>
              <a:t>P. vivax </a:t>
            </a:r>
            <a:r>
              <a:rPr lang="en-US"/>
              <a:t>and severe malaria (SM). Data from this study are reproduced below and are accompanied by questions. </a:t>
            </a:r>
          </a:p>
          <a:p>
            <a:pPr marL="0" indent="0">
              <a:buNone/>
            </a:pPr>
            <a:endParaRPr lang="en-US"/>
          </a:p>
          <a:p>
            <a:pPr marL="0" indent="0">
              <a:buNone/>
            </a:pPr>
            <a:endParaRPr lang="en-US"/>
          </a:p>
          <a:p>
            <a:pPr marL="0" indent="0">
              <a:buNone/>
            </a:pPr>
            <a:endParaRPr lang="en-US"/>
          </a:p>
          <a:p>
            <a:pPr marL="0" indent="0">
              <a:buNone/>
            </a:pPr>
            <a:br>
              <a:rPr lang="en-US"/>
            </a:br>
            <a:endParaRPr lang="en-US"/>
          </a:p>
          <a:p>
            <a:pPr marL="514350" indent="-514350">
              <a:buFont typeface="+mj-lt"/>
              <a:buAutoNum type="arabicPeriod"/>
            </a:pPr>
            <a:r>
              <a:rPr lang="en-US"/>
              <a:t>Can prevalence be calculated using these data? Why or why not?</a:t>
            </a:r>
          </a:p>
          <a:p>
            <a:pPr marL="0" indent="0" algn="ctr">
              <a:buNone/>
            </a:pPr>
            <a:r>
              <a:rPr lang="en-US">
                <a:solidFill>
                  <a:srgbClr val="FF0000"/>
                </a:solidFill>
              </a:rPr>
              <a:t>Yes, it is a cohort study.</a:t>
            </a:r>
          </a:p>
        </p:txBody>
      </p:sp>
      <p:sp>
        <p:nvSpPr>
          <p:cNvPr id="4" name="Rectangle 3">
            <a:extLst>
              <a:ext uri="{FF2B5EF4-FFF2-40B4-BE49-F238E27FC236}">
                <a16:creationId xmlns:a16="http://schemas.microsoft.com/office/drawing/2014/main" id="{F7752017-FC36-42BC-ADBF-C607F01BB5CC}"/>
              </a:ext>
            </a:extLst>
          </p:cNvPr>
          <p:cNvSpPr/>
          <p:nvPr/>
        </p:nvSpPr>
        <p:spPr>
          <a:xfrm>
            <a:off x="0" y="6334780"/>
            <a:ext cx="12192000" cy="523220"/>
          </a:xfrm>
          <a:prstGeom prst="rect">
            <a:avLst/>
          </a:prstGeom>
        </p:spPr>
        <p:txBody>
          <a:bodyPr wrap="square">
            <a:spAutoFit/>
          </a:bodyPr>
          <a:lstStyle/>
          <a:p>
            <a:r>
              <a:rPr lang="fr-CA" sz="1400" err="1"/>
              <a:t>Genton</a:t>
            </a:r>
            <a:r>
              <a:rPr lang="fr-CA" sz="1400"/>
              <a:t> B, D’</a:t>
            </a:r>
            <a:r>
              <a:rPr lang="fr-CA" sz="1400" err="1"/>
              <a:t>Acremont</a:t>
            </a:r>
            <a:r>
              <a:rPr lang="fr-CA" sz="1400"/>
              <a:t> V, Rare L, et al. </a:t>
            </a:r>
            <a:r>
              <a:rPr lang="en-US" sz="1400"/>
              <a:t>Plasmodium vivax and Mixed Infections Are Associated with Severe Malaria in Children: A Prospective Cohort Study from Papua New Guinea. Rogerson S, ed. </a:t>
            </a:r>
            <a:r>
              <a:rPr lang="en-US" sz="1400" i="1" err="1"/>
              <a:t>PLoS</a:t>
            </a:r>
            <a:r>
              <a:rPr lang="en-US" sz="1400" i="1"/>
              <a:t> Med</a:t>
            </a:r>
            <a:r>
              <a:rPr lang="en-US" sz="1400"/>
              <a:t>. 2008;5(6):e127. doi:10.1371/journal.pmed.0050127</a:t>
            </a:r>
          </a:p>
        </p:txBody>
      </p:sp>
      <p:graphicFrame>
        <p:nvGraphicFramePr>
          <p:cNvPr id="6" name="Table 5">
            <a:extLst>
              <a:ext uri="{FF2B5EF4-FFF2-40B4-BE49-F238E27FC236}">
                <a16:creationId xmlns:a16="http://schemas.microsoft.com/office/drawing/2014/main" id="{2201132D-DC69-4C98-98C6-7C06F63C0912}"/>
              </a:ext>
            </a:extLst>
          </p:cNvPr>
          <p:cNvGraphicFramePr>
            <a:graphicFrameLocks noGrp="1"/>
          </p:cNvGraphicFramePr>
          <p:nvPr/>
        </p:nvGraphicFramePr>
        <p:xfrm>
          <a:off x="2774738" y="2945796"/>
          <a:ext cx="6642524" cy="2110996"/>
        </p:xfrm>
        <a:graphic>
          <a:graphicData uri="http://schemas.openxmlformats.org/drawingml/2006/table">
            <a:tbl>
              <a:tblPr firstRow="1" bandRow="1">
                <a:tableStyleId>{2D5ABB26-0587-4C30-8999-92F81FD0307C}</a:tableStyleId>
              </a:tblPr>
              <a:tblGrid>
                <a:gridCol w="900240">
                  <a:extLst>
                    <a:ext uri="{9D8B030D-6E8A-4147-A177-3AD203B41FA5}">
                      <a16:colId xmlns:a16="http://schemas.microsoft.com/office/drawing/2014/main" val="3967896573"/>
                    </a:ext>
                  </a:extLst>
                </a:gridCol>
                <a:gridCol w="2475230">
                  <a:extLst>
                    <a:ext uri="{9D8B030D-6E8A-4147-A177-3AD203B41FA5}">
                      <a16:colId xmlns:a16="http://schemas.microsoft.com/office/drawing/2014/main" val="3487983649"/>
                    </a:ext>
                  </a:extLst>
                </a:gridCol>
                <a:gridCol w="1726421">
                  <a:extLst>
                    <a:ext uri="{9D8B030D-6E8A-4147-A177-3AD203B41FA5}">
                      <a16:colId xmlns:a16="http://schemas.microsoft.com/office/drawing/2014/main" val="3444635735"/>
                    </a:ext>
                  </a:extLst>
                </a:gridCol>
                <a:gridCol w="1540633">
                  <a:extLst>
                    <a:ext uri="{9D8B030D-6E8A-4147-A177-3AD203B41FA5}">
                      <a16:colId xmlns:a16="http://schemas.microsoft.com/office/drawing/2014/main" val="2163923245"/>
                    </a:ext>
                  </a:extLst>
                </a:gridCol>
              </a:tblGrid>
              <a:tr h="0">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07000"/>
                        </a:lnSpc>
                        <a:spcAft>
                          <a:spcPts val="0"/>
                        </a:spcAft>
                      </a:pPr>
                      <a:r>
                        <a:rPr lang="en-CA" sz="2800">
                          <a:effectLst/>
                        </a:rPr>
                        <a:t>Severe Malaria?</a:t>
                      </a:r>
                      <a:endParaRPr lang="en-US" sz="2800">
                        <a:effectLst/>
                        <a:latin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07765213"/>
                  </a:ext>
                </a:extLst>
              </a:tr>
              <a:tr h="0">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Yes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No</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2204389"/>
                  </a:ext>
                </a:extLst>
              </a:tr>
              <a:tr h="0">
                <a:tc rowSpan="2">
                  <a:txBody>
                    <a:bodyPr/>
                    <a:lstStyle/>
                    <a:p>
                      <a:pPr>
                        <a:lnSpc>
                          <a:spcPct val="107000"/>
                        </a:lnSpc>
                        <a:spcAft>
                          <a:spcPts val="0"/>
                        </a:spcAft>
                      </a:pPr>
                      <a:r>
                        <a:rPr lang="en-CA" sz="2800">
                          <a:effectLst/>
                        </a:rPr>
                        <a:t>Age</a:t>
                      </a:r>
                      <a:endParaRPr lang="en-US" sz="2800">
                        <a:effectLst/>
                        <a:latin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CA" sz="2800">
                          <a:effectLst/>
                        </a:rPr>
                        <a:t>0 to &lt; 2 years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173</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846</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45429"/>
                  </a:ext>
                </a:extLst>
              </a:tr>
              <a:tr h="0">
                <a:tc vMerge="1">
                  <a:txBody>
                    <a:bodyPr/>
                    <a:lstStyle/>
                    <a:p>
                      <a:endParaRPr lang="en-US"/>
                    </a:p>
                  </a:txBody>
                  <a:tcPr/>
                </a:tc>
                <a:tc>
                  <a:txBody>
                    <a:bodyPr/>
                    <a:lstStyle/>
                    <a:p>
                      <a:pPr>
                        <a:lnSpc>
                          <a:spcPct val="107000"/>
                        </a:lnSpc>
                        <a:spcAft>
                          <a:spcPts val="0"/>
                        </a:spcAft>
                      </a:pPr>
                      <a:r>
                        <a:rPr lang="en-CA" sz="2800">
                          <a:effectLst/>
                        </a:rPr>
                        <a:t>2 to &lt; 5 years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207</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2216</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451191"/>
                  </a:ext>
                </a:extLst>
              </a:tr>
            </a:tbl>
          </a:graphicData>
        </a:graphic>
      </p:graphicFrame>
      <p:sp>
        <p:nvSpPr>
          <p:cNvPr id="5" name="Slide Number Placeholder 4">
            <a:extLst>
              <a:ext uri="{FF2B5EF4-FFF2-40B4-BE49-F238E27FC236}">
                <a16:creationId xmlns:a16="http://schemas.microsoft.com/office/drawing/2014/main" id="{A9CC540C-1E06-44B0-B4BE-8ACF0E1DA392}"/>
              </a:ext>
            </a:extLst>
          </p:cNvPr>
          <p:cNvSpPr>
            <a:spLocks noGrp="1"/>
          </p:cNvSpPr>
          <p:nvPr>
            <p:ph type="sldNum" sz="quarter" idx="12"/>
          </p:nvPr>
        </p:nvSpPr>
        <p:spPr/>
        <p:txBody>
          <a:bodyPr/>
          <a:lstStyle/>
          <a:p>
            <a:fld id="{98505B74-C043-43EB-B7F7-1CE882BEB3D1}" type="slidenum">
              <a:rPr lang="en-US" smtClean="0"/>
              <a:pPr/>
              <a:t>43</a:t>
            </a:fld>
            <a:endParaRPr lang="en-US"/>
          </a:p>
        </p:txBody>
      </p:sp>
      <p:sp>
        <p:nvSpPr>
          <p:cNvPr id="7" name="Rectangle 6" hidden="1">
            <a:extLst>
              <a:ext uri="{FF2B5EF4-FFF2-40B4-BE49-F238E27FC236}">
                <a16:creationId xmlns:a16="http://schemas.microsoft.com/office/drawing/2014/main" id="{790853F1-BA19-4DD1-9007-94E21095CFD5}"/>
              </a:ext>
            </a:extLst>
          </p:cNvPr>
          <p:cNvSpPr/>
          <p:nvPr>
            <p:custDataLst>
              <p:tags r:id="rId1"/>
            </p:custDataLst>
          </p:nvPr>
        </p:nvSpPr>
        <p:spPr>
          <a:xfrm>
            <a:off x="3486527" y="5645546"/>
            <a:ext cx="5406887" cy="666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ree Close-Up View of Mosquito Stock Photo">
            <a:extLst>
              <a:ext uri="{FF2B5EF4-FFF2-40B4-BE49-F238E27FC236}">
                <a16:creationId xmlns:a16="http://schemas.microsoft.com/office/drawing/2014/main" id="{DC0243AE-6BAC-4447-BAF2-41F4049D18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040" y="0"/>
            <a:ext cx="1978959" cy="13193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9138DA19-352F-4C0A-8F41-EB456CEE0FA0}"/>
                  </a:ext>
                </a:extLst>
              </p14:cNvPr>
              <p14:cNvContentPartPr/>
              <p14:nvPr/>
            </p14:nvContentPartPr>
            <p14:xfrm>
              <a:off x="2945520" y="1625760"/>
              <a:ext cx="3391560" cy="4714560"/>
            </p14:xfrm>
          </p:contentPart>
        </mc:Choice>
        <mc:Fallback xmlns="">
          <p:pic>
            <p:nvPicPr>
              <p:cNvPr id="8" name="Ink 7">
                <a:extLst>
                  <a:ext uri="{FF2B5EF4-FFF2-40B4-BE49-F238E27FC236}">
                    <a16:creationId xmlns:a16="http://schemas.microsoft.com/office/drawing/2014/main" id="{9138DA19-352F-4C0A-8F41-EB456CEE0FA0}"/>
                  </a:ext>
                </a:extLst>
              </p:cNvPr>
              <p:cNvPicPr/>
              <p:nvPr/>
            </p:nvPicPr>
            <p:blipFill>
              <a:blip r:embed="rId6"/>
              <a:stretch>
                <a:fillRect/>
              </a:stretch>
            </p:blipFill>
            <p:spPr>
              <a:xfrm>
                <a:off x="2936160" y="1616400"/>
                <a:ext cx="3410280" cy="4733280"/>
              </a:xfrm>
              <a:prstGeom prst="rect">
                <a:avLst/>
              </a:prstGeom>
            </p:spPr>
          </p:pic>
        </mc:Fallback>
      </mc:AlternateContent>
    </p:spTree>
    <p:extLst>
      <p:ext uri="{BB962C8B-B14F-4D97-AF65-F5344CB8AC3E}">
        <p14:creationId xmlns:p14="http://schemas.microsoft.com/office/powerpoint/2010/main" val="53848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31BD-CA72-46AF-AABF-41C4F56431BF}"/>
              </a:ext>
            </a:extLst>
          </p:cNvPr>
          <p:cNvSpPr>
            <a:spLocks noGrp="1"/>
          </p:cNvSpPr>
          <p:nvPr>
            <p:ph type="title"/>
          </p:nvPr>
        </p:nvSpPr>
        <p:spPr/>
        <p:txBody>
          <a:bodyPr/>
          <a:lstStyle/>
          <a:p>
            <a:r>
              <a:rPr lang="en-US"/>
              <a:t>Example (Malaria)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11DF65-4D24-4119-BF8A-F4E67105E3E8}"/>
                  </a:ext>
                </a:extLst>
              </p:cNvPr>
              <p:cNvSpPr>
                <a:spLocks noGrp="1"/>
              </p:cNvSpPr>
              <p:nvPr>
                <p:ph idx="1"/>
              </p:nvPr>
            </p:nvSpPr>
            <p:spPr/>
            <p:txBody>
              <a:bodyPr>
                <a:normAutofit/>
              </a:bodyPr>
              <a:lstStyle/>
              <a:p>
                <a:pPr lvl="0"/>
                <a:endParaRPr lang="en-US"/>
              </a:p>
              <a:p>
                <a:pPr marL="514350" lvl="0" indent="-514350">
                  <a:buFont typeface="+mj-lt"/>
                  <a:buAutoNum type="arabicPeriod" startAt="2"/>
                </a:pPr>
                <a:r>
                  <a:rPr lang="en-US"/>
                  <a:t>What is the prevalence of Severe Malaria among children aged 0</a:t>
                </a:r>
                <a:r>
                  <a:rPr lang="en-CA"/>
                  <a:t> </a:t>
                </a:r>
                <a:r>
                  <a:rPr lang="en-US"/>
                  <a:t>to</a:t>
                </a:r>
                <a:r>
                  <a:rPr lang="en-CA"/>
                  <a:t> </a:t>
                </a:r>
                <a:r>
                  <a:rPr lang="en-US"/>
                  <a:t>&lt;</a:t>
                </a:r>
                <a:r>
                  <a:rPr lang="en-CA"/>
                  <a:t> </a:t>
                </a:r>
                <a:r>
                  <a:rPr lang="en-US"/>
                  <a:t>5 years?</a:t>
                </a:r>
                <a:br>
                  <a:rPr lang="en-US"/>
                </a:b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173+207</m:t>
                        </m:r>
                      </m:num>
                      <m:den>
                        <m:r>
                          <a:rPr lang="en-US" i="1">
                            <a:solidFill>
                              <a:srgbClr val="FF0000"/>
                            </a:solidFill>
                            <a:latin typeface="Cambria Math" panose="02040503050406030204" pitchFamily="18" charset="0"/>
                          </a:rPr>
                          <m:t>3442</m:t>
                        </m:r>
                      </m:den>
                    </m:f>
                    <m:r>
                      <a:rPr lang="en-US" i="1">
                        <a:solidFill>
                          <a:srgbClr val="FF0000"/>
                        </a:solidFill>
                        <a:latin typeface="Cambria Math" panose="02040503050406030204" pitchFamily="18" charset="0"/>
                      </a:rPr>
                      <m:t>=0.11</m:t>
                    </m:r>
                  </m:oMath>
                </a14:m>
                <a:endParaRPr lang="en-US">
                  <a:solidFill>
                    <a:srgbClr val="FF0000"/>
                  </a:solidFill>
                </a:endParaRPr>
              </a:p>
              <a:p>
                <a:pPr marL="514350" lvl="0" indent="-514350">
                  <a:buFont typeface="+mj-lt"/>
                  <a:buAutoNum type="arabicPeriod" startAt="2"/>
                </a:pPr>
                <a:r>
                  <a:rPr lang="en-US"/>
                  <a:t>What is the relative risk of Severe Malaria for participants under 2</a:t>
                </a:r>
                <a:r>
                  <a:rPr lang="en-CA"/>
                  <a:t> </a:t>
                </a:r>
                <a:r>
                  <a:rPr lang="en-US"/>
                  <a:t>years of age compared with those aged between 2 and 5? </a:t>
                </a:r>
                <a:br>
                  <a:rPr lang="en-US"/>
                </a:br>
                <a:br>
                  <a:rPr lang="en-US"/>
                </a:b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173/(173+846)</m:t>
                        </m:r>
                      </m:num>
                      <m:den>
                        <m:r>
                          <a:rPr lang="en-US" i="1">
                            <a:solidFill>
                              <a:srgbClr val="FF0000"/>
                            </a:solidFill>
                            <a:latin typeface="Cambria Math" panose="02040503050406030204" pitchFamily="18" charset="0"/>
                          </a:rPr>
                          <m:t>207/(207+2216)</m:t>
                        </m:r>
                      </m:den>
                    </m:f>
                    <m:r>
                      <a:rPr lang="en-US" i="1">
                        <a:solidFill>
                          <a:srgbClr val="FF0000"/>
                        </a:solidFill>
                        <a:latin typeface="Cambria Math" panose="02040503050406030204" pitchFamily="18" charset="0"/>
                      </a:rPr>
                      <m:t>=1.99</m:t>
                    </m:r>
                  </m:oMath>
                </a14:m>
                <a:endParaRPr lang="en-US"/>
              </a:p>
              <a:p>
                <a:pPr marL="0" indent="0">
                  <a:buNone/>
                </a:pPr>
                <a:endParaRPr lang="en-US"/>
              </a:p>
              <a:p>
                <a:pPr marL="0" indent="0">
                  <a:buNone/>
                </a:pPr>
                <a:endParaRPr lang="en-US"/>
              </a:p>
              <a:p>
                <a:pPr marL="0" indent="0">
                  <a:buNone/>
                </a:pPr>
                <a:endParaRPr lang="en-US"/>
              </a:p>
              <a:p>
                <a:pPr marL="0" indent="0">
                  <a:buNone/>
                </a:pPr>
                <a:endParaRPr lang="en-US">
                  <a:solidFill>
                    <a:srgbClr val="FF0000"/>
                  </a:solidFill>
                </a:endParaRPr>
              </a:p>
            </p:txBody>
          </p:sp>
        </mc:Choice>
        <mc:Fallback xmlns="">
          <p:sp>
            <p:nvSpPr>
              <p:cNvPr id="3" name="Content Placeholder 2">
                <a:extLst>
                  <a:ext uri="{FF2B5EF4-FFF2-40B4-BE49-F238E27FC236}">
                    <a16:creationId xmlns:a16="http://schemas.microsoft.com/office/drawing/2014/main" id="{1611DF65-4D24-4119-BF8A-F4E67105E3E8}"/>
                  </a:ext>
                </a:extLst>
              </p:cNvPr>
              <p:cNvSpPr>
                <a:spLocks noGrp="1" noRot="1" noChangeAspect="1" noMove="1" noResize="1" noEditPoints="1" noAdjustHandles="1" noChangeArrowheads="1" noChangeShapeType="1" noTextEdit="1"/>
              </p:cNvSpPr>
              <p:nvPr>
                <p:ph idx="1"/>
              </p:nvPr>
            </p:nvSpPr>
            <p:spPr>
              <a:blipFill>
                <a:blip r:embed="rId5"/>
                <a:stretch>
                  <a:fillRect l="-121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7752017-FC36-42BC-ADBF-C607F01BB5CC}"/>
              </a:ext>
            </a:extLst>
          </p:cNvPr>
          <p:cNvSpPr/>
          <p:nvPr/>
        </p:nvSpPr>
        <p:spPr>
          <a:xfrm>
            <a:off x="0" y="6334780"/>
            <a:ext cx="12192000" cy="523220"/>
          </a:xfrm>
          <a:prstGeom prst="rect">
            <a:avLst/>
          </a:prstGeom>
        </p:spPr>
        <p:txBody>
          <a:bodyPr wrap="square">
            <a:spAutoFit/>
          </a:bodyPr>
          <a:lstStyle/>
          <a:p>
            <a:r>
              <a:rPr lang="fr-CA" sz="1400" err="1"/>
              <a:t>Genton</a:t>
            </a:r>
            <a:r>
              <a:rPr lang="fr-CA" sz="1400"/>
              <a:t> B, D’</a:t>
            </a:r>
            <a:r>
              <a:rPr lang="fr-CA" sz="1400" err="1"/>
              <a:t>Acremont</a:t>
            </a:r>
            <a:r>
              <a:rPr lang="fr-CA" sz="1400"/>
              <a:t> V, Rare L, et al. </a:t>
            </a:r>
            <a:r>
              <a:rPr lang="en-US" sz="1400"/>
              <a:t>Plasmodium vivax and Mixed Infections Are Associated with Severe Malaria in Children: A Prospective Cohort Study from Papua New Guinea. Rogerson S, ed. </a:t>
            </a:r>
            <a:r>
              <a:rPr lang="en-US" sz="1400" i="1" err="1"/>
              <a:t>PLoS</a:t>
            </a:r>
            <a:r>
              <a:rPr lang="en-US" sz="1400" i="1"/>
              <a:t> Med</a:t>
            </a:r>
            <a:r>
              <a:rPr lang="en-US" sz="1400"/>
              <a:t>. 2008;5(6):e127. doi:10.1371/journal.pmed.0050127</a:t>
            </a:r>
          </a:p>
        </p:txBody>
      </p:sp>
      <p:graphicFrame>
        <p:nvGraphicFramePr>
          <p:cNvPr id="6" name="Table 5">
            <a:extLst>
              <a:ext uri="{FF2B5EF4-FFF2-40B4-BE49-F238E27FC236}">
                <a16:creationId xmlns:a16="http://schemas.microsoft.com/office/drawing/2014/main" id="{2201132D-DC69-4C98-98C6-7C06F63C0912}"/>
              </a:ext>
            </a:extLst>
          </p:cNvPr>
          <p:cNvGraphicFramePr>
            <a:graphicFrameLocks noGrp="1"/>
          </p:cNvGraphicFramePr>
          <p:nvPr>
            <p:extLst>
              <p:ext uri="{D42A27DB-BD31-4B8C-83A1-F6EECF244321}">
                <p14:modId xmlns:p14="http://schemas.microsoft.com/office/powerpoint/2010/main" val="3675697635"/>
              </p:ext>
            </p:extLst>
          </p:nvPr>
        </p:nvGraphicFramePr>
        <p:xfrm>
          <a:off x="2806276" y="251864"/>
          <a:ext cx="6642524" cy="2110996"/>
        </p:xfrm>
        <a:graphic>
          <a:graphicData uri="http://schemas.openxmlformats.org/drawingml/2006/table">
            <a:tbl>
              <a:tblPr firstRow="1" bandRow="1">
                <a:tableStyleId>{2D5ABB26-0587-4C30-8999-92F81FD0307C}</a:tableStyleId>
              </a:tblPr>
              <a:tblGrid>
                <a:gridCol w="900240">
                  <a:extLst>
                    <a:ext uri="{9D8B030D-6E8A-4147-A177-3AD203B41FA5}">
                      <a16:colId xmlns:a16="http://schemas.microsoft.com/office/drawing/2014/main" val="3967896573"/>
                    </a:ext>
                  </a:extLst>
                </a:gridCol>
                <a:gridCol w="2475230">
                  <a:extLst>
                    <a:ext uri="{9D8B030D-6E8A-4147-A177-3AD203B41FA5}">
                      <a16:colId xmlns:a16="http://schemas.microsoft.com/office/drawing/2014/main" val="3487983649"/>
                    </a:ext>
                  </a:extLst>
                </a:gridCol>
                <a:gridCol w="1726421">
                  <a:extLst>
                    <a:ext uri="{9D8B030D-6E8A-4147-A177-3AD203B41FA5}">
                      <a16:colId xmlns:a16="http://schemas.microsoft.com/office/drawing/2014/main" val="3444635735"/>
                    </a:ext>
                  </a:extLst>
                </a:gridCol>
                <a:gridCol w="1540633">
                  <a:extLst>
                    <a:ext uri="{9D8B030D-6E8A-4147-A177-3AD203B41FA5}">
                      <a16:colId xmlns:a16="http://schemas.microsoft.com/office/drawing/2014/main" val="2163923245"/>
                    </a:ext>
                  </a:extLst>
                </a:gridCol>
              </a:tblGrid>
              <a:tr h="0">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ct val="107000"/>
                        </a:lnSpc>
                        <a:spcAft>
                          <a:spcPts val="0"/>
                        </a:spcAft>
                      </a:pPr>
                      <a:r>
                        <a:rPr lang="en-CA" sz="2800">
                          <a:effectLst/>
                        </a:rPr>
                        <a:t>Severe Malaria?</a:t>
                      </a:r>
                      <a:endParaRPr lang="en-US" sz="2800">
                        <a:effectLst/>
                        <a:latin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07765213"/>
                  </a:ext>
                </a:extLst>
              </a:tr>
              <a:tr h="0">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n-CA" sz="2800">
                          <a:effectLst/>
                        </a:rPr>
                        <a:t>Yes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No</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2204389"/>
                  </a:ext>
                </a:extLst>
              </a:tr>
              <a:tr h="0">
                <a:tc rowSpan="2">
                  <a:txBody>
                    <a:bodyPr/>
                    <a:lstStyle/>
                    <a:p>
                      <a:pPr>
                        <a:lnSpc>
                          <a:spcPct val="107000"/>
                        </a:lnSpc>
                        <a:spcAft>
                          <a:spcPts val="0"/>
                        </a:spcAft>
                      </a:pPr>
                      <a:r>
                        <a:rPr lang="en-CA" sz="2800">
                          <a:effectLst/>
                        </a:rPr>
                        <a:t>Age</a:t>
                      </a:r>
                      <a:endParaRPr lang="en-US" sz="2800">
                        <a:effectLst/>
                        <a:latin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CA" sz="2800">
                          <a:effectLst/>
                        </a:rPr>
                        <a:t>0 to &lt; 2 years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173</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846</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45429"/>
                  </a:ext>
                </a:extLst>
              </a:tr>
              <a:tr h="0">
                <a:tc vMerge="1">
                  <a:txBody>
                    <a:bodyPr/>
                    <a:lstStyle/>
                    <a:p>
                      <a:endParaRPr lang="en-US"/>
                    </a:p>
                  </a:txBody>
                  <a:tcPr/>
                </a:tc>
                <a:tc>
                  <a:txBody>
                    <a:bodyPr/>
                    <a:lstStyle/>
                    <a:p>
                      <a:pPr>
                        <a:lnSpc>
                          <a:spcPct val="107000"/>
                        </a:lnSpc>
                        <a:spcAft>
                          <a:spcPts val="0"/>
                        </a:spcAft>
                      </a:pPr>
                      <a:r>
                        <a:rPr lang="en-CA" sz="2800">
                          <a:effectLst/>
                        </a:rPr>
                        <a:t>2 to &lt; 5 years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207</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2216</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451191"/>
                  </a:ext>
                </a:extLst>
              </a:tr>
            </a:tbl>
          </a:graphicData>
        </a:graphic>
      </p:graphicFrame>
      <p:sp>
        <p:nvSpPr>
          <p:cNvPr id="5" name="Slide Number Placeholder 4">
            <a:extLst>
              <a:ext uri="{FF2B5EF4-FFF2-40B4-BE49-F238E27FC236}">
                <a16:creationId xmlns:a16="http://schemas.microsoft.com/office/drawing/2014/main" id="{743C0239-66EF-4545-B09A-C0F04E2853D5}"/>
              </a:ext>
            </a:extLst>
          </p:cNvPr>
          <p:cNvSpPr>
            <a:spLocks noGrp="1"/>
          </p:cNvSpPr>
          <p:nvPr>
            <p:ph type="sldNum" sz="quarter" idx="12"/>
          </p:nvPr>
        </p:nvSpPr>
        <p:spPr/>
        <p:txBody>
          <a:bodyPr/>
          <a:lstStyle/>
          <a:p>
            <a:fld id="{98505B74-C043-43EB-B7F7-1CE882BEB3D1}" type="slidenum">
              <a:rPr lang="en-US" smtClean="0"/>
              <a:pPr/>
              <a:t>44</a:t>
            </a:fld>
            <a:endParaRPr lang="en-US"/>
          </a:p>
        </p:txBody>
      </p:sp>
      <p:sp>
        <p:nvSpPr>
          <p:cNvPr id="7" name="Rectangle 6" hidden="1">
            <a:extLst>
              <a:ext uri="{FF2B5EF4-FFF2-40B4-BE49-F238E27FC236}">
                <a16:creationId xmlns:a16="http://schemas.microsoft.com/office/drawing/2014/main" id="{7E76FB42-A72D-4B85-9377-0135BDEE1F65}"/>
              </a:ext>
            </a:extLst>
          </p:cNvPr>
          <p:cNvSpPr/>
          <p:nvPr>
            <p:custDataLst>
              <p:tags r:id="rId1"/>
            </p:custDataLst>
          </p:nvPr>
        </p:nvSpPr>
        <p:spPr>
          <a:xfrm>
            <a:off x="3463851" y="3061890"/>
            <a:ext cx="5406887"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hidden="1">
            <a:extLst>
              <a:ext uri="{FF2B5EF4-FFF2-40B4-BE49-F238E27FC236}">
                <a16:creationId xmlns:a16="http://schemas.microsoft.com/office/drawing/2014/main" id="{735B6380-42B0-4D5A-AF4F-94F137FA0BAE}"/>
              </a:ext>
            </a:extLst>
          </p:cNvPr>
          <p:cNvSpPr/>
          <p:nvPr>
            <p:custDataLst>
              <p:tags r:id="rId2"/>
            </p:custDataLst>
          </p:nvPr>
        </p:nvSpPr>
        <p:spPr>
          <a:xfrm>
            <a:off x="3221396" y="5009595"/>
            <a:ext cx="5406887"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ree Close-Up View of Mosquito Stock Photo">
            <a:extLst>
              <a:ext uri="{FF2B5EF4-FFF2-40B4-BE49-F238E27FC236}">
                <a16:creationId xmlns:a16="http://schemas.microsoft.com/office/drawing/2014/main" id="{1E59AF94-4202-4864-8C9B-7BB99B895C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3040" y="0"/>
            <a:ext cx="1978959" cy="13193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476ECCF-06C4-484A-B96B-05E11F2AFCFF}"/>
                  </a:ext>
                </a:extLst>
              </p14:cNvPr>
              <p14:cNvContentPartPr/>
              <p14:nvPr/>
            </p14:nvContentPartPr>
            <p14:xfrm>
              <a:off x="1760040" y="1221480"/>
              <a:ext cx="9814680" cy="5178960"/>
            </p14:xfrm>
          </p:contentPart>
        </mc:Choice>
        <mc:Fallback xmlns="">
          <p:pic>
            <p:nvPicPr>
              <p:cNvPr id="9" name="Ink 8">
                <a:extLst>
                  <a:ext uri="{FF2B5EF4-FFF2-40B4-BE49-F238E27FC236}">
                    <a16:creationId xmlns:a16="http://schemas.microsoft.com/office/drawing/2014/main" id="{3476ECCF-06C4-484A-B96B-05E11F2AFCFF}"/>
                  </a:ext>
                </a:extLst>
              </p:cNvPr>
              <p:cNvPicPr/>
              <p:nvPr/>
            </p:nvPicPr>
            <p:blipFill>
              <a:blip r:embed="rId8"/>
              <a:stretch>
                <a:fillRect/>
              </a:stretch>
            </p:blipFill>
            <p:spPr>
              <a:xfrm>
                <a:off x="1750680" y="1212120"/>
                <a:ext cx="9833400" cy="5197680"/>
              </a:xfrm>
              <a:prstGeom prst="rect">
                <a:avLst/>
              </a:prstGeom>
            </p:spPr>
          </p:pic>
        </mc:Fallback>
      </mc:AlternateContent>
    </p:spTree>
    <p:extLst>
      <p:ext uri="{BB962C8B-B14F-4D97-AF65-F5344CB8AC3E}">
        <p14:creationId xmlns:p14="http://schemas.microsoft.com/office/powerpoint/2010/main" val="20013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31BD-CA72-46AF-AABF-41C4F56431BF}"/>
              </a:ext>
            </a:extLst>
          </p:cNvPr>
          <p:cNvSpPr>
            <a:spLocks noGrp="1"/>
          </p:cNvSpPr>
          <p:nvPr>
            <p:ph type="title"/>
          </p:nvPr>
        </p:nvSpPr>
        <p:spPr/>
        <p:txBody>
          <a:bodyPr/>
          <a:lstStyle/>
          <a:p>
            <a:r>
              <a:rPr lang="en-US"/>
              <a:t>Example (Malaria)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11DF65-4D24-4119-BF8A-F4E67105E3E8}"/>
                  </a:ext>
                </a:extLst>
              </p:cNvPr>
              <p:cNvSpPr>
                <a:spLocks noGrp="1"/>
              </p:cNvSpPr>
              <p:nvPr>
                <p:ph idx="1"/>
              </p:nvPr>
            </p:nvSpPr>
            <p:spPr/>
            <p:txBody>
              <a:bodyPr>
                <a:normAutofit/>
              </a:bodyPr>
              <a:lstStyle/>
              <a:p>
                <a:pPr lvl="0"/>
                <a:endParaRPr lang="en-US"/>
              </a:p>
              <a:p>
                <a:pPr marL="514350" lvl="0" indent="-514350">
                  <a:buFont typeface="+mj-lt"/>
                  <a:buAutoNum type="arabicPeriod" startAt="4"/>
                </a:pPr>
                <a:r>
                  <a:rPr lang="en-US"/>
                  <a:t>Can the odds ratio be calculated using these data? Why or why not?</a:t>
                </a:r>
              </a:p>
              <a:p>
                <a:pPr marL="0" lvl="0" indent="0" algn="ctr">
                  <a:buNone/>
                </a:pPr>
                <a:r>
                  <a:rPr lang="en-US">
                    <a:solidFill>
                      <a:srgbClr val="FF0000"/>
                    </a:solidFill>
                  </a:rPr>
                  <a:t>Yes, odds ratio can always be calculated from a 2x2 table.</a:t>
                </a:r>
              </a:p>
              <a:p>
                <a:pPr marL="514350" lvl="0" indent="-514350">
                  <a:buFont typeface="+mj-lt"/>
                  <a:buAutoNum type="arabicPeriod" startAt="5"/>
                </a:pPr>
                <a:endParaRPr lang="en-US"/>
              </a:p>
              <a:p>
                <a:pPr marL="514350" lvl="0" indent="-514350">
                  <a:buFont typeface="+mj-lt"/>
                  <a:buAutoNum type="arabicPeriod" startAt="5"/>
                </a:pPr>
                <a:r>
                  <a:rPr lang="en-US"/>
                  <a:t>What is the odds ratio for Severe Malaria for participants under 2 years of age compared with those aged between 2 and 5?</a:t>
                </a:r>
                <a:br>
                  <a:rPr lang="en-US"/>
                </a:br>
                <a:endParaRPr lang="en-US" i="1">
                  <a:solidFill>
                    <a:srgbClr val="FF0000"/>
                  </a:solidFill>
                </a:endParaRPr>
              </a:p>
              <a:p>
                <a:pPr marL="0" lvl="0" indent="0">
                  <a:buNone/>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173⋅2216</m:t>
                          </m:r>
                        </m:num>
                        <m:den>
                          <m:r>
                            <a:rPr lang="en-US" i="1">
                              <a:solidFill>
                                <a:srgbClr val="FF0000"/>
                              </a:solidFill>
                              <a:latin typeface="Cambria Math" panose="02040503050406030204" pitchFamily="18" charset="0"/>
                            </a:rPr>
                            <m:t>207⋅846</m:t>
                          </m:r>
                        </m:den>
                      </m:f>
                      <m:r>
                        <a:rPr lang="en-US" i="1">
                          <a:solidFill>
                            <a:srgbClr val="FF0000"/>
                          </a:solidFill>
                          <a:latin typeface="Cambria Math" panose="02040503050406030204" pitchFamily="18" charset="0"/>
                        </a:rPr>
                        <m:t>=2.19</m:t>
                      </m:r>
                    </m:oMath>
                  </m:oMathPara>
                </a14:m>
                <a:endParaRPr lang="en-US"/>
              </a:p>
              <a:p>
                <a:pPr marL="0" indent="0">
                  <a:buNone/>
                </a:pPr>
                <a:endParaRPr lang="en-US"/>
              </a:p>
              <a:p>
                <a:pPr marL="0" indent="0">
                  <a:buNone/>
                </a:pPr>
                <a:endParaRPr lang="en-US"/>
              </a:p>
              <a:p>
                <a:pPr marL="0" indent="0">
                  <a:buNone/>
                </a:pPr>
                <a:endParaRPr lang="en-US"/>
              </a:p>
              <a:p>
                <a:pPr marL="0" indent="0">
                  <a:buNone/>
                </a:pPr>
                <a:endParaRPr lang="en-US">
                  <a:solidFill>
                    <a:srgbClr val="FF0000"/>
                  </a:solidFill>
                </a:endParaRPr>
              </a:p>
            </p:txBody>
          </p:sp>
        </mc:Choice>
        <mc:Fallback xmlns="">
          <p:sp>
            <p:nvSpPr>
              <p:cNvPr id="3" name="Content Placeholder 2">
                <a:extLst>
                  <a:ext uri="{FF2B5EF4-FFF2-40B4-BE49-F238E27FC236}">
                    <a16:creationId xmlns:a16="http://schemas.microsoft.com/office/drawing/2014/main" id="{1611DF65-4D24-4119-BF8A-F4E67105E3E8}"/>
                  </a:ext>
                </a:extLst>
              </p:cNvPr>
              <p:cNvSpPr>
                <a:spLocks noGrp="1" noRot="1" noChangeAspect="1" noMove="1" noResize="1" noEditPoints="1" noAdjustHandles="1" noChangeArrowheads="1" noChangeShapeType="1" noTextEdit="1"/>
              </p:cNvSpPr>
              <p:nvPr>
                <p:ph idx="1"/>
              </p:nvPr>
            </p:nvSpPr>
            <p:spPr>
              <a:blipFill>
                <a:blip r:embed="rId5"/>
                <a:stretch>
                  <a:fillRect l="-1217" r="-75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7752017-FC36-42BC-ADBF-C607F01BB5CC}"/>
              </a:ext>
            </a:extLst>
          </p:cNvPr>
          <p:cNvSpPr/>
          <p:nvPr/>
        </p:nvSpPr>
        <p:spPr>
          <a:xfrm>
            <a:off x="0" y="6334780"/>
            <a:ext cx="12192000" cy="523220"/>
          </a:xfrm>
          <a:prstGeom prst="rect">
            <a:avLst/>
          </a:prstGeom>
        </p:spPr>
        <p:txBody>
          <a:bodyPr wrap="square">
            <a:spAutoFit/>
          </a:bodyPr>
          <a:lstStyle/>
          <a:p>
            <a:r>
              <a:rPr lang="fr-CA" sz="1400" err="1"/>
              <a:t>Genton</a:t>
            </a:r>
            <a:r>
              <a:rPr lang="fr-CA" sz="1400"/>
              <a:t> B, D’</a:t>
            </a:r>
            <a:r>
              <a:rPr lang="fr-CA" sz="1400" err="1"/>
              <a:t>Acremont</a:t>
            </a:r>
            <a:r>
              <a:rPr lang="fr-CA" sz="1400"/>
              <a:t> V, Rare L, et al. </a:t>
            </a:r>
            <a:r>
              <a:rPr lang="en-US" sz="1400"/>
              <a:t>Plasmodium vivax and Mixed Infections Are Associated with Severe Malaria in Children: A Prospective Cohort Study from Papua New Guinea. Rogerson S, ed. </a:t>
            </a:r>
            <a:r>
              <a:rPr lang="en-US" sz="1400" i="1" err="1"/>
              <a:t>PLoS</a:t>
            </a:r>
            <a:r>
              <a:rPr lang="en-US" sz="1400" i="1"/>
              <a:t> Med</a:t>
            </a:r>
            <a:r>
              <a:rPr lang="en-US" sz="1400"/>
              <a:t>. 2008;5(6):e127. doi:10.1371/journal.pmed.0050127</a:t>
            </a:r>
          </a:p>
        </p:txBody>
      </p:sp>
      <p:sp>
        <p:nvSpPr>
          <p:cNvPr id="5" name="Slide Number Placeholder 4">
            <a:extLst>
              <a:ext uri="{FF2B5EF4-FFF2-40B4-BE49-F238E27FC236}">
                <a16:creationId xmlns:a16="http://schemas.microsoft.com/office/drawing/2014/main" id="{1026FC02-2A14-4B4C-989D-BF794258633A}"/>
              </a:ext>
            </a:extLst>
          </p:cNvPr>
          <p:cNvSpPr>
            <a:spLocks noGrp="1"/>
          </p:cNvSpPr>
          <p:nvPr>
            <p:ph type="sldNum" sz="quarter" idx="12"/>
          </p:nvPr>
        </p:nvSpPr>
        <p:spPr/>
        <p:txBody>
          <a:bodyPr/>
          <a:lstStyle/>
          <a:p>
            <a:fld id="{98505B74-C043-43EB-B7F7-1CE882BEB3D1}" type="slidenum">
              <a:rPr lang="en-US" smtClean="0"/>
              <a:pPr/>
              <a:t>45</a:t>
            </a:fld>
            <a:endParaRPr lang="en-US"/>
          </a:p>
        </p:txBody>
      </p:sp>
      <p:sp>
        <p:nvSpPr>
          <p:cNvPr id="8" name="Rectangle 7" hidden="1">
            <a:extLst>
              <a:ext uri="{FF2B5EF4-FFF2-40B4-BE49-F238E27FC236}">
                <a16:creationId xmlns:a16="http://schemas.microsoft.com/office/drawing/2014/main" id="{1B5F0D5D-74A2-4D78-8E1A-F5329D0F096B}"/>
              </a:ext>
            </a:extLst>
          </p:cNvPr>
          <p:cNvSpPr/>
          <p:nvPr>
            <p:custDataLst>
              <p:tags r:id="rId1"/>
            </p:custDataLst>
          </p:nvPr>
        </p:nvSpPr>
        <p:spPr>
          <a:xfrm>
            <a:off x="1946778" y="2796622"/>
            <a:ext cx="8548040"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a:extLst>
              <a:ext uri="{FF2B5EF4-FFF2-40B4-BE49-F238E27FC236}">
                <a16:creationId xmlns:a16="http://schemas.microsoft.com/office/drawing/2014/main" id="{79220D25-B588-472D-A1A2-CC04DBBC0CE6}"/>
              </a:ext>
            </a:extLst>
          </p:cNvPr>
          <p:cNvSpPr/>
          <p:nvPr>
            <p:custDataLst>
              <p:tags r:id="rId2"/>
            </p:custDataLst>
          </p:nvPr>
        </p:nvSpPr>
        <p:spPr>
          <a:xfrm>
            <a:off x="1821980" y="5009217"/>
            <a:ext cx="8548040" cy="950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01230366-3A26-4957-B5F1-1945773B7B75}"/>
              </a:ext>
            </a:extLst>
          </p:cNvPr>
          <p:cNvGraphicFramePr>
            <a:graphicFrameLocks noGrp="1"/>
          </p:cNvGraphicFramePr>
          <p:nvPr>
            <p:extLst>
              <p:ext uri="{D42A27DB-BD31-4B8C-83A1-F6EECF244321}">
                <p14:modId xmlns:p14="http://schemas.microsoft.com/office/powerpoint/2010/main" val="2277763384"/>
              </p:ext>
            </p:extLst>
          </p:nvPr>
        </p:nvGraphicFramePr>
        <p:xfrm>
          <a:off x="2806276" y="251864"/>
          <a:ext cx="6642524" cy="2110996"/>
        </p:xfrm>
        <a:graphic>
          <a:graphicData uri="http://schemas.openxmlformats.org/drawingml/2006/table">
            <a:tbl>
              <a:tblPr firstRow="1" bandRow="1">
                <a:tableStyleId>{2D5ABB26-0587-4C30-8999-92F81FD0307C}</a:tableStyleId>
              </a:tblPr>
              <a:tblGrid>
                <a:gridCol w="900240">
                  <a:extLst>
                    <a:ext uri="{9D8B030D-6E8A-4147-A177-3AD203B41FA5}">
                      <a16:colId xmlns:a16="http://schemas.microsoft.com/office/drawing/2014/main" val="3967896573"/>
                    </a:ext>
                  </a:extLst>
                </a:gridCol>
                <a:gridCol w="2475230">
                  <a:extLst>
                    <a:ext uri="{9D8B030D-6E8A-4147-A177-3AD203B41FA5}">
                      <a16:colId xmlns:a16="http://schemas.microsoft.com/office/drawing/2014/main" val="3487983649"/>
                    </a:ext>
                  </a:extLst>
                </a:gridCol>
                <a:gridCol w="1726421">
                  <a:extLst>
                    <a:ext uri="{9D8B030D-6E8A-4147-A177-3AD203B41FA5}">
                      <a16:colId xmlns:a16="http://schemas.microsoft.com/office/drawing/2014/main" val="3444635735"/>
                    </a:ext>
                  </a:extLst>
                </a:gridCol>
                <a:gridCol w="1540633">
                  <a:extLst>
                    <a:ext uri="{9D8B030D-6E8A-4147-A177-3AD203B41FA5}">
                      <a16:colId xmlns:a16="http://schemas.microsoft.com/office/drawing/2014/main" val="2163923245"/>
                    </a:ext>
                  </a:extLst>
                </a:gridCol>
              </a:tblGrid>
              <a:tr h="0">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ct val="107000"/>
                        </a:lnSpc>
                        <a:spcAft>
                          <a:spcPts val="0"/>
                        </a:spcAft>
                      </a:pPr>
                      <a:r>
                        <a:rPr lang="en-CA" sz="2800">
                          <a:effectLst/>
                        </a:rPr>
                        <a:t>Severe Malaria?</a:t>
                      </a:r>
                      <a:endParaRPr lang="en-US" sz="2800">
                        <a:effectLst/>
                        <a:latin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07765213"/>
                  </a:ext>
                </a:extLst>
              </a:tr>
              <a:tr h="0">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n-CA" sz="2800">
                          <a:effectLst/>
                        </a:rPr>
                        <a:t>Yes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No</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2204389"/>
                  </a:ext>
                </a:extLst>
              </a:tr>
              <a:tr h="0">
                <a:tc rowSpan="2">
                  <a:txBody>
                    <a:bodyPr/>
                    <a:lstStyle/>
                    <a:p>
                      <a:pPr>
                        <a:lnSpc>
                          <a:spcPct val="107000"/>
                        </a:lnSpc>
                        <a:spcAft>
                          <a:spcPts val="0"/>
                        </a:spcAft>
                      </a:pPr>
                      <a:r>
                        <a:rPr lang="en-CA" sz="2800">
                          <a:effectLst/>
                        </a:rPr>
                        <a:t>Age</a:t>
                      </a:r>
                      <a:endParaRPr lang="en-US" sz="2800">
                        <a:effectLst/>
                        <a:latin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CA" sz="2800">
                          <a:effectLst/>
                        </a:rPr>
                        <a:t>0 to &lt; 2 years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173</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846</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45429"/>
                  </a:ext>
                </a:extLst>
              </a:tr>
              <a:tr h="0">
                <a:tc vMerge="1">
                  <a:txBody>
                    <a:bodyPr/>
                    <a:lstStyle/>
                    <a:p>
                      <a:endParaRPr lang="en-US"/>
                    </a:p>
                  </a:txBody>
                  <a:tcPr/>
                </a:tc>
                <a:tc>
                  <a:txBody>
                    <a:bodyPr/>
                    <a:lstStyle/>
                    <a:p>
                      <a:pPr>
                        <a:lnSpc>
                          <a:spcPct val="107000"/>
                        </a:lnSpc>
                        <a:spcAft>
                          <a:spcPts val="0"/>
                        </a:spcAft>
                      </a:pPr>
                      <a:r>
                        <a:rPr lang="en-CA" sz="2800">
                          <a:effectLst/>
                        </a:rPr>
                        <a:t>2 to &lt; 5 years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207</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2216</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451191"/>
                  </a:ext>
                </a:extLst>
              </a:tr>
            </a:tbl>
          </a:graphicData>
        </a:graphic>
      </p:graphicFrame>
      <p:pic>
        <p:nvPicPr>
          <p:cNvPr id="11" name="Picture 2" descr="Free Close-Up View of Mosquito Stock Photo">
            <a:extLst>
              <a:ext uri="{FF2B5EF4-FFF2-40B4-BE49-F238E27FC236}">
                <a16:creationId xmlns:a16="http://schemas.microsoft.com/office/drawing/2014/main" id="{B85FB864-6E67-4F12-8367-03626D62E9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3040" y="0"/>
            <a:ext cx="1978959" cy="13193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661482B-1744-4F1E-AE97-1278048A4942}"/>
                  </a:ext>
                </a:extLst>
              </p14:cNvPr>
              <p14:cNvContentPartPr/>
              <p14:nvPr/>
            </p14:nvContentPartPr>
            <p14:xfrm>
              <a:off x="7668720" y="1582560"/>
              <a:ext cx="491400" cy="456120"/>
            </p14:xfrm>
          </p:contentPart>
        </mc:Choice>
        <mc:Fallback xmlns="">
          <p:pic>
            <p:nvPicPr>
              <p:cNvPr id="6" name="Ink 5">
                <a:extLst>
                  <a:ext uri="{FF2B5EF4-FFF2-40B4-BE49-F238E27FC236}">
                    <a16:creationId xmlns:a16="http://schemas.microsoft.com/office/drawing/2014/main" id="{D661482B-1744-4F1E-AE97-1278048A4942}"/>
                  </a:ext>
                </a:extLst>
              </p:cNvPr>
              <p:cNvPicPr/>
              <p:nvPr/>
            </p:nvPicPr>
            <p:blipFill>
              <a:blip r:embed="rId8"/>
              <a:stretch>
                <a:fillRect/>
              </a:stretch>
            </p:blipFill>
            <p:spPr>
              <a:xfrm>
                <a:off x="7659360" y="1573200"/>
                <a:ext cx="510120" cy="474840"/>
              </a:xfrm>
              <a:prstGeom prst="rect">
                <a:avLst/>
              </a:prstGeom>
            </p:spPr>
          </p:pic>
        </mc:Fallback>
      </mc:AlternateContent>
    </p:spTree>
    <p:extLst>
      <p:ext uri="{BB962C8B-B14F-4D97-AF65-F5344CB8AC3E}">
        <p14:creationId xmlns:p14="http://schemas.microsoft.com/office/powerpoint/2010/main" val="1189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31BD-CA72-46AF-AABF-41C4F56431BF}"/>
              </a:ext>
            </a:extLst>
          </p:cNvPr>
          <p:cNvSpPr>
            <a:spLocks noGrp="1"/>
          </p:cNvSpPr>
          <p:nvPr>
            <p:ph type="title"/>
          </p:nvPr>
        </p:nvSpPr>
        <p:spPr/>
        <p:txBody>
          <a:bodyPr/>
          <a:lstStyle/>
          <a:p>
            <a:r>
              <a:rPr lang="en-US"/>
              <a:t>Example (Malaria)</a:t>
            </a:r>
          </a:p>
        </p:txBody>
      </p:sp>
      <p:sp>
        <p:nvSpPr>
          <p:cNvPr id="3" name="Content Placeholder 2">
            <a:extLst>
              <a:ext uri="{FF2B5EF4-FFF2-40B4-BE49-F238E27FC236}">
                <a16:creationId xmlns:a16="http://schemas.microsoft.com/office/drawing/2014/main" id="{1611DF65-4D24-4119-BF8A-F4E67105E3E8}"/>
              </a:ext>
            </a:extLst>
          </p:cNvPr>
          <p:cNvSpPr>
            <a:spLocks noGrp="1"/>
          </p:cNvSpPr>
          <p:nvPr>
            <p:ph idx="1"/>
          </p:nvPr>
        </p:nvSpPr>
        <p:spPr/>
        <p:txBody>
          <a:bodyPr>
            <a:normAutofit/>
          </a:bodyPr>
          <a:lstStyle/>
          <a:p>
            <a:pPr marL="0" lvl="0" indent="0">
              <a:buNone/>
            </a:pPr>
            <a:endParaRPr lang="en-US"/>
          </a:p>
          <a:p>
            <a:pPr lvl="0"/>
            <a:endParaRPr lang="en-US"/>
          </a:p>
          <a:p>
            <a:pPr marL="514350" lvl="0" indent="-514350">
              <a:buFont typeface="+mj-lt"/>
              <a:buAutoNum type="arabicPeriod" startAt="6"/>
            </a:pPr>
            <a:r>
              <a:rPr lang="en-US"/>
              <a:t>Compare the relative risk to the odds ratio. </a:t>
            </a:r>
          </a:p>
          <a:p>
            <a:pPr marL="0" lvl="0" indent="0" algn="ctr">
              <a:buNone/>
            </a:pPr>
            <a:r>
              <a:rPr lang="en-US">
                <a:solidFill>
                  <a:srgbClr val="FF0000"/>
                </a:solidFill>
              </a:rPr>
              <a:t>1.99 vs. 2.19. They are similar values.</a:t>
            </a:r>
          </a:p>
          <a:p>
            <a:pPr marL="0" indent="0">
              <a:buNone/>
            </a:pPr>
            <a:endParaRPr lang="en-US"/>
          </a:p>
          <a:p>
            <a:pPr marL="0" indent="0">
              <a:buNone/>
            </a:pPr>
            <a:endParaRPr lang="en-US"/>
          </a:p>
          <a:p>
            <a:pPr marL="0" indent="0">
              <a:buNone/>
            </a:pPr>
            <a:endParaRPr lang="en-US"/>
          </a:p>
          <a:p>
            <a:pPr marL="0" indent="0">
              <a:buNone/>
            </a:pPr>
            <a:endParaRPr lang="en-US">
              <a:solidFill>
                <a:srgbClr val="FF0000"/>
              </a:solidFill>
            </a:endParaRPr>
          </a:p>
        </p:txBody>
      </p:sp>
      <p:sp>
        <p:nvSpPr>
          <p:cNvPr id="4" name="Rectangle 3">
            <a:extLst>
              <a:ext uri="{FF2B5EF4-FFF2-40B4-BE49-F238E27FC236}">
                <a16:creationId xmlns:a16="http://schemas.microsoft.com/office/drawing/2014/main" id="{F7752017-FC36-42BC-ADBF-C607F01BB5CC}"/>
              </a:ext>
            </a:extLst>
          </p:cNvPr>
          <p:cNvSpPr/>
          <p:nvPr/>
        </p:nvSpPr>
        <p:spPr>
          <a:xfrm>
            <a:off x="0" y="6334780"/>
            <a:ext cx="12192000" cy="523220"/>
          </a:xfrm>
          <a:prstGeom prst="rect">
            <a:avLst/>
          </a:prstGeom>
        </p:spPr>
        <p:txBody>
          <a:bodyPr wrap="square">
            <a:spAutoFit/>
          </a:bodyPr>
          <a:lstStyle/>
          <a:p>
            <a:r>
              <a:rPr lang="fr-CA" sz="1400" err="1"/>
              <a:t>Genton</a:t>
            </a:r>
            <a:r>
              <a:rPr lang="fr-CA" sz="1400"/>
              <a:t> B, D’</a:t>
            </a:r>
            <a:r>
              <a:rPr lang="fr-CA" sz="1400" err="1"/>
              <a:t>Acremont</a:t>
            </a:r>
            <a:r>
              <a:rPr lang="fr-CA" sz="1400"/>
              <a:t> V, Rare L, et al. </a:t>
            </a:r>
            <a:r>
              <a:rPr lang="en-US" sz="1400"/>
              <a:t>Plasmodium vivax and Mixed Infections Are Associated with Severe Malaria in Children: A Prospective Cohort Study from Papua New Guinea. Rogerson S, ed. </a:t>
            </a:r>
            <a:r>
              <a:rPr lang="en-US" sz="1400" i="1" err="1"/>
              <a:t>PLoS</a:t>
            </a:r>
            <a:r>
              <a:rPr lang="en-US" sz="1400" i="1"/>
              <a:t> Med</a:t>
            </a:r>
            <a:r>
              <a:rPr lang="en-US" sz="1400"/>
              <a:t>. 2008;5(6):e127. doi:10.1371/journal.pmed.0050127</a:t>
            </a:r>
          </a:p>
        </p:txBody>
      </p:sp>
      <p:sp>
        <p:nvSpPr>
          <p:cNvPr id="5" name="Slide Number Placeholder 4">
            <a:extLst>
              <a:ext uri="{FF2B5EF4-FFF2-40B4-BE49-F238E27FC236}">
                <a16:creationId xmlns:a16="http://schemas.microsoft.com/office/drawing/2014/main" id="{98EC9BA4-967A-448F-B295-53F56357108A}"/>
              </a:ext>
            </a:extLst>
          </p:cNvPr>
          <p:cNvSpPr>
            <a:spLocks noGrp="1"/>
          </p:cNvSpPr>
          <p:nvPr>
            <p:ph type="sldNum" sz="quarter" idx="12"/>
          </p:nvPr>
        </p:nvSpPr>
        <p:spPr/>
        <p:txBody>
          <a:bodyPr/>
          <a:lstStyle/>
          <a:p>
            <a:fld id="{98505B74-C043-43EB-B7F7-1CE882BEB3D1}" type="slidenum">
              <a:rPr lang="en-US" smtClean="0"/>
              <a:pPr/>
              <a:t>46</a:t>
            </a:fld>
            <a:endParaRPr lang="en-US"/>
          </a:p>
        </p:txBody>
      </p:sp>
      <p:sp>
        <p:nvSpPr>
          <p:cNvPr id="7" name="Rectangle 6" hidden="1">
            <a:extLst>
              <a:ext uri="{FF2B5EF4-FFF2-40B4-BE49-F238E27FC236}">
                <a16:creationId xmlns:a16="http://schemas.microsoft.com/office/drawing/2014/main" id="{86DBEF14-690D-4229-8569-56E0E606AAF9}"/>
              </a:ext>
            </a:extLst>
          </p:cNvPr>
          <p:cNvSpPr/>
          <p:nvPr>
            <p:custDataLst>
              <p:tags r:id="rId1"/>
            </p:custDataLst>
          </p:nvPr>
        </p:nvSpPr>
        <p:spPr>
          <a:xfrm>
            <a:off x="1957169" y="2560464"/>
            <a:ext cx="8548040" cy="6191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hidden="1">
            <a:extLst>
              <a:ext uri="{FF2B5EF4-FFF2-40B4-BE49-F238E27FC236}">
                <a16:creationId xmlns:a16="http://schemas.microsoft.com/office/drawing/2014/main" id="{73641FB9-C437-43F2-A725-488CB6628C75}"/>
              </a:ext>
            </a:extLst>
          </p:cNvPr>
          <p:cNvSpPr/>
          <p:nvPr>
            <p:custDataLst>
              <p:tags r:id="rId2"/>
            </p:custDataLst>
          </p:nvPr>
        </p:nvSpPr>
        <p:spPr>
          <a:xfrm>
            <a:off x="1686791" y="4059135"/>
            <a:ext cx="8548040" cy="9500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a:extLst>
              <a:ext uri="{FF2B5EF4-FFF2-40B4-BE49-F238E27FC236}">
                <a16:creationId xmlns:a16="http://schemas.microsoft.com/office/drawing/2014/main" id="{25F4B9FE-F3ED-4FCC-A1BB-63531DE0BA50}"/>
              </a:ext>
            </a:extLst>
          </p:cNvPr>
          <p:cNvSpPr/>
          <p:nvPr>
            <p:custDataLst>
              <p:tags r:id="rId3"/>
            </p:custDataLst>
          </p:nvPr>
        </p:nvSpPr>
        <p:spPr>
          <a:xfrm>
            <a:off x="1821980" y="5583275"/>
            <a:ext cx="8548040" cy="453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63302CD5-6B53-4848-8CE3-6554CDD43A0F}"/>
              </a:ext>
            </a:extLst>
          </p:cNvPr>
          <p:cNvGraphicFramePr>
            <a:graphicFrameLocks noGrp="1"/>
          </p:cNvGraphicFramePr>
          <p:nvPr>
            <p:extLst>
              <p:ext uri="{D42A27DB-BD31-4B8C-83A1-F6EECF244321}">
                <p14:modId xmlns:p14="http://schemas.microsoft.com/office/powerpoint/2010/main" val="2277763384"/>
              </p:ext>
            </p:extLst>
          </p:nvPr>
        </p:nvGraphicFramePr>
        <p:xfrm>
          <a:off x="2806276" y="251864"/>
          <a:ext cx="6642524" cy="2110996"/>
        </p:xfrm>
        <a:graphic>
          <a:graphicData uri="http://schemas.openxmlformats.org/drawingml/2006/table">
            <a:tbl>
              <a:tblPr firstRow="1" bandRow="1">
                <a:tableStyleId>{2D5ABB26-0587-4C30-8999-92F81FD0307C}</a:tableStyleId>
              </a:tblPr>
              <a:tblGrid>
                <a:gridCol w="900240">
                  <a:extLst>
                    <a:ext uri="{9D8B030D-6E8A-4147-A177-3AD203B41FA5}">
                      <a16:colId xmlns:a16="http://schemas.microsoft.com/office/drawing/2014/main" val="3967896573"/>
                    </a:ext>
                  </a:extLst>
                </a:gridCol>
                <a:gridCol w="2475230">
                  <a:extLst>
                    <a:ext uri="{9D8B030D-6E8A-4147-A177-3AD203B41FA5}">
                      <a16:colId xmlns:a16="http://schemas.microsoft.com/office/drawing/2014/main" val="3487983649"/>
                    </a:ext>
                  </a:extLst>
                </a:gridCol>
                <a:gridCol w="1726421">
                  <a:extLst>
                    <a:ext uri="{9D8B030D-6E8A-4147-A177-3AD203B41FA5}">
                      <a16:colId xmlns:a16="http://schemas.microsoft.com/office/drawing/2014/main" val="3444635735"/>
                    </a:ext>
                  </a:extLst>
                </a:gridCol>
                <a:gridCol w="1540633">
                  <a:extLst>
                    <a:ext uri="{9D8B030D-6E8A-4147-A177-3AD203B41FA5}">
                      <a16:colId xmlns:a16="http://schemas.microsoft.com/office/drawing/2014/main" val="2163923245"/>
                    </a:ext>
                  </a:extLst>
                </a:gridCol>
              </a:tblGrid>
              <a:tr h="0">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ct val="107000"/>
                        </a:lnSpc>
                        <a:spcAft>
                          <a:spcPts val="0"/>
                        </a:spcAft>
                      </a:pPr>
                      <a:r>
                        <a:rPr lang="en-CA" sz="2800">
                          <a:effectLst/>
                        </a:rPr>
                        <a:t>Severe Malaria?</a:t>
                      </a:r>
                      <a:endParaRPr lang="en-US" sz="2800">
                        <a:effectLst/>
                        <a:latin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07765213"/>
                  </a:ext>
                </a:extLst>
              </a:tr>
              <a:tr h="0">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n-CA" sz="2800">
                          <a:effectLst/>
                        </a:rPr>
                        <a:t>Yes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No</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2204389"/>
                  </a:ext>
                </a:extLst>
              </a:tr>
              <a:tr h="0">
                <a:tc rowSpan="2">
                  <a:txBody>
                    <a:bodyPr/>
                    <a:lstStyle/>
                    <a:p>
                      <a:pPr>
                        <a:lnSpc>
                          <a:spcPct val="107000"/>
                        </a:lnSpc>
                        <a:spcAft>
                          <a:spcPts val="0"/>
                        </a:spcAft>
                      </a:pPr>
                      <a:r>
                        <a:rPr lang="en-CA" sz="2800">
                          <a:effectLst/>
                        </a:rPr>
                        <a:t>Age</a:t>
                      </a:r>
                      <a:endParaRPr lang="en-US" sz="2800">
                        <a:effectLst/>
                        <a:latin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CA" sz="2800">
                          <a:effectLst/>
                        </a:rPr>
                        <a:t>0 to &lt; 2 years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173</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846</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45429"/>
                  </a:ext>
                </a:extLst>
              </a:tr>
              <a:tr h="0">
                <a:tc vMerge="1">
                  <a:txBody>
                    <a:bodyPr/>
                    <a:lstStyle/>
                    <a:p>
                      <a:endParaRPr lang="en-US"/>
                    </a:p>
                  </a:txBody>
                  <a:tcPr/>
                </a:tc>
                <a:tc>
                  <a:txBody>
                    <a:bodyPr/>
                    <a:lstStyle/>
                    <a:p>
                      <a:pPr>
                        <a:lnSpc>
                          <a:spcPct val="107000"/>
                        </a:lnSpc>
                        <a:spcAft>
                          <a:spcPts val="0"/>
                        </a:spcAft>
                      </a:pPr>
                      <a:r>
                        <a:rPr lang="en-CA" sz="2800">
                          <a:effectLst/>
                        </a:rPr>
                        <a:t>2 to &lt; 5 years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207</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2216</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451191"/>
                  </a:ext>
                </a:extLst>
              </a:tr>
            </a:tbl>
          </a:graphicData>
        </a:graphic>
      </p:graphicFrame>
      <p:pic>
        <p:nvPicPr>
          <p:cNvPr id="12" name="Picture 2" descr="Free Close-Up View of Mosquito Stock Photo">
            <a:extLst>
              <a:ext uri="{FF2B5EF4-FFF2-40B4-BE49-F238E27FC236}">
                <a16:creationId xmlns:a16="http://schemas.microsoft.com/office/drawing/2014/main" id="{7439B8E6-EA13-4329-A260-37F6FAB556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3040" y="0"/>
            <a:ext cx="1978959" cy="13193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EBEB12A9-934A-4AA5-8699-759C7CF4F6A9}"/>
                  </a:ext>
                </a:extLst>
              </p14:cNvPr>
              <p14:cNvContentPartPr/>
              <p14:nvPr/>
            </p14:nvContentPartPr>
            <p14:xfrm>
              <a:off x="3647520" y="3828600"/>
              <a:ext cx="1724400" cy="356760"/>
            </p14:xfrm>
          </p:contentPart>
        </mc:Choice>
        <mc:Fallback xmlns="">
          <p:pic>
            <p:nvPicPr>
              <p:cNvPr id="6" name="Ink 5">
                <a:extLst>
                  <a:ext uri="{FF2B5EF4-FFF2-40B4-BE49-F238E27FC236}">
                    <a16:creationId xmlns:a16="http://schemas.microsoft.com/office/drawing/2014/main" id="{EBEB12A9-934A-4AA5-8699-759C7CF4F6A9}"/>
                  </a:ext>
                </a:extLst>
              </p:cNvPr>
              <p:cNvPicPr/>
              <p:nvPr/>
            </p:nvPicPr>
            <p:blipFill>
              <a:blip r:embed="rId8"/>
              <a:stretch>
                <a:fillRect/>
              </a:stretch>
            </p:blipFill>
            <p:spPr>
              <a:xfrm>
                <a:off x="3638160" y="3819240"/>
                <a:ext cx="1743120" cy="375480"/>
              </a:xfrm>
              <a:prstGeom prst="rect">
                <a:avLst/>
              </a:prstGeom>
            </p:spPr>
          </p:pic>
        </mc:Fallback>
      </mc:AlternateContent>
    </p:spTree>
    <p:extLst>
      <p:ext uri="{BB962C8B-B14F-4D97-AF65-F5344CB8AC3E}">
        <p14:creationId xmlns:p14="http://schemas.microsoft.com/office/powerpoint/2010/main" val="238877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31BD-CA72-46AF-AABF-41C4F56431BF}"/>
              </a:ext>
            </a:extLst>
          </p:cNvPr>
          <p:cNvSpPr>
            <a:spLocks noGrp="1"/>
          </p:cNvSpPr>
          <p:nvPr>
            <p:ph type="title"/>
          </p:nvPr>
        </p:nvSpPr>
        <p:spPr/>
        <p:txBody>
          <a:bodyPr/>
          <a:lstStyle/>
          <a:p>
            <a:r>
              <a:rPr lang="en-US"/>
              <a:t>Example (Malaria)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11DF65-4D24-4119-BF8A-F4E67105E3E8}"/>
                  </a:ext>
                </a:extLst>
              </p:cNvPr>
              <p:cNvSpPr>
                <a:spLocks noGrp="1"/>
              </p:cNvSpPr>
              <p:nvPr>
                <p:ph idx="1"/>
              </p:nvPr>
            </p:nvSpPr>
            <p:spPr>
              <a:xfrm>
                <a:off x="838200" y="1825624"/>
                <a:ext cx="10515600" cy="5032375"/>
              </a:xfrm>
            </p:spPr>
            <p:txBody>
              <a:bodyPr>
                <a:normAutofit/>
              </a:bodyPr>
              <a:lstStyle/>
              <a:p>
                <a:pPr marL="514350" lvl="0" indent="-514350">
                  <a:buFont typeface="+mj-lt"/>
                  <a:buAutoNum type="arabicPeriod" startAt="7"/>
                </a:pPr>
                <a:endParaRPr lang="en-US"/>
              </a:p>
              <a:p>
                <a:pPr marL="514350" lvl="0" indent="-514350">
                  <a:buFont typeface="+mj-lt"/>
                  <a:buAutoNum type="arabicPeriod" startAt="7"/>
                </a:pPr>
                <a:r>
                  <a:rPr lang="en-US"/>
                  <a:t>Interpret the Relative Risk from #3.</a:t>
                </a:r>
              </a:p>
              <a:p>
                <a:pPr lvl="1"/>
                <a:r>
                  <a:rPr lang="en-US">
                    <a:solidFill>
                      <a:srgbClr val="FF0000"/>
                    </a:solidFill>
                  </a:rPr>
                  <a:t>Children aged 0 to &lt; 2 have a 1.99 times greater chance of having SM compared with those aged 2 to &lt; 5 years.</a:t>
                </a:r>
              </a:p>
              <a:p>
                <a:pPr lvl="1"/>
                <a:r>
                  <a:rPr lang="en-US">
                    <a:solidFill>
                      <a:srgbClr val="FF0000"/>
                    </a:solidFill>
                  </a:rPr>
                  <a:t>Children aged 0 to &lt; 2 have a 99% greater chance of having SM compared with those aged to 2 &lt; 5 years.</a:t>
                </a:r>
              </a:p>
              <a:p>
                <a:pPr lvl="1"/>
                <a:r>
                  <a:rPr lang="en-US">
                    <a:solidFill>
                      <a:srgbClr val="FF0000"/>
                    </a:solidFill>
                  </a:rPr>
                  <a:t>Or, if taking reciprocal (</a:t>
                </a:r>
                <a14:m>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1.99</m:t>
                        </m:r>
                      </m:den>
                    </m:f>
                    <m:r>
                      <a:rPr lang="en-US" i="1">
                        <a:solidFill>
                          <a:srgbClr val="FF0000"/>
                        </a:solidFill>
                        <a:latin typeface="Cambria Math" panose="02040503050406030204" pitchFamily="18" charset="0"/>
                      </a:rPr>
                      <m:t>=.503</m:t>
                    </m:r>
                  </m:oMath>
                </a14:m>
                <a:r>
                  <a:rPr lang="en-US">
                    <a:solidFill>
                      <a:srgbClr val="FF0000"/>
                    </a:solidFill>
                  </a:rPr>
                  <a:t>): Children aged 2 to &lt; 5 years have a 49.7% lower chance of having SM compared with those aged 0 to &lt; 2 years.</a:t>
                </a:r>
              </a:p>
              <a:p>
                <a:pPr marL="514350" indent="-514350">
                  <a:buFont typeface="+mj-lt"/>
                  <a:buAutoNum type="arabicPeriod" startAt="8"/>
                </a:pPr>
                <a:r>
                  <a:rPr lang="en-US"/>
                  <a:t>Interpret the Odds Ratio from #5.</a:t>
                </a:r>
              </a:p>
              <a:p>
                <a:pPr lvl="1"/>
                <a:r>
                  <a:rPr lang="en-US">
                    <a:solidFill>
                      <a:srgbClr val="FF0000"/>
                    </a:solidFill>
                  </a:rPr>
                  <a:t>The odds of having SM are 2.19 times greater for children aged 0 to &lt; 2 compared with those aged 2 to &lt; 5 years. </a:t>
                </a:r>
              </a:p>
              <a:p>
                <a:pPr marL="514350" indent="-514350">
                  <a:buFont typeface="+mj-lt"/>
                  <a:buAutoNum type="arabicPeriod" startAt="7"/>
                </a:pPr>
                <a:endParaRPr lang="en-US"/>
              </a:p>
              <a:p>
                <a:pPr marL="0" indent="0">
                  <a:buNone/>
                </a:pPr>
                <a:endParaRPr lang="en-US"/>
              </a:p>
              <a:p>
                <a:pPr marL="0" indent="0">
                  <a:buNone/>
                </a:pPr>
                <a:endParaRPr lang="en-US"/>
              </a:p>
              <a:p>
                <a:pPr marL="0" indent="0">
                  <a:buNone/>
                </a:pPr>
                <a:endParaRPr lang="en-US">
                  <a:solidFill>
                    <a:srgbClr val="FF0000"/>
                  </a:solidFill>
                </a:endParaRPr>
              </a:p>
            </p:txBody>
          </p:sp>
        </mc:Choice>
        <mc:Fallback xmlns="">
          <p:sp>
            <p:nvSpPr>
              <p:cNvPr id="3" name="Content Placeholder 2">
                <a:extLst>
                  <a:ext uri="{FF2B5EF4-FFF2-40B4-BE49-F238E27FC236}">
                    <a16:creationId xmlns:a16="http://schemas.microsoft.com/office/drawing/2014/main" id="{1611DF65-4D24-4119-BF8A-F4E67105E3E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7"/>
                <a:stretch>
                  <a:fillRect l="-1217" r="-11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7752017-FC36-42BC-ADBF-C607F01BB5CC}"/>
              </a:ext>
            </a:extLst>
          </p:cNvPr>
          <p:cNvSpPr/>
          <p:nvPr/>
        </p:nvSpPr>
        <p:spPr>
          <a:xfrm>
            <a:off x="0" y="6334780"/>
            <a:ext cx="12192000" cy="523220"/>
          </a:xfrm>
          <a:prstGeom prst="rect">
            <a:avLst/>
          </a:prstGeom>
        </p:spPr>
        <p:txBody>
          <a:bodyPr wrap="square">
            <a:spAutoFit/>
          </a:bodyPr>
          <a:lstStyle/>
          <a:p>
            <a:r>
              <a:rPr lang="fr-CA" sz="1400" err="1"/>
              <a:t>Genton</a:t>
            </a:r>
            <a:r>
              <a:rPr lang="fr-CA" sz="1400"/>
              <a:t> B, D’</a:t>
            </a:r>
            <a:r>
              <a:rPr lang="fr-CA" sz="1400" err="1"/>
              <a:t>Acremont</a:t>
            </a:r>
            <a:r>
              <a:rPr lang="fr-CA" sz="1400"/>
              <a:t> V, Rare L, et al. </a:t>
            </a:r>
            <a:r>
              <a:rPr lang="en-US" sz="1400"/>
              <a:t>Plasmodium vivax and Mixed Infections Are Associated with Severe Malaria in Children: A Prospective Cohort Study from Papua New Guinea. Rogerson S, ed. </a:t>
            </a:r>
            <a:r>
              <a:rPr lang="en-US" sz="1400" i="1" err="1"/>
              <a:t>PLoS</a:t>
            </a:r>
            <a:r>
              <a:rPr lang="en-US" sz="1400" i="1"/>
              <a:t> Med</a:t>
            </a:r>
            <a:r>
              <a:rPr lang="en-US" sz="1400"/>
              <a:t>. 2008;5(6):e127. doi:10.1371/journal.pmed.0050127</a:t>
            </a:r>
          </a:p>
        </p:txBody>
      </p:sp>
      <p:sp>
        <p:nvSpPr>
          <p:cNvPr id="5" name="Slide Number Placeholder 4">
            <a:extLst>
              <a:ext uri="{FF2B5EF4-FFF2-40B4-BE49-F238E27FC236}">
                <a16:creationId xmlns:a16="http://schemas.microsoft.com/office/drawing/2014/main" id="{040AA9F3-4B86-46F3-B017-1692F3B350D5}"/>
              </a:ext>
            </a:extLst>
          </p:cNvPr>
          <p:cNvSpPr>
            <a:spLocks noGrp="1"/>
          </p:cNvSpPr>
          <p:nvPr>
            <p:ph type="sldNum" sz="quarter" idx="12"/>
          </p:nvPr>
        </p:nvSpPr>
        <p:spPr/>
        <p:txBody>
          <a:bodyPr/>
          <a:lstStyle/>
          <a:p>
            <a:fld id="{98505B74-C043-43EB-B7F7-1CE882BEB3D1}" type="slidenum">
              <a:rPr lang="en-US" smtClean="0"/>
              <a:pPr/>
              <a:t>47</a:t>
            </a:fld>
            <a:endParaRPr lang="en-US"/>
          </a:p>
        </p:txBody>
      </p:sp>
      <p:sp>
        <p:nvSpPr>
          <p:cNvPr id="7" name="Rectangle 6" hidden="1">
            <a:extLst>
              <a:ext uri="{FF2B5EF4-FFF2-40B4-BE49-F238E27FC236}">
                <a16:creationId xmlns:a16="http://schemas.microsoft.com/office/drawing/2014/main" id="{A68C721E-12DC-4ADF-A249-E7375765BFCC}"/>
              </a:ext>
            </a:extLst>
          </p:cNvPr>
          <p:cNvSpPr/>
          <p:nvPr>
            <p:custDataLst>
              <p:tags r:id="rId1"/>
            </p:custDataLst>
          </p:nvPr>
        </p:nvSpPr>
        <p:spPr>
          <a:xfrm>
            <a:off x="699655" y="2718858"/>
            <a:ext cx="10515600" cy="62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hidden="1">
            <a:extLst>
              <a:ext uri="{FF2B5EF4-FFF2-40B4-BE49-F238E27FC236}">
                <a16:creationId xmlns:a16="http://schemas.microsoft.com/office/drawing/2014/main" id="{98041C6C-32EE-492C-A71F-AC555AE014BB}"/>
              </a:ext>
            </a:extLst>
          </p:cNvPr>
          <p:cNvSpPr/>
          <p:nvPr>
            <p:custDataLst>
              <p:tags r:id="rId2"/>
            </p:custDataLst>
          </p:nvPr>
        </p:nvSpPr>
        <p:spPr>
          <a:xfrm>
            <a:off x="838200" y="3374279"/>
            <a:ext cx="10515600" cy="62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a:extLst>
              <a:ext uri="{FF2B5EF4-FFF2-40B4-BE49-F238E27FC236}">
                <a16:creationId xmlns:a16="http://schemas.microsoft.com/office/drawing/2014/main" id="{595F558C-619C-4A7A-AAE8-099AFF19DA45}"/>
              </a:ext>
            </a:extLst>
          </p:cNvPr>
          <p:cNvSpPr/>
          <p:nvPr>
            <p:custDataLst>
              <p:tags r:id="rId3"/>
            </p:custDataLst>
          </p:nvPr>
        </p:nvSpPr>
        <p:spPr>
          <a:xfrm>
            <a:off x="987136" y="4001294"/>
            <a:ext cx="10515600" cy="830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hidden="1">
            <a:extLst>
              <a:ext uri="{FF2B5EF4-FFF2-40B4-BE49-F238E27FC236}">
                <a16:creationId xmlns:a16="http://schemas.microsoft.com/office/drawing/2014/main" id="{CD2175AD-F8EE-46D2-9C4A-7DD5BA994C8B}"/>
              </a:ext>
            </a:extLst>
          </p:cNvPr>
          <p:cNvSpPr/>
          <p:nvPr>
            <p:custDataLst>
              <p:tags r:id="rId4"/>
            </p:custDataLst>
          </p:nvPr>
        </p:nvSpPr>
        <p:spPr>
          <a:xfrm>
            <a:off x="987136" y="5233344"/>
            <a:ext cx="10515600" cy="830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3121463B-6439-4343-9393-ECE395F68C64}"/>
              </a:ext>
            </a:extLst>
          </p:cNvPr>
          <p:cNvGraphicFramePr>
            <a:graphicFrameLocks noGrp="1"/>
          </p:cNvGraphicFramePr>
          <p:nvPr>
            <p:extLst>
              <p:ext uri="{D42A27DB-BD31-4B8C-83A1-F6EECF244321}">
                <p14:modId xmlns:p14="http://schemas.microsoft.com/office/powerpoint/2010/main" val="2277763384"/>
              </p:ext>
            </p:extLst>
          </p:nvPr>
        </p:nvGraphicFramePr>
        <p:xfrm>
          <a:off x="2806276" y="251864"/>
          <a:ext cx="6642524" cy="2110996"/>
        </p:xfrm>
        <a:graphic>
          <a:graphicData uri="http://schemas.openxmlformats.org/drawingml/2006/table">
            <a:tbl>
              <a:tblPr firstRow="1" bandRow="1">
                <a:tableStyleId>{2D5ABB26-0587-4C30-8999-92F81FD0307C}</a:tableStyleId>
              </a:tblPr>
              <a:tblGrid>
                <a:gridCol w="900240">
                  <a:extLst>
                    <a:ext uri="{9D8B030D-6E8A-4147-A177-3AD203B41FA5}">
                      <a16:colId xmlns:a16="http://schemas.microsoft.com/office/drawing/2014/main" val="3967896573"/>
                    </a:ext>
                  </a:extLst>
                </a:gridCol>
                <a:gridCol w="2475230">
                  <a:extLst>
                    <a:ext uri="{9D8B030D-6E8A-4147-A177-3AD203B41FA5}">
                      <a16:colId xmlns:a16="http://schemas.microsoft.com/office/drawing/2014/main" val="3487983649"/>
                    </a:ext>
                  </a:extLst>
                </a:gridCol>
                <a:gridCol w="1726421">
                  <a:extLst>
                    <a:ext uri="{9D8B030D-6E8A-4147-A177-3AD203B41FA5}">
                      <a16:colId xmlns:a16="http://schemas.microsoft.com/office/drawing/2014/main" val="3444635735"/>
                    </a:ext>
                  </a:extLst>
                </a:gridCol>
                <a:gridCol w="1540633">
                  <a:extLst>
                    <a:ext uri="{9D8B030D-6E8A-4147-A177-3AD203B41FA5}">
                      <a16:colId xmlns:a16="http://schemas.microsoft.com/office/drawing/2014/main" val="2163923245"/>
                    </a:ext>
                  </a:extLst>
                </a:gridCol>
              </a:tblGrid>
              <a:tr h="0">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ct val="107000"/>
                        </a:lnSpc>
                        <a:spcAft>
                          <a:spcPts val="0"/>
                        </a:spcAft>
                      </a:pPr>
                      <a:r>
                        <a:rPr lang="en-CA" sz="2800">
                          <a:effectLst/>
                        </a:rPr>
                        <a:t>Severe Malaria?</a:t>
                      </a:r>
                      <a:endParaRPr lang="en-US" sz="2800">
                        <a:effectLst/>
                        <a:latin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07765213"/>
                  </a:ext>
                </a:extLst>
              </a:tr>
              <a:tr h="0">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pPr>
                      <a:endParaRPr lang="en-US" sz="2800">
                        <a:effectLst/>
                        <a:latin typeface="Calibri" panose="020F050202020403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0"/>
                        </a:spcAft>
                      </a:pPr>
                      <a:r>
                        <a:rPr lang="en-CA" sz="2800">
                          <a:effectLst/>
                        </a:rPr>
                        <a:t>Yes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No</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2204389"/>
                  </a:ext>
                </a:extLst>
              </a:tr>
              <a:tr h="0">
                <a:tc rowSpan="2">
                  <a:txBody>
                    <a:bodyPr/>
                    <a:lstStyle/>
                    <a:p>
                      <a:pPr>
                        <a:lnSpc>
                          <a:spcPct val="107000"/>
                        </a:lnSpc>
                        <a:spcAft>
                          <a:spcPts val="0"/>
                        </a:spcAft>
                      </a:pPr>
                      <a:r>
                        <a:rPr lang="en-CA" sz="2800">
                          <a:effectLst/>
                        </a:rPr>
                        <a:t>Age</a:t>
                      </a:r>
                      <a:endParaRPr lang="en-US" sz="2800">
                        <a:effectLst/>
                        <a:latin typeface="Calibri" panose="020F050202020403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CA" sz="2800">
                          <a:effectLst/>
                        </a:rPr>
                        <a:t>0 to &lt; 2 years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173</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846</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7545429"/>
                  </a:ext>
                </a:extLst>
              </a:tr>
              <a:tr h="0">
                <a:tc vMerge="1">
                  <a:txBody>
                    <a:bodyPr/>
                    <a:lstStyle/>
                    <a:p>
                      <a:endParaRPr lang="en-US"/>
                    </a:p>
                  </a:txBody>
                  <a:tcPr/>
                </a:tc>
                <a:tc>
                  <a:txBody>
                    <a:bodyPr/>
                    <a:lstStyle/>
                    <a:p>
                      <a:pPr>
                        <a:lnSpc>
                          <a:spcPct val="107000"/>
                        </a:lnSpc>
                        <a:spcAft>
                          <a:spcPts val="0"/>
                        </a:spcAft>
                      </a:pPr>
                      <a:r>
                        <a:rPr lang="en-CA" sz="2800">
                          <a:effectLst/>
                        </a:rPr>
                        <a:t>2 to &lt; 5 years</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207</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CA" sz="2800">
                          <a:effectLst/>
                        </a:rPr>
                        <a:t>2216</a:t>
                      </a:r>
                      <a:endParaRPr lang="en-US" sz="2800">
                        <a:effectLst/>
                        <a:latin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451191"/>
                  </a:ext>
                </a:extLst>
              </a:tr>
            </a:tbl>
          </a:graphicData>
        </a:graphic>
      </p:graphicFrame>
      <p:pic>
        <p:nvPicPr>
          <p:cNvPr id="13" name="Picture 2" descr="Free Close-Up View of Mosquito Stock Photo">
            <a:extLst>
              <a:ext uri="{FF2B5EF4-FFF2-40B4-BE49-F238E27FC236}">
                <a16:creationId xmlns:a16="http://schemas.microsoft.com/office/drawing/2014/main" id="{C6EB3C8D-F101-4F33-84EE-4A770A2282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13040" y="0"/>
            <a:ext cx="1978959" cy="13193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3B4D7A60-4469-4AA3-BA08-0EADEB2EC0A1}"/>
                  </a:ext>
                </a:extLst>
              </p14:cNvPr>
              <p14:cNvContentPartPr/>
              <p14:nvPr/>
            </p14:nvContentPartPr>
            <p14:xfrm>
              <a:off x="2099880" y="2422800"/>
              <a:ext cx="8012520" cy="3598920"/>
            </p14:xfrm>
          </p:contentPart>
        </mc:Choice>
        <mc:Fallback xmlns="">
          <p:pic>
            <p:nvPicPr>
              <p:cNvPr id="6" name="Ink 5">
                <a:extLst>
                  <a:ext uri="{FF2B5EF4-FFF2-40B4-BE49-F238E27FC236}">
                    <a16:creationId xmlns:a16="http://schemas.microsoft.com/office/drawing/2014/main" id="{3B4D7A60-4469-4AA3-BA08-0EADEB2EC0A1}"/>
                  </a:ext>
                </a:extLst>
              </p:cNvPr>
              <p:cNvPicPr/>
              <p:nvPr/>
            </p:nvPicPr>
            <p:blipFill>
              <a:blip r:embed="rId10"/>
              <a:stretch>
                <a:fillRect/>
              </a:stretch>
            </p:blipFill>
            <p:spPr>
              <a:xfrm>
                <a:off x="2090520" y="2413440"/>
                <a:ext cx="8031240" cy="3617640"/>
              </a:xfrm>
              <a:prstGeom prst="rect">
                <a:avLst/>
              </a:prstGeom>
            </p:spPr>
          </p:pic>
        </mc:Fallback>
      </mc:AlternateContent>
    </p:spTree>
    <p:extLst>
      <p:ext uri="{BB962C8B-B14F-4D97-AF65-F5344CB8AC3E}">
        <p14:creationId xmlns:p14="http://schemas.microsoft.com/office/powerpoint/2010/main" val="74413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ABED-5D82-44B3-9633-2021FA44BBCD}"/>
              </a:ext>
            </a:extLst>
          </p:cNvPr>
          <p:cNvSpPr>
            <a:spLocks noGrp="1"/>
          </p:cNvSpPr>
          <p:nvPr>
            <p:ph type="title"/>
          </p:nvPr>
        </p:nvSpPr>
        <p:spPr/>
        <p:txBody>
          <a:bodyPr/>
          <a:lstStyle/>
          <a:p>
            <a:r>
              <a:rPr lang="en-CA"/>
              <a:t>Statistical Inference</a:t>
            </a:r>
          </a:p>
        </p:txBody>
      </p:sp>
      <p:sp>
        <p:nvSpPr>
          <p:cNvPr id="3" name="Text Placeholder 2">
            <a:extLst>
              <a:ext uri="{FF2B5EF4-FFF2-40B4-BE49-F238E27FC236}">
                <a16:creationId xmlns:a16="http://schemas.microsoft.com/office/drawing/2014/main" id="{36C5F8F7-A175-4082-BE67-B12660E9DCFD}"/>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857C6E29-A79E-479C-9623-94BB7911F19E}"/>
              </a:ext>
            </a:extLst>
          </p:cNvPr>
          <p:cNvSpPr>
            <a:spLocks noGrp="1"/>
          </p:cNvSpPr>
          <p:nvPr>
            <p:ph type="sldNum" sz="quarter" idx="12"/>
          </p:nvPr>
        </p:nvSpPr>
        <p:spPr/>
        <p:txBody>
          <a:bodyPr/>
          <a:lstStyle/>
          <a:p>
            <a:fld id="{98505B74-C043-43EB-B7F7-1CE882BEB3D1}" type="slidenum">
              <a:rPr lang="en-US" smtClean="0"/>
              <a:t>48</a:t>
            </a:fld>
            <a:endParaRPr lang="en-US"/>
          </a:p>
        </p:txBody>
      </p:sp>
    </p:spTree>
    <p:extLst>
      <p:ext uri="{BB962C8B-B14F-4D97-AF65-F5344CB8AC3E}">
        <p14:creationId xmlns:p14="http://schemas.microsoft.com/office/powerpoint/2010/main" val="5923009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rd's Eye View of Group of People">
            <a:extLst>
              <a:ext uri="{FF2B5EF4-FFF2-40B4-BE49-F238E27FC236}">
                <a16:creationId xmlns:a16="http://schemas.microsoft.com/office/drawing/2014/main" id="{DB26C987-0F25-4C6C-9E53-6E904A638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6096000" cy="34302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EBA42C2-2B08-44EB-8E30-DF1C9B680CBD}"/>
              </a:ext>
            </a:extLst>
          </p:cNvPr>
          <p:cNvSpPr>
            <a:spLocks noGrp="1"/>
          </p:cNvSpPr>
          <p:nvPr>
            <p:ph type="title"/>
          </p:nvPr>
        </p:nvSpPr>
        <p:spPr>
          <a:xfrm>
            <a:off x="6364814" y="365125"/>
            <a:ext cx="4988985" cy="1325563"/>
          </a:xfrm>
        </p:spPr>
        <p:txBody>
          <a:bodyPr/>
          <a:lstStyle/>
          <a:p>
            <a:r>
              <a:rPr lang="en-CA"/>
              <a:t>Statistical Inference</a:t>
            </a:r>
            <a:endParaRPr lang="en-US"/>
          </a:p>
        </p:txBody>
      </p:sp>
      <p:sp>
        <p:nvSpPr>
          <p:cNvPr id="3" name="Content Placeholder 2">
            <a:extLst>
              <a:ext uri="{FF2B5EF4-FFF2-40B4-BE49-F238E27FC236}">
                <a16:creationId xmlns:a16="http://schemas.microsoft.com/office/drawing/2014/main" id="{800D996E-A358-46E2-A72E-BFEF0F1E1F05}"/>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75EE988A-8794-41E8-8CBA-354E480C0B8E}"/>
              </a:ext>
            </a:extLst>
          </p:cNvPr>
          <p:cNvSpPr/>
          <p:nvPr/>
        </p:nvSpPr>
        <p:spPr>
          <a:xfrm>
            <a:off x="433916" y="581520"/>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7D2C9C-3BA3-4F58-8330-F289711DC6B3}"/>
              </a:ext>
            </a:extLst>
          </p:cNvPr>
          <p:cNvSpPr/>
          <p:nvPr/>
        </p:nvSpPr>
        <p:spPr>
          <a:xfrm>
            <a:off x="1151466" y="1303679"/>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DE24CE-2719-43B9-B230-8473EC17D8DA}"/>
              </a:ext>
            </a:extLst>
          </p:cNvPr>
          <p:cNvSpPr/>
          <p:nvPr/>
        </p:nvSpPr>
        <p:spPr>
          <a:xfrm>
            <a:off x="287866" y="2383179"/>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07456B-07D2-4F3B-A683-6B81976885A6}"/>
              </a:ext>
            </a:extLst>
          </p:cNvPr>
          <p:cNvSpPr/>
          <p:nvPr/>
        </p:nvSpPr>
        <p:spPr>
          <a:xfrm>
            <a:off x="2745316" y="558313"/>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8C6CDB-D733-46AE-ACA1-E07102C4B099}"/>
              </a:ext>
            </a:extLst>
          </p:cNvPr>
          <p:cNvSpPr/>
          <p:nvPr/>
        </p:nvSpPr>
        <p:spPr>
          <a:xfrm>
            <a:off x="2714623" y="1971752"/>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0F9BDE-6B4E-4C20-84FF-A5F9FF52B788}"/>
              </a:ext>
            </a:extLst>
          </p:cNvPr>
          <p:cNvSpPr/>
          <p:nvPr/>
        </p:nvSpPr>
        <p:spPr>
          <a:xfrm>
            <a:off x="3716866" y="2994366"/>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54B6D3-6544-40D7-B91E-BEAF3E6D35C7}"/>
              </a:ext>
            </a:extLst>
          </p:cNvPr>
          <p:cNvSpPr/>
          <p:nvPr/>
        </p:nvSpPr>
        <p:spPr>
          <a:xfrm>
            <a:off x="4688416" y="2353622"/>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027689-7359-490D-899E-656718AD50AC}"/>
              </a:ext>
            </a:extLst>
          </p:cNvPr>
          <p:cNvSpPr/>
          <p:nvPr/>
        </p:nvSpPr>
        <p:spPr>
          <a:xfrm>
            <a:off x="4809066" y="731951"/>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1791F1-66F6-42FD-AB8B-16904FDFA055}"/>
              </a:ext>
            </a:extLst>
          </p:cNvPr>
          <p:cNvSpPr/>
          <p:nvPr/>
        </p:nvSpPr>
        <p:spPr>
          <a:xfrm>
            <a:off x="4121150" y="1303679"/>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48D50F6-FB88-4203-B7A8-C36E7D26AEF9}"/>
              </a:ext>
            </a:extLst>
          </p:cNvPr>
          <p:cNvSpPr/>
          <p:nvPr/>
        </p:nvSpPr>
        <p:spPr>
          <a:xfrm>
            <a:off x="3312582" y="35550"/>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3C7C110-93C2-4C7C-9B3A-698663694F4A}"/>
              </a:ext>
            </a:extLst>
          </p:cNvPr>
          <p:cNvSpPr>
            <a:spLocks noGrp="1"/>
          </p:cNvSpPr>
          <p:nvPr>
            <p:ph type="sldNum" sz="quarter" idx="12"/>
          </p:nvPr>
        </p:nvSpPr>
        <p:spPr/>
        <p:txBody>
          <a:bodyPr/>
          <a:lstStyle/>
          <a:p>
            <a:fld id="{98505B74-C043-43EB-B7F7-1CE882BEB3D1}" type="slidenum">
              <a:rPr lang="en-US" smtClean="0"/>
              <a:pPr/>
              <a:t>49</a:t>
            </a:fld>
            <a:endParaRPr lang="en-US"/>
          </a:p>
        </p:txBody>
      </p:sp>
    </p:spTree>
    <p:extLst>
      <p:ext uri="{BB962C8B-B14F-4D97-AF65-F5344CB8AC3E}">
        <p14:creationId xmlns:p14="http://schemas.microsoft.com/office/powerpoint/2010/main" val="126504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06B1-1E9C-4E24-85EC-758E4FA7D56F}"/>
              </a:ext>
            </a:extLst>
          </p:cNvPr>
          <p:cNvSpPr>
            <a:spLocks noGrp="1"/>
          </p:cNvSpPr>
          <p:nvPr>
            <p:ph type="title"/>
          </p:nvPr>
        </p:nvSpPr>
        <p:spPr/>
        <p:txBody>
          <a:bodyPr/>
          <a:lstStyle/>
          <a:p>
            <a:r>
              <a:rPr lang="en-CA"/>
              <a:t>Incidence and Prevalence</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82361A-A463-4BAA-84A3-DA93BD00B227}"/>
                  </a:ext>
                </a:extLst>
              </p:cNvPr>
              <p:cNvSpPr>
                <a:spLocks noGrp="1"/>
              </p:cNvSpPr>
              <p:nvPr>
                <p:ph idx="1"/>
              </p:nvPr>
            </p:nvSpPr>
            <p:spPr/>
            <p:txBody>
              <a:bodyPr/>
              <a:lstStyle/>
              <a:p>
                <a:r>
                  <a:rPr lang="en-CA" b="1"/>
                  <a:t>Prevalence</a:t>
                </a:r>
                <a:r>
                  <a:rPr lang="en-CA"/>
                  <a:t>: the </a:t>
                </a:r>
                <a:r>
                  <a:rPr lang="en-CA" i="1"/>
                  <a:t>proportion</a:t>
                </a:r>
                <a:r>
                  <a:rPr lang="en-CA"/>
                  <a:t> of a population with the disease (overall)</a:t>
                </a:r>
                <a:endParaRPr lang="en-US"/>
              </a:p>
              <a:p>
                <a:pPr marL="0" indent="0">
                  <a:buNone/>
                </a:pPr>
                <a:endParaRPr lang="en-CA" b="1"/>
              </a:p>
              <a:p>
                <a:pPr marL="0" indent="0">
                  <a:buNone/>
                </a:pPr>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Prevalence</m:t>
                      </m:r>
                      <m:r>
                        <a:rPr lang="en-CA" b="0" i="0" smtClean="0">
                          <a:latin typeface="Cambria Math" panose="02040503050406030204" pitchFamily="18" charset="0"/>
                        </a:rPr>
                        <m:t>=</m:t>
                      </m:r>
                      <m:f>
                        <m:fPr>
                          <m:ctrlPr>
                            <a:rPr lang="en-CA" b="0" i="1" smtClean="0">
                              <a:latin typeface="Cambria Math" panose="02040503050406030204" pitchFamily="18" charset="0"/>
                            </a:rPr>
                          </m:ctrlPr>
                        </m:fPr>
                        <m:num>
                          <m:r>
                            <m:rPr>
                              <m:sty m:val="p"/>
                            </m:rPr>
                            <a:rPr lang="en-CA" b="0" i="0" smtClean="0">
                              <a:latin typeface="Cambria Math" panose="02040503050406030204" pitchFamily="18" charset="0"/>
                            </a:rPr>
                            <m:t>Number</m:t>
                          </m:r>
                          <m:r>
                            <a:rPr lang="en-CA" b="0" i="0" smtClean="0">
                              <a:latin typeface="Cambria Math" panose="02040503050406030204" pitchFamily="18" charset="0"/>
                            </a:rPr>
                            <m:t> </m:t>
                          </m:r>
                          <m:r>
                            <m:rPr>
                              <m:sty m:val="p"/>
                            </m:rPr>
                            <a:rPr lang="en-CA" b="0" i="0" smtClean="0">
                              <a:latin typeface="Cambria Math" panose="02040503050406030204" pitchFamily="18" charset="0"/>
                            </a:rPr>
                            <m:t>of</m:t>
                          </m:r>
                          <m:r>
                            <a:rPr lang="en-CA" b="0" i="0" smtClean="0">
                              <a:latin typeface="Cambria Math" panose="02040503050406030204" pitchFamily="18" charset="0"/>
                            </a:rPr>
                            <m:t> </m:t>
                          </m:r>
                          <m:r>
                            <m:rPr>
                              <m:sty m:val="p"/>
                            </m:rPr>
                            <a:rPr lang="en-CA" b="0" i="0" smtClean="0">
                              <a:latin typeface="Cambria Math" panose="02040503050406030204" pitchFamily="18" charset="0"/>
                            </a:rPr>
                            <m:t>subjects</m:t>
                          </m:r>
                          <m:r>
                            <a:rPr lang="en-CA" b="0" i="0" smtClean="0">
                              <a:latin typeface="Cambria Math" panose="02040503050406030204" pitchFamily="18" charset="0"/>
                            </a:rPr>
                            <m:t> </m:t>
                          </m:r>
                          <m:r>
                            <m:rPr>
                              <m:sty m:val="p"/>
                            </m:rPr>
                            <a:rPr lang="en-CA" b="0" i="0" smtClean="0">
                              <a:latin typeface="Cambria Math" panose="02040503050406030204" pitchFamily="18" charset="0"/>
                            </a:rPr>
                            <m:t>with</m:t>
                          </m:r>
                          <m:r>
                            <a:rPr lang="en-CA" b="0" i="0" smtClean="0">
                              <a:latin typeface="Cambria Math" panose="02040503050406030204" pitchFamily="18" charset="0"/>
                            </a:rPr>
                            <m:t> </m:t>
                          </m:r>
                          <m:r>
                            <m:rPr>
                              <m:sty m:val="p"/>
                            </m:rPr>
                            <a:rPr lang="en-CA" b="0" i="0" smtClean="0">
                              <a:latin typeface="Cambria Math" panose="02040503050406030204" pitchFamily="18" charset="0"/>
                            </a:rPr>
                            <m:t>the</m:t>
                          </m:r>
                          <m:r>
                            <a:rPr lang="en-CA" b="0" i="0" smtClean="0">
                              <a:latin typeface="Cambria Math" panose="02040503050406030204" pitchFamily="18" charset="0"/>
                            </a:rPr>
                            <m:t> </m:t>
                          </m:r>
                          <m:r>
                            <m:rPr>
                              <m:sty m:val="p"/>
                            </m:rPr>
                            <a:rPr lang="en-CA" b="0" i="0" smtClean="0">
                              <a:latin typeface="Cambria Math" panose="02040503050406030204" pitchFamily="18" charset="0"/>
                            </a:rPr>
                            <m:t>disease</m:t>
                          </m:r>
                        </m:num>
                        <m:den>
                          <m:r>
                            <m:rPr>
                              <m:sty m:val="p"/>
                            </m:rPr>
                            <a:rPr lang="en-CA" b="0" i="0" smtClean="0">
                              <a:latin typeface="Cambria Math" panose="02040503050406030204" pitchFamily="18" charset="0"/>
                            </a:rPr>
                            <m:t>Total</m:t>
                          </m:r>
                          <m:r>
                            <a:rPr lang="en-CA" b="0" i="0" smtClean="0">
                              <a:latin typeface="Cambria Math" panose="02040503050406030204" pitchFamily="18" charset="0"/>
                            </a:rPr>
                            <m:t> </m:t>
                          </m:r>
                          <m:r>
                            <m:rPr>
                              <m:sty m:val="p"/>
                            </m:rPr>
                            <a:rPr lang="en-CA" b="0" i="0" smtClean="0">
                              <a:latin typeface="Cambria Math" panose="02040503050406030204" pitchFamily="18" charset="0"/>
                            </a:rPr>
                            <m:t>number</m:t>
                          </m:r>
                          <m:r>
                            <a:rPr lang="en-CA" b="0" i="0" smtClean="0">
                              <a:latin typeface="Cambria Math" panose="02040503050406030204" pitchFamily="18" charset="0"/>
                            </a:rPr>
                            <m:t> </m:t>
                          </m:r>
                          <m:r>
                            <m:rPr>
                              <m:sty m:val="p"/>
                            </m:rPr>
                            <a:rPr lang="en-CA" b="0" i="0" smtClean="0">
                              <a:latin typeface="Cambria Math" panose="02040503050406030204" pitchFamily="18" charset="0"/>
                            </a:rPr>
                            <m:t>of</m:t>
                          </m:r>
                          <m:r>
                            <a:rPr lang="en-CA" b="0" i="0" smtClean="0">
                              <a:latin typeface="Cambria Math" panose="02040503050406030204" pitchFamily="18" charset="0"/>
                            </a:rPr>
                            <m:t> </m:t>
                          </m:r>
                          <m:r>
                            <m:rPr>
                              <m:sty m:val="p"/>
                            </m:rPr>
                            <a:rPr lang="en-CA" b="0" i="0" smtClean="0">
                              <a:latin typeface="Cambria Math" panose="02040503050406030204" pitchFamily="18" charset="0"/>
                            </a:rPr>
                            <m:t>subjects</m:t>
                          </m:r>
                          <m:r>
                            <a:rPr lang="en-CA" b="0" i="0" smtClean="0">
                              <a:latin typeface="Cambria Math" panose="02040503050406030204" pitchFamily="18" charset="0"/>
                            </a:rPr>
                            <m:t> </m:t>
                          </m:r>
                          <m:r>
                            <m:rPr>
                              <m:sty m:val="p"/>
                            </m:rPr>
                            <a:rPr lang="en-CA" b="0" i="0" smtClean="0">
                              <a:latin typeface="Cambria Math" panose="02040503050406030204" pitchFamily="18" charset="0"/>
                            </a:rPr>
                            <m:t>in</m:t>
                          </m:r>
                          <m:r>
                            <a:rPr lang="en-CA" b="0" i="0" smtClean="0">
                              <a:latin typeface="Cambria Math" panose="02040503050406030204" pitchFamily="18" charset="0"/>
                            </a:rPr>
                            <m:t> </m:t>
                          </m:r>
                          <m:r>
                            <m:rPr>
                              <m:sty m:val="p"/>
                            </m:rPr>
                            <a:rPr lang="en-CA" b="0" i="0" smtClean="0">
                              <a:latin typeface="Cambria Math" panose="02040503050406030204" pitchFamily="18" charset="0"/>
                            </a:rPr>
                            <m:t>the</m:t>
                          </m:r>
                          <m:r>
                            <a:rPr lang="en-CA" b="0" i="0" smtClean="0">
                              <a:latin typeface="Cambria Math" panose="02040503050406030204" pitchFamily="18" charset="0"/>
                            </a:rPr>
                            <m:t> </m:t>
                          </m:r>
                          <m:r>
                            <m:rPr>
                              <m:sty m:val="p"/>
                            </m:rPr>
                            <a:rPr lang="en-CA" b="0" i="0" smtClean="0">
                              <a:latin typeface="Cambria Math" panose="02040503050406030204" pitchFamily="18" charset="0"/>
                            </a:rPr>
                            <m:t>population</m:t>
                          </m:r>
                        </m:den>
                      </m:f>
                    </m:oMath>
                  </m:oMathPara>
                </a14:m>
                <a:endParaRPr lang="en-CA"/>
              </a:p>
              <a:p>
                <a:endParaRPr lang="en-CA" b="1"/>
              </a:p>
              <a:p>
                <a:r>
                  <a:rPr lang="en-CA" b="1"/>
                  <a:t>Incidence</a:t>
                </a:r>
                <a:r>
                  <a:rPr lang="en-CA"/>
                  <a:t>: measures new cases of a disease in a population in a specific time period</a:t>
                </a:r>
              </a:p>
              <a:p>
                <a:pPr lvl="1"/>
                <a:r>
                  <a:rPr lang="en-CA"/>
                  <a:t>Reported as </a:t>
                </a:r>
                <a:r>
                  <a:rPr lang="en-CA" i="1"/>
                  <a:t>incidence rate </a:t>
                </a:r>
                <a:r>
                  <a:rPr lang="en-CA"/>
                  <a:t>or </a:t>
                </a:r>
                <a:r>
                  <a:rPr lang="en-CA" i="1"/>
                  <a:t>incidence proportion </a:t>
                </a:r>
                <a:r>
                  <a:rPr lang="en-CA"/>
                  <a:t>(also called </a:t>
                </a:r>
                <a:r>
                  <a:rPr lang="en-CA" i="1"/>
                  <a:t>incidence risk </a:t>
                </a:r>
                <a:r>
                  <a:rPr lang="en-CA"/>
                  <a:t>or </a:t>
                </a:r>
                <a:r>
                  <a:rPr lang="en-CA" i="1"/>
                  <a:t>cumulative incidence</a:t>
                </a:r>
                <a:r>
                  <a:rPr lang="en-CA"/>
                  <a:t>)</a:t>
                </a:r>
                <a:endParaRPr lang="en-CA" i="1"/>
              </a:p>
            </p:txBody>
          </p:sp>
        </mc:Choice>
        <mc:Fallback xmlns="">
          <p:sp>
            <p:nvSpPr>
              <p:cNvPr id="3" name="Content Placeholder 2">
                <a:extLst>
                  <a:ext uri="{FF2B5EF4-FFF2-40B4-BE49-F238E27FC236}">
                    <a16:creationId xmlns:a16="http://schemas.microsoft.com/office/drawing/2014/main" id="{3682361A-A463-4BAA-84A3-DA93BD00B227}"/>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E60DE65-3FD1-4CCE-AC18-DD3D12EE203A}"/>
              </a:ext>
            </a:extLst>
          </p:cNvPr>
          <p:cNvSpPr>
            <a:spLocks noGrp="1"/>
          </p:cNvSpPr>
          <p:nvPr>
            <p:ph type="sldNum" sz="quarter" idx="12"/>
          </p:nvPr>
        </p:nvSpPr>
        <p:spPr/>
        <p:txBody>
          <a:bodyPr/>
          <a:lstStyle/>
          <a:p>
            <a:fld id="{98505B74-C043-43EB-B7F7-1CE882BEB3D1}" type="slidenum">
              <a:rPr lang="en-US" smtClean="0"/>
              <a:pPr/>
              <a:t>5</a:t>
            </a:fld>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40CFA65-7DF1-4827-94CE-59248056E300}"/>
                  </a:ext>
                </a:extLst>
              </p14:cNvPr>
              <p14:cNvContentPartPr/>
              <p14:nvPr/>
            </p14:nvContentPartPr>
            <p14:xfrm>
              <a:off x="892800" y="3803400"/>
              <a:ext cx="4013640" cy="1639800"/>
            </p14:xfrm>
          </p:contentPart>
        </mc:Choice>
        <mc:Fallback xmlns="">
          <p:pic>
            <p:nvPicPr>
              <p:cNvPr id="5" name="Ink 4">
                <a:extLst>
                  <a:ext uri="{FF2B5EF4-FFF2-40B4-BE49-F238E27FC236}">
                    <a16:creationId xmlns:a16="http://schemas.microsoft.com/office/drawing/2014/main" id="{940CFA65-7DF1-4827-94CE-59248056E300}"/>
                  </a:ext>
                </a:extLst>
              </p:cNvPr>
              <p:cNvPicPr/>
              <p:nvPr/>
            </p:nvPicPr>
            <p:blipFill>
              <a:blip r:embed="rId5"/>
              <a:stretch>
                <a:fillRect/>
              </a:stretch>
            </p:blipFill>
            <p:spPr>
              <a:xfrm>
                <a:off x="883440" y="3794040"/>
                <a:ext cx="4032360" cy="1658520"/>
              </a:xfrm>
              <a:prstGeom prst="rect">
                <a:avLst/>
              </a:prstGeom>
            </p:spPr>
          </p:pic>
        </mc:Fallback>
      </mc:AlternateContent>
    </p:spTree>
    <p:extLst>
      <p:ext uri="{BB962C8B-B14F-4D97-AF65-F5344CB8AC3E}">
        <p14:creationId xmlns:p14="http://schemas.microsoft.com/office/powerpoint/2010/main" val="1534200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rd's Eye View of Group of People">
            <a:extLst>
              <a:ext uri="{FF2B5EF4-FFF2-40B4-BE49-F238E27FC236}">
                <a16:creationId xmlns:a16="http://schemas.microsoft.com/office/drawing/2014/main" id="{DB26C987-0F25-4C6C-9E53-6E904A638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6096000" cy="34302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EBA42C2-2B08-44EB-8E30-DF1C9B680CBD}"/>
              </a:ext>
            </a:extLst>
          </p:cNvPr>
          <p:cNvSpPr>
            <a:spLocks noGrp="1"/>
          </p:cNvSpPr>
          <p:nvPr>
            <p:ph type="title"/>
          </p:nvPr>
        </p:nvSpPr>
        <p:spPr/>
        <p:txBody>
          <a:bodyPr/>
          <a:lstStyle/>
          <a:p>
            <a:r>
              <a:rPr lang="en-CA"/>
              <a:t>Statistical Inference</a:t>
            </a:r>
            <a:endParaRPr lang="en-US"/>
          </a:p>
        </p:txBody>
      </p:sp>
      <p:sp>
        <p:nvSpPr>
          <p:cNvPr id="3" name="Content Placeholder 2">
            <a:extLst>
              <a:ext uri="{FF2B5EF4-FFF2-40B4-BE49-F238E27FC236}">
                <a16:creationId xmlns:a16="http://schemas.microsoft.com/office/drawing/2014/main" id="{800D996E-A358-46E2-A72E-BFEF0F1E1F05}"/>
              </a:ext>
            </a:extLst>
          </p:cNvPr>
          <p:cNvSpPr>
            <a:spLocks noGrp="1"/>
          </p:cNvSpPr>
          <p:nvPr>
            <p:ph idx="1"/>
          </p:nvPr>
        </p:nvSpPr>
        <p:spPr/>
        <p:txBody>
          <a:bodyPr/>
          <a:lstStyle/>
          <a:p>
            <a:endParaRPr lang="en-US"/>
          </a:p>
        </p:txBody>
      </p:sp>
      <p:pic>
        <p:nvPicPr>
          <p:cNvPr id="5" name="Picture 2" descr="Bird's Eye View of Group of People">
            <a:extLst>
              <a:ext uri="{FF2B5EF4-FFF2-40B4-BE49-F238E27FC236}">
                <a16:creationId xmlns:a16="http://schemas.microsoft.com/office/drawing/2014/main" id="{3CB0F795-6BDC-4B5C-963D-B3EE88A74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29000"/>
            <a:ext cx="6096000" cy="343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0229A9-7465-4D78-92BB-A83356A70C8A}"/>
              </a:ext>
            </a:extLst>
          </p:cNvPr>
          <p:cNvSpPr/>
          <p:nvPr/>
        </p:nvSpPr>
        <p:spPr>
          <a:xfrm>
            <a:off x="0" y="-1"/>
            <a:ext cx="3312582" cy="5815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392C384-1B0A-4580-9170-60B378870A38}"/>
              </a:ext>
            </a:extLst>
          </p:cNvPr>
          <p:cNvSpPr/>
          <p:nvPr/>
        </p:nvSpPr>
        <p:spPr>
          <a:xfrm>
            <a:off x="0" y="533739"/>
            <a:ext cx="404284" cy="1819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90591E-7623-4FC9-8379-763B33ABF276}"/>
              </a:ext>
            </a:extLst>
          </p:cNvPr>
          <p:cNvSpPr/>
          <p:nvPr/>
        </p:nvSpPr>
        <p:spPr>
          <a:xfrm>
            <a:off x="841375" y="558313"/>
            <a:ext cx="1903940" cy="7453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D0CB022-72B1-4320-BDF9-82189C32042D}"/>
              </a:ext>
            </a:extLst>
          </p:cNvPr>
          <p:cNvSpPr/>
          <p:nvPr/>
        </p:nvSpPr>
        <p:spPr>
          <a:xfrm>
            <a:off x="692149" y="1697916"/>
            <a:ext cx="2022474" cy="17310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90E5D8-FF52-4E8C-B926-E05AAA09E428}"/>
              </a:ext>
            </a:extLst>
          </p:cNvPr>
          <p:cNvSpPr/>
          <p:nvPr/>
        </p:nvSpPr>
        <p:spPr>
          <a:xfrm>
            <a:off x="0" y="2777151"/>
            <a:ext cx="3716866" cy="6590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832DFE-1EA6-427B-9675-50575D0A995E}"/>
              </a:ext>
            </a:extLst>
          </p:cNvPr>
          <p:cNvSpPr/>
          <p:nvPr/>
        </p:nvSpPr>
        <p:spPr>
          <a:xfrm>
            <a:off x="0" y="1165035"/>
            <a:ext cx="318558" cy="1819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D8DA66F-DDF7-489D-8860-1F9974231092}"/>
              </a:ext>
            </a:extLst>
          </p:cNvPr>
          <p:cNvSpPr/>
          <p:nvPr/>
        </p:nvSpPr>
        <p:spPr>
          <a:xfrm>
            <a:off x="395816" y="1000176"/>
            <a:ext cx="748239" cy="1376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C8FB30-69ED-4460-802E-AF4A2463C6FF}"/>
              </a:ext>
            </a:extLst>
          </p:cNvPr>
          <p:cNvSpPr/>
          <p:nvPr/>
        </p:nvSpPr>
        <p:spPr>
          <a:xfrm>
            <a:off x="1553633" y="1018739"/>
            <a:ext cx="1168401" cy="1376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74A9CB-996D-4B9D-B3FF-1AC7B3FD5D0F}"/>
              </a:ext>
            </a:extLst>
          </p:cNvPr>
          <p:cNvSpPr/>
          <p:nvPr/>
        </p:nvSpPr>
        <p:spPr>
          <a:xfrm>
            <a:off x="2698749" y="945735"/>
            <a:ext cx="1422401" cy="1024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29D10A3-96F8-4551-BE3A-C67E4E9181F8}"/>
              </a:ext>
            </a:extLst>
          </p:cNvPr>
          <p:cNvSpPr/>
          <p:nvPr/>
        </p:nvSpPr>
        <p:spPr>
          <a:xfrm>
            <a:off x="3697817" y="-7227"/>
            <a:ext cx="1111249" cy="12864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E8B3BD-24B6-422F-AF68-78D3AFA45367}"/>
              </a:ext>
            </a:extLst>
          </p:cNvPr>
          <p:cNvSpPr/>
          <p:nvPr/>
        </p:nvSpPr>
        <p:spPr>
          <a:xfrm>
            <a:off x="3158068" y="430530"/>
            <a:ext cx="986363" cy="25638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EA3CAFB-244F-4253-970B-1F2073A9537E}"/>
              </a:ext>
            </a:extLst>
          </p:cNvPr>
          <p:cNvSpPr/>
          <p:nvPr/>
        </p:nvSpPr>
        <p:spPr>
          <a:xfrm>
            <a:off x="5204885" y="-7676"/>
            <a:ext cx="891115" cy="34439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605D2-340A-439C-8640-8B2F5727EBB7}"/>
              </a:ext>
            </a:extLst>
          </p:cNvPr>
          <p:cNvSpPr/>
          <p:nvPr/>
        </p:nvSpPr>
        <p:spPr>
          <a:xfrm>
            <a:off x="4576229" y="-4877"/>
            <a:ext cx="1168401" cy="7368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74FB0E4-ED78-4902-AFE2-D35E30DDD460}"/>
              </a:ext>
            </a:extLst>
          </p:cNvPr>
          <p:cNvSpPr/>
          <p:nvPr/>
        </p:nvSpPr>
        <p:spPr>
          <a:xfrm>
            <a:off x="4548189" y="1140977"/>
            <a:ext cx="1168401" cy="12066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968A47-FFE2-4ECF-B063-52976EE81181}"/>
              </a:ext>
            </a:extLst>
          </p:cNvPr>
          <p:cNvSpPr/>
          <p:nvPr/>
        </p:nvSpPr>
        <p:spPr>
          <a:xfrm>
            <a:off x="3742800" y="1695566"/>
            <a:ext cx="960429" cy="1306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E40ED5C-7493-4006-B797-5A35158ED3A6}"/>
              </a:ext>
            </a:extLst>
          </p:cNvPr>
          <p:cNvSpPr/>
          <p:nvPr/>
        </p:nvSpPr>
        <p:spPr>
          <a:xfrm>
            <a:off x="5061213" y="2127278"/>
            <a:ext cx="960429" cy="1306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80ABFB-CE60-4440-B4D1-2ED9F9531AA0}"/>
              </a:ext>
            </a:extLst>
          </p:cNvPr>
          <p:cNvSpPr/>
          <p:nvPr/>
        </p:nvSpPr>
        <p:spPr>
          <a:xfrm>
            <a:off x="4121150" y="2750378"/>
            <a:ext cx="1344347" cy="68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0A99C1-9CF3-4D81-A341-3FABD0E3ED39}"/>
              </a:ext>
            </a:extLst>
          </p:cNvPr>
          <p:cNvSpPr/>
          <p:nvPr/>
        </p:nvSpPr>
        <p:spPr>
          <a:xfrm>
            <a:off x="2075794" y="2375205"/>
            <a:ext cx="1344347" cy="68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EE988A-8794-41E8-8CBA-354E480C0B8E}"/>
              </a:ext>
            </a:extLst>
          </p:cNvPr>
          <p:cNvSpPr/>
          <p:nvPr/>
        </p:nvSpPr>
        <p:spPr>
          <a:xfrm>
            <a:off x="433916" y="581520"/>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7D2C9C-3BA3-4F58-8330-F289711DC6B3}"/>
              </a:ext>
            </a:extLst>
          </p:cNvPr>
          <p:cNvSpPr/>
          <p:nvPr/>
        </p:nvSpPr>
        <p:spPr>
          <a:xfrm>
            <a:off x="1151466" y="1303679"/>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DE24CE-2719-43B9-B230-8473EC17D8DA}"/>
              </a:ext>
            </a:extLst>
          </p:cNvPr>
          <p:cNvSpPr/>
          <p:nvPr/>
        </p:nvSpPr>
        <p:spPr>
          <a:xfrm>
            <a:off x="287866" y="2383179"/>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07456B-07D2-4F3B-A683-6B81976885A6}"/>
              </a:ext>
            </a:extLst>
          </p:cNvPr>
          <p:cNvSpPr/>
          <p:nvPr/>
        </p:nvSpPr>
        <p:spPr>
          <a:xfrm>
            <a:off x="2745316" y="558313"/>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8C6CDB-D733-46AE-ACA1-E07102C4B099}"/>
              </a:ext>
            </a:extLst>
          </p:cNvPr>
          <p:cNvSpPr/>
          <p:nvPr/>
        </p:nvSpPr>
        <p:spPr>
          <a:xfrm>
            <a:off x="2714623" y="1971752"/>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0F9BDE-6B4E-4C20-84FF-A5F9FF52B788}"/>
              </a:ext>
            </a:extLst>
          </p:cNvPr>
          <p:cNvSpPr/>
          <p:nvPr/>
        </p:nvSpPr>
        <p:spPr>
          <a:xfrm>
            <a:off x="3716866" y="2994366"/>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54B6D3-6544-40D7-B91E-BEAF3E6D35C7}"/>
              </a:ext>
            </a:extLst>
          </p:cNvPr>
          <p:cNvSpPr/>
          <p:nvPr/>
        </p:nvSpPr>
        <p:spPr>
          <a:xfrm>
            <a:off x="4688416" y="2353622"/>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027689-7359-490D-899E-656718AD50AC}"/>
              </a:ext>
            </a:extLst>
          </p:cNvPr>
          <p:cNvSpPr/>
          <p:nvPr/>
        </p:nvSpPr>
        <p:spPr>
          <a:xfrm>
            <a:off x="4809066" y="731951"/>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1791F1-66F6-42FD-AB8B-16904FDFA055}"/>
              </a:ext>
            </a:extLst>
          </p:cNvPr>
          <p:cNvSpPr/>
          <p:nvPr/>
        </p:nvSpPr>
        <p:spPr>
          <a:xfrm>
            <a:off x="4121150" y="1303679"/>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48D50F6-FB88-4203-B7A8-C36E7D26AEF9}"/>
              </a:ext>
            </a:extLst>
          </p:cNvPr>
          <p:cNvSpPr/>
          <p:nvPr/>
        </p:nvSpPr>
        <p:spPr>
          <a:xfrm>
            <a:off x="3312582" y="35550"/>
            <a:ext cx="404284" cy="41142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Bent 15">
            <a:extLst>
              <a:ext uri="{FF2B5EF4-FFF2-40B4-BE49-F238E27FC236}">
                <a16:creationId xmlns:a16="http://schemas.microsoft.com/office/drawing/2014/main" id="{6EAD15D1-ABDB-4C02-AD5B-1293214FC274}"/>
              </a:ext>
            </a:extLst>
          </p:cNvPr>
          <p:cNvSpPr/>
          <p:nvPr/>
        </p:nvSpPr>
        <p:spPr>
          <a:xfrm rot="11296225" flipH="1">
            <a:off x="4608917" y="3577732"/>
            <a:ext cx="1493059" cy="1268696"/>
          </a:xfrm>
          <a:prstGeom prst="bentArrow">
            <a:avLst>
              <a:gd name="adj1" fmla="val 25000"/>
              <a:gd name="adj2" fmla="val 25000"/>
              <a:gd name="adj3" fmla="val 25000"/>
              <a:gd name="adj4" fmla="val 8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4FAE7453-D937-450C-BF72-CC886ACE3ECA}"/>
              </a:ext>
            </a:extLst>
          </p:cNvPr>
          <p:cNvSpPr txBox="1"/>
          <p:nvPr/>
        </p:nvSpPr>
        <p:spPr>
          <a:xfrm>
            <a:off x="6417461" y="2071824"/>
            <a:ext cx="4923801" cy="1110977"/>
          </a:xfrm>
          <a:prstGeom prst="rect">
            <a:avLst/>
          </a:prstGeom>
          <a:noFill/>
        </p:spPr>
        <p:txBody>
          <a:bodyPr wrap="square" rtlCol="0">
            <a:spAutoFit/>
          </a:bodyPr>
          <a:lstStyle/>
          <a:p>
            <a:r>
              <a:rPr lang="en-CA" sz="3200" i="1"/>
              <a:t>Use data from a small group (sample) …</a:t>
            </a:r>
            <a:endParaRPr lang="en-US" sz="3200" i="1"/>
          </a:p>
        </p:txBody>
      </p:sp>
      <p:sp>
        <p:nvSpPr>
          <p:cNvPr id="37" name="TextBox 36">
            <a:extLst>
              <a:ext uri="{FF2B5EF4-FFF2-40B4-BE49-F238E27FC236}">
                <a16:creationId xmlns:a16="http://schemas.microsoft.com/office/drawing/2014/main" id="{56B38ED8-12FE-4788-A769-9BC76E4030F3}"/>
              </a:ext>
            </a:extLst>
          </p:cNvPr>
          <p:cNvSpPr txBox="1"/>
          <p:nvPr/>
        </p:nvSpPr>
        <p:spPr>
          <a:xfrm>
            <a:off x="379530" y="4639805"/>
            <a:ext cx="5430084" cy="1077218"/>
          </a:xfrm>
          <a:prstGeom prst="rect">
            <a:avLst/>
          </a:prstGeom>
          <a:noFill/>
        </p:spPr>
        <p:txBody>
          <a:bodyPr wrap="square" rtlCol="0">
            <a:spAutoFit/>
          </a:bodyPr>
          <a:lstStyle/>
          <a:p>
            <a:r>
              <a:rPr lang="en-CA" sz="3200" i="1"/>
              <a:t>… to draw conclusions about a larger group (population).</a:t>
            </a:r>
            <a:endParaRPr lang="en-US" sz="3200" i="1"/>
          </a:p>
        </p:txBody>
      </p:sp>
      <p:sp>
        <p:nvSpPr>
          <p:cNvPr id="38" name="Title 1">
            <a:extLst>
              <a:ext uri="{FF2B5EF4-FFF2-40B4-BE49-F238E27FC236}">
                <a16:creationId xmlns:a16="http://schemas.microsoft.com/office/drawing/2014/main" id="{BE986E23-9765-4FF6-80BF-548B19169258}"/>
              </a:ext>
            </a:extLst>
          </p:cNvPr>
          <p:cNvSpPr txBox="1">
            <a:spLocks/>
          </p:cNvSpPr>
          <p:nvPr/>
        </p:nvSpPr>
        <p:spPr>
          <a:xfrm>
            <a:off x="6364814" y="365125"/>
            <a:ext cx="49889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t>Statistical Inference</a:t>
            </a:r>
            <a:endParaRPr lang="en-US"/>
          </a:p>
        </p:txBody>
      </p:sp>
      <p:sp>
        <p:nvSpPr>
          <p:cNvPr id="28" name="Slide Number Placeholder 27">
            <a:extLst>
              <a:ext uri="{FF2B5EF4-FFF2-40B4-BE49-F238E27FC236}">
                <a16:creationId xmlns:a16="http://schemas.microsoft.com/office/drawing/2014/main" id="{AFAB3152-2AA3-429C-B0FE-873FD87882A7}"/>
              </a:ext>
            </a:extLst>
          </p:cNvPr>
          <p:cNvSpPr>
            <a:spLocks noGrp="1"/>
          </p:cNvSpPr>
          <p:nvPr>
            <p:ph type="sldNum" sz="quarter" idx="12"/>
          </p:nvPr>
        </p:nvSpPr>
        <p:spPr/>
        <p:txBody>
          <a:bodyPr/>
          <a:lstStyle/>
          <a:p>
            <a:fld id="{98505B74-C043-43EB-B7F7-1CE882BEB3D1}" type="slidenum">
              <a:rPr lang="en-US" smtClean="0"/>
              <a:pPr/>
              <a:t>50</a:t>
            </a:fld>
            <a:endParaRPr lang="en-US"/>
          </a:p>
        </p:txBody>
      </p:sp>
    </p:spTree>
    <p:extLst>
      <p:ext uri="{BB962C8B-B14F-4D97-AF65-F5344CB8AC3E}">
        <p14:creationId xmlns:p14="http://schemas.microsoft.com/office/powerpoint/2010/main" val="401458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5" grpId="0"/>
      <p:bldP spid="3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A37BA-94A3-47EC-A049-6500FDCAB13A}"/>
              </a:ext>
            </a:extLst>
          </p:cNvPr>
          <p:cNvSpPr>
            <a:spLocks noGrp="1"/>
          </p:cNvSpPr>
          <p:nvPr>
            <p:ph type="title"/>
          </p:nvPr>
        </p:nvSpPr>
        <p:spPr/>
        <p:txBody>
          <a:bodyPr/>
          <a:lstStyle/>
          <a:p>
            <a:r>
              <a:rPr lang="en-CA"/>
              <a:t>Statistical Inference</a:t>
            </a:r>
            <a:endParaRPr lang="en-US"/>
          </a:p>
        </p:txBody>
      </p:sp>
      <p:sp>
        <p:nvSpPr>
          <p:cNvPr id="3" name="Content Placeholder 2">
            <a:extLst>
              <a:ext uri="{FF2B5EF4-FFF2-40B4-BE49-F238E27FC236}">
                <a16:creationId xmlns:a16="http://schemas.microsoft.com/office/drawing/2014/main" id="{95919195-1A43-470F-82D2-9F060EC8AF4A}"/>
              </a:ext>
            </a:extLst>
          </p:cNvPr>
          <p:cNvSpPr>
            <a:spLocks noGrp="1"/>
          </p:cNvSpPr>
          <p:nvPr>
            <p:ph idx="1"/>
          </p:nvPr>
        </p:nvSpPr>
        <p:spPr/>
        <p:txBody>
          <a:bodyPr/>
          <a:lstStyle/>
          <a:p>
            <a:pPr marL="0" indent="0">
              <a:buNone/>
            </a:pPr>
            <a:r>
              <a:rPr lang="en-CA"/>
              <a:t>Two major approaches:</a:t>
            </a:r>
          </a:p>
          <a:p>
            <a:r>
              <a:rPr lang="en-CA"/>
              <a:t>Hypothesis testing (p-values)</a:t>
            </a:r>
          </a:p>
          <a:p>
            <a:pPr lvl="1"/>
            <a:r>
              <a:rPr lang="en-CA"/>
              <a:t>“Which of two descriptions of the population is better-supported by the data?”</a:t>
            </a:r>
          </a:p>
          <a:p>
            <a:r>
              <a:rPr lang="en-CA"/>
              <a:t>Confidence Intervals (CIs)</a:t>
            </a:r>
          </a:p>
          <a:p>
            <a:pPr lvl="1"/>
            <a:r>
              <a:rPr lang="en-CA"/>
              <a:t>“Based on the data, what are plausible values for an unknown population value?”</a:t>
            </a:r>
          </a:p>
          <a:p>
            <a:endParaRPr lang="en-CA"/>
          </a:p>
          <a:p>
            <a:r>
              <a:rPr lang="en-CA"/>
              <a:t>Underlying logic of statistical inference is </a:t>
            </a:r>
            <a:r>
              <a:rPr lang="en-CA" i="1"/>
              <a:t>sophisticated and subtle </a:t>
            </a:r>
            <a:r>
              <a:rPr lang="en-CA"/>
              <a:t>– be careful when reporting/documenting statistics (see NHST)</a:t>
            </a:r>
            <a:endParaRPr lang="en-US"/>
          </a:p>
        </p:txBody>
      </p:sp>
      <p:sp>
        <p:nvSpPr>
          <p:cNvPr id="4" name="Slide Number Placeholder 3">
            <a:extLst>
              <a:ext uri="{FF2B5EF4-FFF2-40B4-BE49-F238E27FC236}">
                <a16:creationId xmlns:a16="http://schemas.microsoft.com/office/drawing/2014/main" id="{7421FD77-2E6E-47FD-8511-12AB5E5B4603}"/>
              </a:ext>
            </a:extLst>
          </p:cNvPr>
          <p:cNvSpPr>
            <a:spLocks noGrp="1"/>
          </p:cNvSpPr>
          <p:nvPr>
            <p:ph type="sldNum" sz="quarter" idx="12"/>
          </p:nvPr>
        </p:nvSpPr>
        <p:spPr/>
        <p:txBody>
          <a:bodyPr/>
          <a:lstStyle/>
          <a:p>
            <a:fld id="{98505B74-C043-43EB-B7F7-1CE882BEB3D1}" type="slidenum">
              <a:rPr lang="en-US" smtClean="0"/>
              <a:pPr/>
              <a:t>51</a:t>
            </a:fld>
            <a:endParaRPr lang="en-US"/>
          </a:p>
        </p:txBody>
      </p:sp>
    </p:spTree>
    <p:extLst>
      <p:ext uri="{BB962C8B-B14F-4D97-AF65-F5344CB8AC3E}">
        <p14:creationId xmlns:p14="http://schemas.microsoft.com/office/powerpoint/2010/main" val="2403198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2C256-758A-4CFF-819F-E0B95A78C415}"/>
              </a:ext>
            </a:extLst>
          </p:cNvPr>
          <p:cNvSpPr>
            <a:spLocks noGrp="1"/>
          </p:cNvSpPr>
          <p:nvPr>
            <p:ph type="title"/>
          </p:nvPr>
        </p:nvSpPr>
        <p:spPr/>
        <p:txBody>
          <a:bodyPr/>
          <a:lstStyle/>
          <a:p>
            <a:r>
              <a:rPr lang="en-CA"/>
              <a:t>Hypothesis Testing</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2FDE16-46A8-4B0B-880D-CD3A9DA63663}"/>
                  </a:ext>
                </a:extLst>
              </p:cNvPr>
              <p:cNvSpPr>
                <a:spLocks noGrp="1"/>
              </p:cNvSpPr>
              <p:nvPr>
                <p:ph idx="1"/>
              </p:nvPr>
            </p:nvSpPr>
            <p:spPr/>
            <p:txBody>
              <a:bodyPr>
                <a:normAutofit/>
              </a:bodyPr>
              <a:lstStyle/>
              <a:p>
                <a:r>
                  <a:rPr lang="en-CA"/>
                  <a:t>Null hypothesis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CA"/>
                  <a:t>): usually “no effect” (or equivalent)</a:t>
                </a:r>
              </a:p>
              <a:p>
                <a:r>
                  <a:rPr lang="en-CA"/>
                  <a:t>Alternative hypothesis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𝐴</m:t>
                        </m:r>
                      </m:sub>
                    </m:sSub>
                  </m:oMath>
                </a14:m>
                <a:r>
                  <a:rPr lang="en-CA"/>
                  <a:t>): usually “there is some effect”</a:t>
                </a:r>
              </a:p>
              <a:p>
                <a:endParaRPr lang="en-CA"/>
              </a:p>
              <a:p>
                <a:r>
                  <a:rPr lang="en-CA"/>
                  <a:t>Critical idea: </a:t>
                </a:r>
              </a:p>
              <a:p>
                <a:pPr lvl="1"/>
                <a:r>
                  <a:rPr lang="en-CA"/>
                  <a:t>We </a:t>
                </a:r>
                <a:r>
                  <a:rPr lang="en-CA" b="1" u="sng"/>
                  <a:t>assume that the null hypothesis is true</a:t>
                </a:r>
                <a:r>
                  <a:rPr lang="en-CA"/>
                  <a:t> and collect evidence </a:t>
                </a:r>
                <a:r>
                  <a:rPr lang="en-CA" i="1"/>
                  <a:t>against it</a:t>
                </a:r>
                <a:r>
                  <a:rPr lang="en-CA"/>
                  <a:t>. </a:t>
                </a:r>
              </a:p>
              <a:p>
                <a:pPr lvl="1"/>
                <a:r>
                  <a:rPr lang="en-CA" u="sng"/>
                  <a:t>If</a:t>
                </a:r>
                <a:r>
                  <a:rPr lang="en-CA"/>
                  <a:t> we collect </a:t>
                </a:r>
                <a:r>
                  <a:rPr lang="en-CA" i="1"/>
                  <a:t>enough </a:t>
                </a:r>
                <a:r>
                  <a:rPr lang="en-CA"/>
                  <a:t>evidence against the null hypothesis to think it is wrong…</a:t>
                </a:r>
              </a:p>
              <a:p>
                <a:pPr lvl="1"/>
                <a:r>
                  <a:rPr lang="en-CA" u="sng"/>
                  <a:t>Then</a:t>
                </a:r>
                <a:r>
                  <a:rPr lang="en-CA"/>
                  <a:t> we think the alternative hypothesis is a better description of reality.</a:t>
                </a:r>
              </a:p>
              <a:p>
                <a:pPr lvl="1"/>
                <a:r>
                  <a:rPr lang="en-CA"/>
                  <a:t>We do </a:t>
                </a:r>
                <a:r>
                  <a:rPr lang="en-CA" b="1" u="sng"/>
                  <a:t>NOT</a:t>
                </a:r>
                <a:r>
                  <a:rPr lang="en-CA"/>
                  <a:t> </a:t>
                </a:r>
                <a:r>
                  <a:rPr lang="en-CA" i="1"/>
                  <a:t>accept </a:t>
                </a:r>
                <a:r>
                  <a:rPr lang="en-CA"/>
                  <a:t>or </a:t>
                </a:r>
                <a:r>
                  <a:rPr lang="en-CA" i="1"/>
                  <a:t>prove </a:t>
                </a:r>
                <a:r>
                  <a:rPr lang="en-CA"/>
                  <a:t>the null hypothesis true.</a:t>
                </a:r>
                <a:r>
                  <a:rPr lang="en-CA" i="1"/>
                  <a:t> </a:t>
                </a:r>
              </a:p>
              <a:p>
                <a:pPr lvl="1"/>
                <a:r>
                  <a:rPr lang="en-CA" i="1"/>
                  <a:t>At best </a:t>
                </a:r>
                <a:r>
                  <a:rPr lang="en-CA"/>
                  <a:t>we “fail to reject” the null hypothesis.</a:t>
                </a:r>
                <a:endParaRPr lang="en-CA" i="1"/>
              </a:p>
            </p:txBody>
          </p:sp>
        </mc:Choice>
        <mc:Fallback xmlns="">
          <p:sp>
            <p:nvSpPr>
              <p:cNvPr id="3" name="Content Placeholder 2">
                <a:extLst>
                  <a:ext uri="{FF2B5EF4-FFF2-40B4-BE49-F238E27FC236}">
                    <a16:creationId xmlns:a16="http://schemas.microsoft.com/office/drawing/2014/main" id="{172FDE16-46A8-4B0B-880D-CD3A9DA63663}"/>
                  </a:ext>
                </a:extLst>
              </p:cNvPr>
              <p:cNvSpPr>
                <a:spLocks noGrp="1" noRot="1" noChangeAspect="1" noMove="1" noResize="1" noEditPoints="1" noAdjustHandles="1" noChangeArrowheads="1" noChangeShapeType="1" noTextEdit="1"/>
              </p:cNvSpPr>
              <p:nvPr>
                <p:ph idx="1"/>
              </p:nvPr>
            </p:nvSpPr>
            <p:spPr>
              <a:blipFill>
                <a:blip r:embed="rId3"/>
                <a:stretch>
                  <a:fillRect l="-1043" t="-2241" r="-5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C3266F-6545-42ED-B313-997761C7C221}"/>
              </a:ext>
            </a:extLst>
          </p:cNvPr>
          <p:cNvSpPr>
            <a:spLocks noGrp="1"/>
          </p:cNvSpPr>
          <p:nvPr>
            <p:ph type="sldNum" sz="quarter" idx="12"/>
          </p:nvPr>
        </p:nvSpPr>
        <p:spPr/>
        <p:txBody>
          <a:bodyPr/>
          <a:lstStyle/>
          <a:p>
            <a:fld id="{98505B74-C043-43EB-B7F7-1CE882BEB3D1}" type="slidenum">
              <a:rPr lang="en-US" smtClean="0"/>
              <a:pPr/>
              <a:t>52</a:t>
            </a:fld>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696FFB7-6009-49A4-B76B-C29817783BA7}"/>
                  </a:ext>
                </a:extLst>
              </p14:cNvPr>
              <p14:cNvContentPartPr/>
              <p14:nvPr/>
            </p14:nvContentPartPr>
            <p14:xfrm>
              <a:off x="356040" y="1841760"/>
              <a:ext cx="5580360" cy="3456360"/>
            </p14:xfrm>
          </p:contentPart>
        </mc:Choice>
        <mc:Fallback xmlns="">
          <p:pic>
            <p:nvPicPr>
              <p:cNvPr id="5" name="Ink 4">
                <a:extLst>
                  <a:ext uri="{FF2B5EF4-FFF2-40B4-BE49-F238E27FC236}">
                    <a16:creationId xmlns:a16="http://schemas.microsoft.com/office/drawing/2014/main" id="{9696FFB7-6009-49A4-B76B-C29817783BA7}"/>
                  </a:ext>
                </a:extLst>
              </p:cNvPr>
              <p:cNvPicPr/>
              <p:nvPr/>
            </p:nvPicPr>
            <p:blipFill>
              <a:blip r:embed="rId5"/>
              <a:stretch>
                <a:fillRect/>
              </a:stretch>
            </p:blipFill>
            <p:spPr>
              <a:xfrm>
                <a:off x="346680" y="1832400"/>
                <a:ext cx="5599080" cy="3475080"/>
              </a:xfrm>
              <a:prstGeom prst="rect">
                <a:avLst/>
              </a:prstGeom>
            </p:spPr>
          </p:pic>
        </mc:Fallback>
      </mc:AlternateContent>
    </p:spTree>
    <p:extLst>
      <p:ext uri="{BB962C8B-B14F-4D97-AF65-F5344CB8AC3E}">
        <p14:creationId xmlns:p14="http://schemas.microsoft.com/office/powerpoint/2010/main" val="3138875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C7D9-E6B3-46F4-8561-25ACB62AA0E8}"/>
              </a:ext>
            </a:extLst>
          </p:cNvPr>
          <p:cNvSpPr>
            <a:spLocks noGrp="1"/>
          </p:cNvSpPr>
          <p:nvPr>
            <p:ph type="title"/>
          </p:nvPr>
        </p:nvSpPr>
        <p:spPr/>
        <p:txBody>
          <a:bodyPr/>
          <a:lstStyle/>
          <a:p>
            <a:r>
              <a:rPr lang="en-CA"/>
              <a:t>Hypothesis Testing</a:t>
            </a:r>
            <a:endParaRPr lang="en-US"/>
          </a:p>
        </p:txBody>
      </p:sp>
      <p:sp>
        <p:nvSpPr>
          <p:cNvPr id="3" name="Content Placeholder 2">
            <a:extLst>
              <a:ext uri="{FF2B5EF4-FFF2-40B4-BE49-F238E27FC236}">
                <a16:creationId xmlns:a16="http://schemas.microsoft.com/office/drawing/2014/main" id="{1E790B8B-F489-450F-836C-96CA8D0245EC}"/>
              </a:ext>
            </a:extLst>
          </p:cNvPr>
          <p:cNvSpPr>
            <a:spLocks noGrp="1"/>
          </p:cNvSpPr>
          <p:nvPr>
            <p:ph idx="1"/>
          </p:nvPr>
        </p:nvSpPr>
        <p:spPr/>
        <p:txBody>
          <a:bodyPr>
            <a:normAutofit/>
          </a:bodyPr>
          <a:lstStyle/>
          <a:p>
            <a:pPr marL="0" indent="0">
              <a:buNone/>
            </a:pPr>
            <a:r>
              <a:rPr lang="en-CA"/>
              <a:t>A p-value quantifies the strength of the evidence against the null hypothesis. </a:t>
            </a:r>
          </a:p>
          <a:p>
            <a:pPr marL="0" indent="0">
              <a:buNone/>
            </a:pPr>
            <a:r>
              <a:rPr lang="en-CA"/>
              <a:t>A p-value answers this question:</a:t>
            </a:r>
          </a:p>
          <a:p>
            <a:r>
              <a:rPr lang="en-US" i="1"/>
              <a:t>If the null hypothesis is true, </a:t>
            </a:r>
          </a:p>
          <a:p>
            <a:r>
              <a:rPr lang="en-US" i="1"/>
              <a:t>what is the probability </a:t>
            </a:r>
          </a:p>
          <a:p>
            <a:r>
              <a:rPr lang="en-US" i="1"/>
              <a:t>we would observe a test statistic as extreme </a:t>
            </a:r>
          </a:p>
          <a:p>
            <a:r>
              <a:rPr lang="en-US" i="1"/>
              <a:t>(or more extreme) </a:t>
            </a:r>
          </a:p>
          <a:p>
            <a:r>
              <a:rPr lang="en-US" i="1"/>
              <a:t>than the test statistic we actually did observe?</a:t>
            </a:r>
          </a:p>
          <a:p>
            <a:endParaRPr lang="en-US"/>
          </a:p>
        </p:txBody>
      </p:sp>
      <p:sp>
        <p:nvSpPr>
          <p:cNvPr id="4" name="Slide Number Placeholder 3">
            <a:extLst>
              <a:ext uri="{FF2B5EF4-FFF2-40B4-BE49-F238E27FC236}">
                <a16:creationId xmlns:a16="http://schemas.microsoft.com/office/drawing/2014/main" id="{99B86C64-29FA-4F09-B3A2-0C7D9CB73DD8}"/>
              </a:ext>
            </a:extLst>
          </p:cNvPr>
          <p:cNvSpPr>
            <a:spLocks noGrp="1"/>
          </p:cNvSpPr>
          <p:nvPr>
            <p:ph type="sldNum" sz="quarter" idx="12"/>
          </p:nvPr>
        </p:nvSpPr>
        <p:spPr/>
        <p:txBody>
          <a:bodyPr/>
          <a:lstStyle/>
          <a:p>
            <a:fld id="{98505B74-C043-43EB-B7F7-1CE882BEB3D1}" type="slidenum">
              <a:rPr lang="en-US" smtClean="0"/>
              <a:pPr/>
              <a:t>53</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0F3D7C9-F90A-494D-8BF8-51266DC7ED4F}"/>
                  </a:ext>
                </a:extLst>
              </p14:cNvPr>
              <p14:cNvContentPartPr/>
              <p14:nvPr/>
            </p14:nvContentPartPr>
            <p14:xfrm>
              <a:off x="6484320" y="2339640"/>
              <a:ext cx="5488560" cy="2837880"/>
            </p14:xfrm>
          </p:contentPart>
        </mc:Choice>
        <mc:Fallback xmlns="">
          <p:pic>
            <p:nvPicPr>
              <p:cNvPr id="5" name="Ink 4">
                <a:extLst>
                  <a:ext uri="{FF2B5EF4-FFF2-40B4-BE49-F238E27FC236}">
                    <a16:creationId xmlns:a16="http://schemas.microsoft.com/office/drawing/2014/main" id="{00F3D7C9-F90A-494D-8BF8-51266DC7ED4F}"/>
                  </a:ext>
                </a:extLst>
              </p:cNvPr>
              <p:cNvPicPr/>
              <p:nvPr/>
            </p:nvPicPr>
            <p:blipFill>
              <a:blip r:embed="rId4"/>
              <a:stretch>
                <a:fillRect/>
              </a:stretch>
            </p:blipFill>
            <p:spPr>
              <a:xfrm>
                <a:off x="6474960" y="2330280"/>
                <a:ext cx="5507280" cy="2856600"/>
              </a:xfrm>
              <a:prstGeom prst="rect">
                <a:avLst/>
              </a:prstGeom>
            </p:spPr>
          </p:pic>
        </mc:Fallback>
      </mc:AlternateContent>
    </p:spTree>
    <p:extLst>
      <p:ext uri="{BB962C8B-B14F-4D97-AF65-F5344CB8AC3E}">
        <p14:creationId xmlns:p14="http://schemas.microsoft.com/office/powerpoint/2010/main" val="1785153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C7D9-E6B3-46F4-8561-25ACB62AA0E8}"/>
              </a:ext>
            </a:extLst>
          </p:cNvPr>
          <p:cNvSpPr>
            <a:spLocks noGrp="1"/>
          </p:cNvSpPr>
          <p:nvPr>
            <p:ph type="title"/>
          </p:nvPr>
        </p:nvSpPr>
        <p:spPr/>
        <p:txBody>
          <a:bodyPr/>
          <a:lstStyle/>
          <a:p>
            <a:r>
              <a:rPr lang="en-CA"/>
              <a:t>Hypothesis Testing</a:t>
            </a:r>
            <a:endParaRPr lang="en-US"/>
          </a:p>
        </p:txBody>
      </p:sp>
      <p:sp>
        <p:nvSpPr>
          <p:cNvPr id="3" name="Content Placeholder 2">
            <a:extLst>
              <a:ext uri="{FF2B5EF4-FFF2-40B4-BE49-F238E27FC236}">
                <a16:creationId xmlns:a16="http://schemas.microsoft.com/office/drawing/2014/main" id="{1E790B8B-F489-450F-836C-96CA8D0245EC}"/>
              </a:ext>
            </a:extLst>
          </p:cNvPr>
          <p:cNvSpPr>
            <a:spLocks noGrp="1"/>
          </p:cNvSpPr>
          <p:nvPr>
            <p:ph idx="1"/>
          </p:nvPr>
        </p:nvSpPr>
        <p:spPr>
          <a:xfrm>
            <a:off x="838200" y="1825624"/>
            <a:ext cx="10515600" cy="5032375"/>
          </a:xfrm>
        </p:spPr>
        <p:txBody>
          <a:bodyPr>
            <a:normAutofit lnSpcReduction="10000"/>
          </a:bodyPr>
          <a:lstStyle/>
          <a:p>
            <a:pPr marL="0" indent="0">
              <a:buNone/>
            </a:pPr>
            <a:r>
              <a:rPr lang="en-CA"/>
              <a:t>A p-value quantifies the strength of the evidence against the null hypothesis. </a:t>
            </a:r>
          </a:p>
          <a:p>
            <a:pPr marL="0" indent="0">
              <a:buNone/>
            </a:pPr>
            <a:r>
              <a:rPr lang="en-CA"/>
              <a:t>A p-value answers this question:</a:t>
            </a:r>
          </a:p>
          <a:p>
            <a:r>
              <a:rPr lang="en-US"/>
              <a:t>If the null hypothesis is true, what is the probability we would observe a test statistic as extreme (or more extreme) than the test statistic we actually did observe?</a:t>
            </a:r>
          </a:p>
          <a:p>
            <a:endParaRPr lang="en-US"/>
          </a:p>
          <a:p>
            <a:pPr marL="0" indent="0" algn="ctr">
              <a:buNone/>
            </a:pPr>
            <a:r>
              <a:rPr lang="en-CA"/>
              <a:t>A </a:t>
            </a:r>
            <a:r>
              <a:rPr lang="en-CA" sz="1800"/>
              <a:t>small</a:t>
            </a:r>
            <a:r>
              <a:rPr lang="en-CA" i="1"/>
              <a:t> </a:t>
            </a:r>
            <a:r>
              <a:rPr lang="en-CA"/>
              <a:t>p-value is </a:t>
            </a:r>
            <a:r>
              <a:rPr lang="en-CA" b="1"/>
              <a:t>strong</a:t>
            </a:r>
            <a:r>
              <a:rPr lang="en-CA" i="1"/>
              <a:t> </a:t>
            </a:r>
            <a:r>
              <a:rPr lang="en-CA"/>
              <a:t>evidence against the null hypothesis.</a:t>
            </a:r>
            <a:endParaRPr lang="en-US"/>
          </a:p>
          <a:p>
            <a:pPr marL="0" indent="0" algn="ctr">
              <a:buNone/>
            </a:pPr>
            <a:r>
              <a:rPr lang="en-CA"/>
              <a:t>A </a:t>
            </a:r>
            <a:r>
              <a:rPr lang="en-CA" sz="4400"/>
              <a:t>BIG</a:t>
            </a:r>
            <a:r>
              <a:rPr lang="en-CA" sz="3600"/>
              <a:t> </a:t>
            </a:r>
            <a:r>
              <a:rPr lang="en-CA"/>
              <a:t>p-value is </a:t>
            </a:r>
            <a:r>
              <a:rPr lang="en-CA" i="1"/>
              <a:t>weak </a:t>
            </a:r>
            <a:r>
              <a:rPr lang="en-CA"/>
              <a:t>evidence against the null hypothesis.</a:t>
            </a:r>
          </a:p>
          <a:p>
            <a:endParaRPr lang="en-CA"/>
          </a:p>
          <a:p>
            <a:r>
              <a:rPr lang="en-CA"/>
              <a:t>Caution: This feels </a:t>
            </a:r>
            <a:r>
              <a:rPr lang="en-CA" i="1"/>
              <a:t>counterintuitive </a:t>
            </a:r>
            <a:r>
              <a:rPr lang="en-CA"/>
              <a:t>to many people at first. </a:t>
            </a:r>
            <a:endParaRPr lang="en-US"/>
          </a:p>
        </p:txBody>
      </p:sp>
      <p:sp>
        <p:nvSpPr>
          <p:cNvPr id="4" name="Slide Number Placeholder 3">
            <a:extLst>
              <a:ext uri="{FF2B5EF4-FFF2-40B4-BE49-F238E27FC236}">
                <a16:creationId xmlns:a16="http://schemas.microsoft.com/office/drawing/2014/main" id="{80179130-2E29-4348-A39C-D8903C10CC30}"/>
              </a:ext>
            </a:extLst>
          </p:cNvPr>
          <p:cNvSpPr>
            <a:spLocks noGrp="1"/>
          </p:cNvSpPr>
          <p:nvPr>
            <p:ph type="sldNum" sz="quarter" idx="12"/>
          </p:nvPr>
        </p:nvSpPr>
        <p:spPr/>
        <p:txBody>
          <a:bodyPr/>
          <a:lstStyle/>
          <a:p>
            <a:fld id="{98505B74-C043-43EB-B7F7-1CE882BEB3D1}" type="slidenum">
              <a:rPr lang="en-US" smtClean="0"/>
              <a:pPr/>
              <a:t>54</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FA049A-FE96-40B7-9827-C96AB48E8B86}"/>
                  </a:ext>
                </a:extLst>
              </p14:cNvPr>
              <p14:cNvContentPartPr/>
              <p14:nvPr/>
            </p14:nvContentPartPr>
            <p14:xfrm>
              <a:off x="523440" y="3102120"/>
              <a:ext cx="5694480" cy="3697200"/>
            </p14:xfrm>
          </p:contentPart>
        </mc:Choice>
        <mc:Fallback xmlns="">
          <p:pic>
            <p:nvPicPr>
              <p:cNvPr id="5" name="Ink 4">
                <a:extLst>
                  <a:ext uri="{FF2B5EF4-FFF2-40B4-BE49-F238E27FC236}">
                    <a16:creationId xmlns:a16="http://schemas.microsoft.com/office/drawing/2014/main" id="{B0FA049A-FE96-40B7-9827-C96AB48E8B86}"/>
                  </a:ext>
                </a:extLst>
              </p:cNvPr>
              <p:cNvPicPr/>
              <p:nvPr/>
            </p:nvPicPr>
            <p:blipFill>
              <a:blip r:embed="rId4"/>
              <a:stretch>
                <a:fillRect/>
              </a:stretch>
            </p:blipFill>
            <p:spPr>
              <a:xfrm>
                <a:off x="514080" y="3092760"/>
                <a:ext cx="5713200" cy="3715920"/>
              </a:xfrm>
              <a:prstGeom prst="rect">
                <a:avLst/>
              </a:prstGeom>
            </p:spPr>
          </p:pic>
        </mc:Fallback>
      </mc:AlternateContent>
    </p:spTree>
    <p:extLst>
      <p:ext uri="{BB962C8B-B14F-4D97-AF65-F5344CB8AC3E}">
        <p14:creationId xmlns:p14="http://schemas.microsoft.com/office/powerpoint/2010/main" val="122579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bg>
      <p:bgPr>
        <a:gradFill flip="none" rotWithShape="1">
          <a:gsLst>
            <a:gs pos="0">
              <a:schemeClr val="bg1"/>
            </a:gs>
            <a:gs pos="100000">
              <a:schemeClr val="tx1">
                <a:lumMod val="95000"/>
                <a:lumOff val="5000"/>
              </a:schemeClr>
            </a:gs>
          </a:gsLst>
          <a:lin ang="5400000" scaled="1"/>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82CBD7-C28E-45C0-BBE5-FDF81248D6AB}"/>
              </a:ext>
            </a:extLst>
          </p:cNvPr>
          <p:cNvSpPr>
            <a:spLocks noGrp="1"/>
          </p:cNvSpPr>
          <p:nvPr>
            <p:ph idx="1"/>
          </p:nvPr>
        </p:nvSpPr>
        <p:spPr>
          <a:xfrm>
            <a:off x="0" y="0"/>
            <a:ext cx="8196943" cy="6858000"/>
          </a:xfrm>
          <a:solidFill>
            <a:schemeClr val="bg1"/>
          </a:solidFill>
        </p:spPr>
        <p:txBody>
          <a:bodyPr/>
          <a:lstStyle/>
          <a:p>
            <a:pPr marL="0" indent="0">
              <a:buNone/>
            </a:pPr>
            <a:endParaRPr lang="en-CA"/>
          </a:p>
        </p:txBody>
      </p:sp>
      <p:sp>
        <p:nvSpPr>
          <p:cNvPr id="4" name="Slide Number Placeholder 3">
            <a:extLst>
              <a:ext uri="{FF2B5EF4-FFF2-40B4-BE49-F238E27FC236}">
                <a16:creationId xmlns:a16="http://schemas.microsoft.com/office/drawing/2014/main" id="{14DFDB1A-CB47-444E-8A5F-BD9F6BCF6D3C}"/>
              </a:ext>
            </a:extLst>
          </p:cNvPr>
          <p:cNvSpPr>
            <a:spLocks noGrp="1"/>
          </p:cNvSpPr>
          <p:nvPr>
            <p:ph type="sldNum" sz="quarter" idx="12"/>
          </p:nvPr>
        </p:nvSpPr>
        <p:spPr/>
        <p:txBody>
          <a:bodyPr/>
          <a:lstStyle/>
          <a:p>
            <a:fld id="{98505B74-C043-43EB-B7F7-1CE882BEB3D1}" type="slidenum">
              <a:rPr lang="en-US" smtClean="0"/>
              <a:pPr/>
              <a:t>55</a:t>
            </a:fld>
            <a:endParaRPr lang="en-US"/>
          </a:p>
        </p:txBody>
      </p:sp>
      <p:sp>
        <p:nvSpPr>
          <p:cNvPr id="2" name="Title 1">
            <a:extLst>
              <a:ext uri="{FF2B5EF4-FFF2-40B4-BE49-F238E27FC236}">
                <a16:creationId xmlns:a16="http://schemas.microsoft.com/office/drawing/2014/main" id="{96229E1B-D8EB-4D96-9D75-8B198A9C3B91}"/>
              </a:ext>
            </a:extLst>
          </p:cNvPr>
          <p:cNvSpPr>
            <a:spLocks noGrp="1"/>
          </p:cNvSpPr>
          <p:nvPr>
            <p:ph type="title"/>
          </p:nvPr>
        </p:nvSpPr>
        <p:spPr/>
        <p:txBody>
          <a:bodyPr/>
          <a:lstStyle/>
          <a:p>
            <a:r>
              <a:rPr lang="en-CA" b="1"/>
              <a:t>Interpreting p-values</a:t>
            </a:r>
          </a:p>
        </p:txBody>
      </p:sp>
      <p:sp>
        <p:nvSpPr>
          <p:cNvPr id="5" name="TextBox 4">
            <a:extLst>
              <a:ext uri="{FF2B5EF4-FFF2-40B4-BE49-F238E27FC236}">
                <a16:creationId xmlns:a16="http://schemas.microsoft.com/office/drawing/2014/main" id="{92EFAD2F-D260-4A1B-8E21-111833D57F10}"/>
              </a:ext>
            </a:extLst>
          </p:cNvPr>
          <p:cNvSpPr txBox="1"/>
          <p:nvPr/>
        </p:nvSpPr>
        <p:spPr>
          <a:xfrm>
            <a:off x="10234743" y="888344"/>
            <a:ext cx="999309" cy="584775"/>
          </a:xfrm>
          <a:prstGeom prst="rect">
            <a:avLst/>
          </a:prstGeom>
          <a:solidFill>
            <a:schemeClr val="bg1"/>
          </a:solidFill>
        </p:spPr>
        <p:txBody>
          <a:bodyPr wrap="square" rtlCol="0">
            <a:spAutoFit/>
          </a:bodyPr>
          <a:lstStyle/>
          <a:p>
            <a:pPr algn="ctr"/>
            <a:r>
              <a:rPr lang="en-CA" sz="3200"/>
              <a:t>0.10</a:t>
            </a:r>
          </a:p>
        </p:txBody>
      </p:sp>
      <p:sp>
        <p:nvSpPr>
          <p:cNvPr id="6" name="TextBox 5">
            <a:extLst>
              <a:ext uri="{FF2B5EF4-FFF2-40B4-BE49-F238E27FC236}">
                <a16:creationId xmlns:a16="http://schemas.microsoft.com/office/drawing/2014/main" id="{E07E067B-1FA7-45FB-BA9E-91863C0C9284}"/>
              </a:ext>
            </a:extLst>
          </p:cNvPr>
          <p:cNvSpPr txBox="1"/>
          <p:nvPr/>
        </p:nvSpPr>
        <p:spPr>
          <a:xfrm>
            <a:off x="10234742" y="2438824"/>
            <a:ext cx="999309" cy="584775"/>
          </a:xfrm>
          <a:prstGeom prst="rect">
            <a:avLst/>
          </a:prstGeom>
          <a:solidFill>
            <a:schemeClr val="bg1"/>
          </a:solidFill>
        </p:spPr>
        <p:txBody>
          <a:bodyPr wrap="square" rtlCol="0">
            <a:spAutoFit/>
          </a:bodyPr>
          <a:lstStyle/>
          <a:p>
            <a:pPr algn="ctr"/>
            <a:r>
              <a:rPr lang="en-CA" sz="3200"/>
              <a:t>0.05</a:t>
            </a:r>
          </a:p>
        </p:txBody>
      </p:sp>
      <p:sp>
        <p:nvSpPr>
          <p:cNvPr id="7" name="TextBox 6">
            <a:extLst>
              <a:ext uri="{FF2B5EF4-FFF2-40B4-BE49-F238E27FC236}">
                <a16:creationId xmlns:a16="http://schemas.microsoft.com/office/drawing/2014/main" id="{E7F6EA88-6EF8-4E45-AA25-233ACF272434}"/>
              </a:ext>
            </a:extLst>
          </p:cNvPr>
          <p:cNvSpPr txBox="1"/>
          <p:nvPr/>
        </p:nvSpPr>
        <p:spPr>
          <a:xfrm>
            <a:off x="10169425" y="3984038"/>
            <a:ext cx="1129939" cy="584775"/>
          </a:xfrm>
          <a:prstGeom prst="rect">
            <a:avLst/>
          </a:prstGeom>
          <a:solidFill>
            <a:schemeClr val="bg1"/>
          </a:solidFill>
        </p:spPr>
        <p:txBody>
          <a:bodyPr wrap="square" rtlCol="0">
            <a:spAutoFit/>
          </a:bodyPr>
          <a:lstStyle/>
          <a:p>
            <a:pPr algn="ctr"/>
            <a:r>
              <a:rPr lang="en-CA" sz="3200"/>
              <a:t>0.025</a:t>
            </a:r>
          </a:p>
        </p:txBody>
      </p:sp>
      <p:sp>
        <p:nvSpPr>
          <p:cNvPr id="8" name="TextBox 7">
            <a:extLst>
              <a:ext uri="{FF2B5EF4-FFF2-40B4-BE49-F238E27FC236}">
                <a16:creationId xmlns:a16="http://schemas.microsoft.com/office/drawing/2014/main" id="{6EA213FF-BB64-436F-B24B-BEE0D87B55DB}"/>
              </a:ext>
            </a:extLst>
          </p:cNvPr>
          <p:cNvSpPr txBox="1"/>
          <p:nvPr/>
        </p:nvSpPr>
        <p:spPr>
          <a:xfrm>
            <a:off x="10169425" y="5534518"/>
            <a:ext cx="1129939" cy="584775"/>
          </a:xfrm>
          <a:prstGeom prst="rect">
            <a:avLst/>
          </a:prstGeom>
          <a:solidFill>
            <a:schemeClr val="bg1"/>
          </a:solidFill>
        </p:spPr>
        <p:txBody>
          <a:bodyPr wrap="square" rtlCol="0">
            <a:spAutoFit/>
          </a:bodyPr>
          <a:lstStyle/>
          <a:p>
            <a:pPr algn="ctr"/>
            <a:r>
              <a:rPr lang="en-CA" sz="3200"/>
              <a:t>0.001</a:t>
            </a:r>
          </a:p>
        </p:txBody>
      </p:sp>
      <p:sp>
        <p:nvSpPr>
          <p:cNvPr id="9" name="TextBox 8">
            <a:extLst>
              <a:ext uri="{FF2B5EF4-FFF2-40B4-BE49-F238E27FC236}">
                <a16:creationId xmlns:a16="http://schemas.microsoft.com/office/drawing/2014/main" id="{02FECB45-4A60-42A6-872F-6872F015A98A}"/>
              </a:ext>
            </a:extLst>
          </p:cNvPr>
          <p:cNvSpPr txBox="1"/>
          <p:nvPr/>
        </p:nvSpPr>
        <p:spPr>
          <a:xfrm>
            <a:off x="3614053" y="182562"/>
            <a:ext cx="7077892" cy="523220"/>
          </a:xfrm>
          <a:prstGeom prst="rect">
            <a:avLst/>
          </a:prstGeom>
          <a:solidFill>
            <a:schemeClr val="bg1"/>
          </a:solidFill>
        </p:spPr>
        <p:txBody>
          <a:bodyPr wrap="square" rtlCol="0">
            <a:spAutoFit/>
          </a:bodyPr>
          <a:lstStyle/>
          <a:p>
            <a:pPr algn="r"/>
            <a:r>
              <a:rPr lang="en-CA" sz="2800" i="1" u="sng"/>
              <a:t>Very</a:t>
            </a:r>
            <a:r>
              <a:rPr lang="en-CA" sz="2800" i="1"/>
              <a:t> little evidence against the null hypothesis</a:t>
            </a:r>
          </a:p>
        </p:txBody>
      </p:sp>
      <p:sp>
        <p:nvSpPr>
          <p:cNvPr id="10" name="TextBox 9">
            <a:extLst>
              <a:ext uri="{FF2B5EF4-FFF2-40B4-BE49-F238E27FC236}">
                <a16:creationId xmlns:a16="http://schemas.microsoft.com/office/drawing/2014/main" id="{20F5AC95-D55B-46CB-B628-D57946333BD1}"/>
              </a:ext>
            </a:extLst>
          </p:cNvPr>
          <p:cNvSpPr txBox="1"/>
          <p:nvPr/>
        </p:nvSpPr>
        <p:spPr>
          <a:xfrm>
            <a:off x="2540724" y="1691728"/>
            <a:ext cx="8151221" cy="523220"/>
          </a:xfrm>
          <a:prstGeom prst="rect">
            <a:avLst/>
          </a:prstGeom>
          <a:solidFill>
            <a:schemeClr val="bg1"/>
          </a:solidFill>
        </p:spPr>
        <p:txBody>
          <a:bodyPr wrap="square" rtlCol="0">
            <a:spAutoFit/>
          </a:bodyPr>
          <a:lstStyle/>
          <a:p>
            <a:pPr algn="r"/>
            <a:r>
              <a:rPr lang="en-CA" sz="2800" i="1"/>
              <a:t>Weak evidence against the null hypothesis</a:t>
            </a:r>
          </a:p>
        </p:txBody>
      </p:sp>
      <p:sp>
        <p:nvSpPr>
          <p:cNvPr id="11" name="TextBox 10">
            <a:extLst>
              <a:ext uri="{FF2B5EF4-FFF2-40B4-BE49-F238E27FC236}">
                <a16:creationId xmlns:a16="http://schemas.microsoft.com/office/drawing/2014/main" id="{466C07C6-03F4-43DD-918D-A2CE959E0D13}"/>
              </a:ext>
            </a:extLst>
          </p:cNvPr>
          <p:cNvSpPr txBox="1"/>
          <p:nvPr/>
        </p:nvSpPr>
        <p:spPr>
          <a:xfrm>
            <a:off x="2540724" y="3239576"/>
            <a:ext cx="8151221" cy="523220"/>
          </a:xfrm>
          <a:prstGeom prst="rect">
            <a:avLst/>
          </a:prstGeom>
          <a:solidFill>
            <a:schemeClr val="bg1"/>
          </a:solidFill>
        </p:spPr>
        <p:txBody>
          <a:bodyPr wrap="square" rtlCol="0">
            <a:spAutoFit/>
          </a:bodyPr>
          <a:lstStyle/>
          <a:p>
            <a:pPr algn="r"/>
            <a:r>
              <a:rPr lang="en-CA" sz="2800" i="1"/>
              <a:t>Moderate evidence against the null hypothesis</a:t>
            </a:r>
          </a:p>
        </p:txBody>
      </p:sp>
      <p:sp>
        <p:nvSpPr>
          <p:cNvPr id="12" name="TextBox 11">
            <a:extLst>
              <a:ext uri="{FF2B5EF4-FFF2-40B4-BE49-F238E27FC236}">
                <a16:creationId xmlns:a16="http://schemas.microsoft.com/office/drawing/2014/main" id="{796C032B-3418-4F8E-9F7C-7155DE5632A8}"/>
              </a:ext>
            </a:extLst>
          </p:cNvPr>
          <p:cNvSpPr txBox="1"/>
          <p:nvPr/>
        </p:nvSpPr>
        <p:spPr>
          <a:xfrm>
            <a:off x="2540724" y="4787424"/>
            <a:ext cx="8151221" cy="523220"/>
          </a:xfrm>
          <a:prstGeom prst="rect">
            <a:avLst/>
          </a:prstGeom>
          <a:solidFill>
            <a:schemeClr val="bg1"/>
          </a:solidFill>
        </p:spPr>
        <p:txBody>
          <a:bodyPr wrap="square" rtlCol="0">
            <a:spAutoFit/>
          </a:bodyPr>
          <a:lstStyle/>
          <a:p>
            <a:pPr algn="r"/>
            <a:r>
              <a:rPr lang="en-CA" sz="2800" i="1"/>
              <a:t>Strong evidence against the null hypothesis</a:t>
            </a:r>
          </a:p>
        </p:txBody>
      </p:sp>
      <p:sp>
        <p:nvSpPr>
          <p:cNvPr id="13" name="TextBox 12">
            <a:extLst>
              <a:ext uri="{FF2B5EF4-FFF2-40B4-BE49-F238E27FC236}">
                <a16:creationId xmlns:a16="http://schemas.microsoft.com/office/drawing/2014/main" id="{DD763239-EF15-4D60-9D0A-1718E284F0ED}"/>
              </a:ext>
            </a:extLst>
          </p:cNvPr>
          <p:cNvSpPr txBox="1"/>
          <p:nvPr/>
        </p:nvSpPr>
        <p:spPr>
          <a:xfrm>
            <a:off x="2540724" y="6334780"/>
            <a:ext cx="8151221" cy="523220"/>
          </a:xfrm>
          <a:prstGeom prst="rect">
            <a:avLst/>
          </a:prstGeom>
          <a:solidFill>
            <a:schemeClr val="bg1"/>
          </a:solidFill>
        </p:spPr>
        <p:txBody>
          <a:bodyPr wrap="square" rtlCol="0">
            <a:spAutoFit/>
          </a:bodyPr>
          <a:lstStyle/>
          <a:p>
            <a:pPr algn="r"/>
            <a:r>
              <a:rPr lang="en-CA" sz="2800" i="1"/>
              <a:t>Very strong evidence against the null hypothesis</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BEE590A5-5CB5-4574-8EBB-726AA15A5B64}"/>
                  </a:ext>
                </a:extLst>
              </p14:cNvPr>
              <p14:cNvContentPartPr/>
              <p14:nvPr/>
            </p14:nvContentPartPr>
            <p14:xfrm>
              <a:off x="461520" y="44280"/>
              <a:ext cx="11538360" cy="6421680"/>
            </p14:xfrm>
          </p:contentPart>
        </mc:Choice>
        <mc:Fallback xmlns="">
          <p:pic>
            <p:nvPicPr>
              <p:cNvPr id="14" name="Ink 13">
                <a:extLst>
                  <a:ext uri="{FF2B5EF4-FFF2-40B4-BE49-F238E27FC236}">
                    <a16:creationId xmlns:a16="http://schemas.microsoft.com/office/drawing/2014/main" id="{BEE590A5-5CB5-4574-8EBB-726AA15A5B64}"/>
                  </a:ext>
                </a:extLst>
              </p:cNvPr>
              <p:cNvPicPr/>
              <p:nvPr/>
            </p:nvPicPr>
            <p:blipFill>
              <a:blip r:embed="rId4"/>
              <a:stretch>
                <a:fillRect/>
              </a:stretch>
            </p:blipFill>
            <p:spPr>
              <a:xfrm>
                <a:off x="452160" y="34920"/>
                <a:ext cx="11557080" cy="6440400"/>
              </a:xfrm>
              <a:prstGeom prst="rect">
                <a:avLst/>
              </a:prstGeom>
            </p:spPr>
          </p:pic>
        </mc:Fallback>
      </mc:AlternateContent>
    </p:spTree>
    <p:extLst>
      <p:ext uri="{BB962C8B-B14F-4D97-AF65-F5344CB8AC3E}">
        <p14:creationId xmlns:p14="http://schemas.microsoft.com/office/powerpoint/2010/main" val="331319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24E8-A7C6-4039-BBEA-6F8EF3270AEF}"/>
              </a:ext>
            </a:extLst>
          </p:cNvPr>
          <p:cNvSpPr>
            <a:spLocks noGrp="1"/>
          </p:cNvSpPr>
          <p:nvPr>
            <p:ph type="title"/>
          </p:nvPr>
        </p:nvSpPr>
        <p:spPr/>
        <p:txBody>
          <a:bodyPr/>
          <a:lstStyle/>
          <a:p>
            <a:r>
              <a:rPr lang="en-US"/>
              <a:t>Hypothesis Testing</a:t>
            </a:r>
          </a:p>
        </p:txBody>
      </p:sp>
      <p:sp>
        <p:nvSpPr>
          <p:cNvPr id="3" name="Content Placeholder 2">
            <a:extLst>
              <a:ext uri="{FF2B5EF4-FFF2-40B4-BE49-F238E27FC236}">
                <a16:creationId xmlns:a16="http://schemas.microsoft.com/office/drawing/2014/main" id="{A3C87FF9-40F5-4583-884F-A1A0695A35F3}"/>
              </a:ext>
            </a:extLst>
          </p:cNvPr>
          <p:cNvSpPr>
            <a:spLocks noGrp="1"/>
          </p:cNvSpPr>
          <p:nvPr>
            <p:ph idx="1"/>
          </p:nvPr>
        </p:nvSpPr>
        <p:spPr/>
        <p:txBody>
          <a:bodyPr>
            <a:normAutofit lnSpcReduction="10000"/>
          </a:bodyPr>
          <a:lstStyle/>
          <a:p>
            <a:r>
              <a:rPr lang="en-US"/>
              <a:t>A study compared healthcare costs for patients prescribed a High Dose of gabapentin to those prescribed a Low Dose. </a:t>
            </a:r>
            <a:r>
              <a:rPr lang="en-US" sz="2000"/>
              <a:t>(Fleet et al., 2018)</a:t>
            </a:r>
            <a:endParaRPr lang="en-US"/>
          </a:p>
          <a:p>
            <a:endParaRPr lang="en-US"/>
          </a:p>
          <a:p>
            <a:endParaRPr lang="en-US"/>
          </a:p>
          <a:p>
            <a:endParaRPr lang="en-US"/>
          </a:p>
          <a:p>
            <a:endParaRPr lang="en-US"/>
          </a:p>
          <a:p>
            <a:endParaRPr lang="en-US"/>
          </a:p>
          <a:p>
            <a:r>
              <a:rPr lang="en-US"/>
              <a:t>If there was really no difference in average cost for Emergency Visits, the probability we would see an average difference of $13.41 (or greater) is less than 0.0001.</a:t>
            </a:r>
          </a:p>
        </p:txBody>
      </p:sp>
      <p:pic>
        <p:nvPicPr>
          <p:cNvPr id="4" name="Picture 3">
            <a:extLst>
              <a:ext uri="{FF2B5EF4-FFF2-40B4-BE49-F238E27FC236}">
                <a16:creationId xmlns:a16="http://schemas.microsoft.com/office/drawing/2014/main" id="{FE919EDE-4067-4DC3-87E4-791E177652CA}"/>
              </a:ext>
            </a:extLst>
          </p:cNvPr>
          <p:cNvPicPr>
            <a:picLocks noChangeAspect="1"/>
          </p:cNvPicPr>
          <p:nvPr/>
        </p:nvPicPr>
        <p:blipFill>
          <a:blip r:embed="rId3"/>
          <a:stretch>
            <a:fillRect/>
          </a:stretch>
        </p:blipFill>
        <p:spPr>
          <a:xfrm>
            <a:off x="1349988" y="2614246"/>
            <a:ext cx="9281008" cy="2345472"/>
          </a:xfrm>
          <a:prstGeom prst="rect">
            <a:avLst/>
          </a:prstGeom>
        </p:spPr>
      </p:pic>
      <p:sp>
        <p:nvSpPr>
          <p:cNvPr id="5" name="Slide Number Placeholder 4">
            <a:extLst>
              <a:ext uri="{FF2B5EF4-FFF2-40B4-BE49-F238E27FC236}">
                <a16:creationId xmlns:a16="http://schemas.microsoft.com/office/drawing/2014/main" id="{890C6F0F-2C76-4C8D-9F37-917E5455FA95}"/>
              </a:ext>
            </a:extLst>
          </p:cNvPr>
          <p:cNvSpPr>
            <a:spLocks noGrp="1"/>
          </p:cNvSpPr>
          <p:nvPr>
            <p:ph type="sldNum" sz="quarter" idx="12"/>
          </p:nvPr>
        </p:nvSpPr>
        <p:spPr/>
        <p:txBody>
          <a:bodyPr/>
          <a:lstStyle/>
          <a:p>
            <a:fld id="{98505B74-C043-43EB-B7F7-1CE882BEB3D1}" type="slidenum">
              <a:rPr lang="en-US" smtClean="0"/>
              <a:pPr/>
              <a:t>56</a:t>
            </a:fld>
            <a:endParaRPr lang="en-US"/>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8FB7895-8E9D-4FFD-9DF2-AA07914C7665}"/>
                  </a:ext>
                </a:extLst>
              </p14:cNvPr>
              <p14:cNvContentPartPr/>
              <p14:nvPr/>
            </p14:nvContentPartPr>
            <p14:xfrm>
              <a:off x="5278680" y="198000"/>
              <a:ext cx="6141960" cy="4156920"/>
            </p14:xfrm>
          </p:contentPart>
        </mc:Choice>
        <mc:Fallback xmlns="">
          <p:pic>
            <p:nvPicPr>
              <p:cNvPr id="6" name="Ink 5">
                <a:extLst>
                  <a:ext uri="{FF2B5EF4-FFF2-40B4-BE49-F238E27FC236}">
                    <a16:creationId xmlns:a16="http://schemas.microsoft.com/office/drawing/2014/main" id="{48FB7895-8E9D-4FFD-9DF2-AA07914C7665}"/>
                  </a:ext>
                </a:extLst>
              </p:cNvPr>
              <p:cNvPicPr/>
              <p:nvPr/>
            </p:nvPicPr>
            <p:blipFill>
              <a:blip r:embed="rId5"/>
              <a:stretch>
                <a:fillRect/>
              </a:stretch>
            </p:blipFill>
            <p:spPr>
              <a:xfrm>
                <a:off x="5269320" y="188640"/>
                <a:ext cx="6160680" cy="4175640"/>
              </a:xfrm>
              <a:prstGeom prst="rect">
                <a:avLst/>
              </a:prstGeom>
            </p:spPr>
          </p:pic>
        </mc:Fallback>
      </mc:AlternateContent>
    </p:spTree>
    <p:extLst>
      <p:ext uri="{BB962C8B-B14F-4D97-AF65-F5344CB8AC3E}">
        <p14:creationId xmlns:p14="http://schemas.microsoft.com/office/powerpoint/2010/main" val="304815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24E8-A7C6-4039-BBEA-6F8EF3270AEF}"/>
              </a:ext>
            </a:extLst>
          </p:cNvPr>
          <p:cNvSpPr>
            <a:spLocks noGrp="1"/>
          </p:cNvSpPr>
          <p:nvPr>
            <p:ph type="title"/>
          </p:nvPr>
        </p:nvSpPr>
        <p:spPr/>
        <p:txBody>
          <a:bodyPr/>
          <a:lstStyle/>
          <a:p>
            <a:r>
              <a:rPr lang="en-US"/>
              <a:t>Hypothesis Testing</a:t>
            </a:r>
          </a:p>
        </p:txBody>
      </p:sp>
      <p:sp>
        <p:nvSpPr>
          <p:cNvPr id="3" name="Content Placeholder 2">
            <a:extLst>
              <a:ext uri="{FF2B5EF4-FFF2-40B4-BE49-F238E27FC236}">
                <a16:creationId xmlns:a16="http://schemas.microsoft.com/office/drawing/2014/main" id="{A3C87FF9-40F5-4583-884F-A1A0695A35F3}"/>
              </a:ext>
            </a:extLst>
          </p:cNvPr>
          <p:cNvSpPr>
            <a:spLocks noGrp="1"/>
          </p:cNvSpPr>
          <p:nvPr>
            <p:ph idx="1"/>
          </p:nvPr>
        </p:nvSpPr>
        <p:spPr/>
        <p:txBody>
          <a:bodyPr>
            <a:normAutofit lnSpcReduction="10000"/>
          </a:bodyPr>
          <a:lstStyle/>
          <a:p>
            <a:r>
              <a:rPr lang="en-US"/>
              <a:t>A study compared healthcare costs for patients prescribed a High Dose of gabapentin to those prescribed a Low Dose. </a:t>
            </a:r>
            <a:r>
              <a:rPr lang="en-US" sz="2000"/>
              <a:t>(Fleet et al., 2018)</a:t>
            </a:r>
            <a:endParaRPr lang="en-US"/>
          </a:p>
          <a:p>
            <a:endParaRPr lang="en-US"/>
          </a:p>
          <a:p>
            <a:endParaRPr lang="en-US"/>
          </a:p>
          <a:p>
            <a:endParaRPr lang="en-US"/>
          </a:p>
          <a:p>
            <a:endParaRPr lang="en-US"/>
          </a:p>
          <a:p>
            <a:endParaRPr lang="en-US"/>
          </a:p>
          <a:p>
            <a:r>
              <a:rPr lang="en-US"/>
              <a:t>Because the p-value is so small (less than 0.0001), there is overwhelming evidence that there is </a:t>
            </a:r>
            <a:r>
              <a:rPr lang="en-US" i="1"/>
              <a:t>some </a:t>
            </a:r>
            <a:r>
              <a:rPr lang="en-US"/>
              <a:t>difference in average cost for Emergency Visits between High Dose and Low Dose patients.</a:t>
            </a:r>
          </a:p>
        </p:txBody>
      </p:sp>
      <p:pic>
        <p:nvPicPr>
          <p:cNvPr id="4" name="Picture 3">
            <a:extLst>
              <a:ext uri="{FF2B5EF4-FFF2-40B4-BE49-F238E27FC236}">
                <a16:creationId xmlns:a16="http://schemas.microsoft.com/office/drawing/2014/main" id="{FE919EDE-4067-4DC3-87E4-791E177652CA}"/>
              </a:ext>
            </a:extLst>
          </p:cNvPr>
          <p:cNvPicPr>
            <a:picLocks noChangeAspect="1"/>
          </p:cNvPicPr>
          <p:nvPr/>
        </p:nvPicPr>
        <p:blipFill>
          <a:blip r:embed="rId3"/>
          <a:stretch>
            <a:fillRect/>
          </a:stretch>
        </p:blipFill>
        <p:spPr>
          <a:xfrm>
            <a:off x="1349988" y="2614246"/>
            <a:ext cx="9281008" cy="2345472"/>
          </a:xfrm>
          <a:prstGeom prst="rect">
            <a:avLst/>
          </a:prstGeom>
        </p:spPr>
      </p:pic>
      <p:sp>
        <p:nvSpPr>
          <p:cNvPr id="5" name="Slide Number Placeholder 4">
            <a:extLst>
              <a:ext uri="{FF2B5EF4-FFF2-40B4-BE49-F238E27FC236}">
                <a16:creationId xmlns:a16="http://schemas.microsoft.com/office/drawing/2014/main" id="{890C6F0F-2C76-4C8D-9F37-917E5455FA95}"/>
              </a:ext>
            </a:extLst>
          </p:cNvPr>
          <p:cNvSpPr>
            <a:spLocks noGrp="1"/>
          </p:cNvSpPr>
          <p:nvPr>
            <p:ph type="sldNum" sz="quarter" idx="12"/>
          </p:nvPr>
        </p:nvSpPr>
        <p:spPr/>
        <p:txBody>
          <a:bodyPr/>
          <a:lstStyle/>
          <a:p>
            <a:fld id="{98505B74-C043-43EB-B7F7-1CE882BEB3D1}" type="slidenum">
              <a:rPr lang="en-US" smtClean="0"/>
              <a:pPr/>
              <a:t>57</a:t>
            </a:fld>
            <a:endParaRPr lang="en-US"/>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1C1637D-B49F-4FB1-A1C0-83A31A11B9AC}"/>
                  </a:ext>
                </a:extLst>
              </p14:cNvPr>
              <p14:cNvContentPartPr/>
              <p14:nvPr/>
            </p14:nvContentPartPr>
            <p14:xfrm>
              <a:off x="214560" y="85320"/>
              <a:ext cx="9809640" cy="5854680"/>
            </p14:xfrm>
          </p:contentPart>
        </mc:Choice>
        <mc:Fallback xmlns="">
          <p:pic>
            <p:nvPicPr>
              <p:cNvPr id="6" name="Ink 5">
                <a:extLst>
                  <a:ext uri="{FF2B5EF4-FFF2-40B4-BE49-F238E27FC236}">
                    <a16:creationId xmlns:a16="http://schemas.microsoft.com/office/drawing/2014/main" id="{F1C1637D-B49F-4FB1-A1C0-83A31A11B9AC}"/>
                  </a:ext>
                </a:extLst>
              </p:cNvPr>
              <p:cNvPicPr/>
              <p:nvPr/>
            </p:nvPicPr>
            <p:blipFill>
              <a:blip r:embed="rId5"/>
              <a:stretch>
                <a:fillRect/>
              </a:stretch>
            </p:blipFill>
            <p:spPr>
              <a:xfrm>
                <a:off x="205200" y="75960"/>
                <a:ext cx="9828360" cy="5873400"/>
              </a:xfrm>
              <a:prstGeom prst="rect">
                <a:avLst/>
              </a:prstGeom>
            </p:spPr>
          </p:pic>
        </mc:Fallback>
      </mc:AlternateContent>
    </p:spTree>
    <p:extLst>
      <p:ext uri="{BB962C8B-B14F-4D97-AF65-F5344CB8AC3E}">
        <p14:creationId xmlns:p14="http://schemas.microsoft.com/office/powerpoint/2010/main" val="92293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22A6-6E16-44CB-9F59-1BA9232BD29E}"/>
              </a:ext>
            </a:extLst>
          </p:cNvPr>
          <p:cNvSpPr>
            <a:spLocks noGrp="1"/>
          </p:cNvSpPr>
          <p:nvPr>
            <p:ph type="title"/>
          </p:nvPr>
        </p:nvSpPr>
        <p:spPr/>
        <p:txBody>
          <a:bodyPr/>
          <a:lstStyle/>
          <a:p>
            <a:r>
              <a:rPr lang="en-US"/>
              <a:t>Hypothesis Testing</a:t>
            </a:r>
          </a:p>
        </p:txBody>
      </p:sp>
      <p:sp>
        <p:nvSpPr>
          <p:cNvPr id="3" name="Content Placeholder 2">
            <a:extLst>
              <a:ext uri="{FF2B5EF4-FFF2-40B4-BE49-F238E27FC236}">
                <a16:creationId xmlns:a16="http://schemas.microsoft.com/office/drawing/2014/main" id="{C78A2A07-E606-4CF2-BB75-EE6D34651B29}"/>
              </a:ext>
            </a:extLst>
          </p:cNvPr>
          <p:cNvSpPr>
            <a:spLocks noGrp="1"/>
          </p:cNvSpPr>
          <p:nvPr>
            <p:ph idx="1"/>
          </p:nvPr>
        </p:nvSpPr>
        <p:spPr/>
        <p:txBody>
          <a:bodyPr/>
          <a:lstStyle/>
          <a:p>
            <a:r>
              <a:rPr lang="en-US"/>
              <a:t>Consider this excerpt of Table 3 from the rabies study earlier </a:t>
            </a:r>
            <a:br>
              <a:rPr lang="en-US"/>
            </a:br>
            <a:r>
              <a:rPr lang="en-CA" sz="1800"/>
              <a:t>(</a:t>
            </a:r>
            <a:r>
              <a:rPr lang="en-CA" sz="1800" err="1"/>
              <a:t>Gautret</a:t>
            </a:r>
            <a:r>
              <a:rPr lang="en-CA" sz="1800"/>
              <a:t> et al., 2018)</a:t>
            </a:r>
          </a:p>
          <a:p>
            <a:endParaRPr lang="en-US"/>
          </a:p>
          <a:p>
            <a:endParaRPr lang="en-US"/>
          </a:p>
          <a:p>
            <a:endParaRPr lang="en-US"/>
          </a:p>
          <a:p>
            <a:endParaRPr lang="en-US"/>
          </a:p>
          <a:p>
            <a:endParaRPr lang="en-US"/>
          </a:p>
          <a:p>
            <a:r>
              <a:rPr lang="en-US"/>
              <a:t>For which countries is there strong evidence that the RR is not equal to 1?</a:t>
            </a:r>
          </a:p>
        </p:txBody>
      </p:sp>
      <p:pic>
        <p:nvPicPr>
          <p:cNvPr id="5" name="Picture 4">
            <a:extLst>
              <a:ext uri="{FF2B5EF4-FFF2-40B4-BE49-F238E27FC236}">
                <a16:creationId xmlns:a16="http://schemas.microsoft.com/office/drawing/2014/main" id="{E050DDA0-DA15-4EC4-9E1C-1DB3D3D8701F}"/>
              </a:ext>
            </a:extLst>
          </p:cNvPr>
          <p:cNvPicPr>
            <a:picLocks noChangeAspect="1"/>
          </p:cNvPicPr>
          <p:nvPr/>
        </p:nvPicPr>
        <p:blipFill>
          <a:blip r:embed="rId3"/>
          <a:stretch>
            <a:fillRect/>
          </a:stretch>
        </p:blipFill>
        <p:spPr>
          <a:xfrm>
            <a:off x="0" y="2626340"/>
            <a:ext cx="12192000" cy="486137"/>
          </a:xfrm>
          <a:prstGeom prst="rect">
            <a:avLst/>
          </a:prstGeom>
        </p:spPr>
      </p:pic>
      <p:pic>
        <p:nvPicPr>
          <p:cNvPr id="6" name="Picture 5">
            <a:extLst>
              <a:ext uri="{FF2B5EF4-FFF2-40B4-BE49-F238E27FC236}">
                <a16:creationId xmlns:a16="http://schemas.microsoft.com/office/drawing/2014/main" id="{35BCEB9E-C581-456C-977E-DE78009320CA}"/>
              </a:ext>
            </a:extLst>
          </p:cNvPr>
          <p:cNvPicPr>
            <a:picLocks noChangeAspect="1"/>
          </p:cNvPicPr>
          <p:nvPr/>
        </p:nvPicPr>
        <p:blipFill>
          <a:blip r:embed="rId4"/>
          <a:stretch>
            <a:fillRect/>
          </a:stretch>
        </p:blipFill>
        <p:spPr>
          <a:xfrm>
            <a:off x="0" y="3112477"/>
            <a:ext cx="12192000" cy="1944547"/>
          </a:xfrm>
          <a:prstGeom prst="rect">
            <a:avLst/>
          </a:prstGeom>
        </p:spPr>
      </p:pic>
      <p:sp>
        <p:nvSpPr>
          <p:cNvPr id="7" name="Rectangle 6">
            <a:extLst>
              <a:ext uri="{FF2B5EF4-FFF2-40B4-BE49-F238E27FC236}">
                <a16:creationId xmlns:a16="http://schemas.microsoft.com/office/drawing/2014/main" id="{8EA15BEF-12B4-4A64-8869-9CC8DC0333C2}"/>
              </a:ext>
            </a:extLst>
          </p:cNvPr>
          <p:cNvSpPr/>
          <p:nvPr/>
        </p:nvSpPr>
        <p:spPr>
          <a:xfrm>
            <a:off x="11558954" y="3099456"/>
            <a:ext cx="633046" cy="291444"/>
          </a:xfrm>
          <a:prstGeom prst="rect">
            <a:avLst/>
          </a:prstGeom>
          <a:noFill/>
          <a:ln w="38100">
            <a:solidFill>
              <a:srgbClr val="FA461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498F68-30AB-474F-A8F3-27A5EB8BFD34}"/>
              </a:ext>
            </a:extLst>
          </p:cNvPr>
          <p:cNvSpPr/>
          <p:nvPr/>
        </p:nvSpPr>
        <p:spPr>
          <a:xfrm>
            <a:off x="11558954" y="3390900"/>
            <a:ext cx="633046" cy="291444"/>
          </a:xfrm>
          <a:prstGeom prst="rect">
            <a:avLst/>
          </a:prstGeom>
          <a:noFill/>
          <a:ln w="38100">
            <a:solidFill>
              <a:srgbClr val="FA461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628946-78D4-4217-95EE-921D14E460D0}"/>
              </a:ext>
            </a:extLst>
          </p:cNvPr>
          <p:cNvSpPr/>
          <p:nvPr/>
        </p:nvSpPr>
        <p:spPr>
          <a:xfrm>
            <a:off x="11558954" y="4491038"/>
            <a:ext cx="633046" cy="291444"/>
          </a:xfrm>
          <a:prstGeom prst="rect">
            <a:avLst/>
          </a:prstGeom>
          <a:noFill/>
          <a:ln w="38100">
            <a:solidFill>
              <a:srgbClr val="FA461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349604-D37A-41AF-8E00-46A896D3D5C4}"/>
              </a:ext>
            </a:extLst>
          </p:cNvPr>
          <p:cNvSpPr/>
          <p:nvPr/>
        </p:nvSpPr>
        <p:spPr>
          <a:xfrm>
            <a:off x="11558954" y="4782482"/>
            <a:ext cx="633046" cy="291444"/>
          </a:xfrm>
          <a:prstGeom prst="rect">
            <a:avLst/>
          </a:prstGeom>
          <a:noFill/>
          <a:ln w="38100">
            <a:solidFill>
              <a:srgbClr val="FA461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A9DA3F1-EA8F-4B52-875F-B9E55D36F4C8}"/>
              </a:ext>
            </a:extLst>
          </p:cNvPr>
          <p:cNvSpPr>
            <a:spLocks noGrp="1"/>
          </p:cNvSpPr>
          <p:nvPr>
            <p:ph type="sldNum" sz="quarter" idx="12"/>
          </p:nvPr>
        </p:nvSpPr>
        <p:spPr/>
        <p:txBody>
          <a:bodyPr/>
          <a:lstStyle/>
          <a:p>
            <a:fld id="{98505B74-C043-43EB-B7F7-1CE882BEB3D1}" type="slidenum">
              <a:rPr lang="en-US" smtClean="0"/>
              <a:pPr/>
              <a:t>58</a:t>
            </a:fld>
            <a:endParaRPr lang="en-US"/>
          </a:p>
        </p:txBody>
      </p:sp>
      <p:pic>
        <p:nvPicPr>
          <p:cNvPr id="12" name="Picture 2" descr="Free Syringe injectors placed on yellow surface Stock Photo">
            <a:extLst>
              <a:ext uri="{FF2B5EF4-FFF2-40B4-BE49-F238E27FC236}">
                <a16:creationId xmlns:a16="http://schemas.microsoft.com/office/drawing/2014/main" id="{A40B416C-31E4-4372-B417-82EF066A6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3654" y="0"/>
            <a:ext cx="1988345" cy="1325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CCE9F559-B1CA-430F-B467-D41E5FD33EF7}"/>
                  </a:ext>
                </a:extLst>
              </p14:cNvPr>
              <p14:cNvContentPartPr/>
              <p14:nvPr/>
            </p14:nvContentPartPr>
            <p14:xfrm>
              <a:off x="2077560" y="1415160"/>
              <a:ext cx="10114560" cy="4604040"/>
            </p14:xfrm>
          </p:contentPart>
        </mc:Choice>
        <mc:Fallback xmlns="">
          <p:pic>
            <p:nvPicPr>
              <p:cNvPr id="11" name="Ink 10">
                <a:extLst>
                  <a:ext uri="{FF2B5EF4-FFF2-40B4-BE49-F238E27FC236}">
                    <a16:creationId xmlns:a16="http://schemas.microsoft.com/office/drawing/2014/main" id="{CCE9F559-B1CA-430F-B467-D41E5FD33EF7}"/>
                  </a:ext>
                </a:extLst>
              </p:cNvPr>
              <p:cNvPicPr/>
              <p:nvPr/>
            </p:nvPicPr>
            <p:blipFill>
              <a:blip r:embed="rId7"/>
              <a:stretch>
                <a:fillRect/>
              </a:stretch>
            </p:blipFill>
            <p:spPr>
              <a:xfrm>
                <a:off x="2068200" y="1405800"/>
                <a:ext cx="10133280" cy="4622760"/>
              </a:xfrm>
              <a:prstGeom prst="rect">
                <a:avLst/>
              </a:prstGeom>
            </p:spPr>
          </p:pic>
        </mc:Fallback>
      </mc:AlternateContent>
    </p:spTree>
    <p:extLst>
      <p:ext uri="{BB962C8B-B14F-4D97-AF65-F5344CB8AC3E}">
        <p14:creationId xmlns:p14="http://schemas.microsoft.com/office/powerpoint/2010/main" val="39893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B34D-84EE-4320-BD1F-81410345795D}"/>
              </a:ext>
            </a:extLst>
          </p:cNvPr>
          <p:cNvSpPr>
            <a:spLocks noGrp="1"/>
          </p:cNvSpPr>
          <p:nvPr>
            <p:ph type="title"/>
          </p:nvPr>
        </p:nvSpPr>
        <p:spPr/>
        <p:txBody>
          <a:bodyPr/>
          <a:lstStyle/>
          <a:p>
            <a:r>
              <a:rPr lang="en-US"/>
              <a:t>Contemporary Views of p-values</a:t>
            </a:r>
          </a:p>
        </p:txBody>
      </p:sp>
      <p:sp>
        <p:nvSpPr>
          <p:cNvPr id="3" name="Content Placeholder 2">
            <a:extLst>
              <a:ext uri="{FF2B5EF4-FFF2-40B4-BE49-F238E27FC236}">
                <a16:creationId xmlns:a16="http://schemas.microsoft.com/office/drawing/2014/main" id="{D71914AB-CDBB-4E65-89BA-807AF057774F}"/>
              </a:ext>
            </a:extLst>
          </p:cNvPr>
          <p:cNvSpPr>
            <a:spLocks noGrp="1"/>
          </p:cNvSpPr>
          <p:nvPr>
            <p:ph idx="1"/>
          </p:nvPr>
        </p:nvSpPr>
        <p:spPr/>
        <p:txBody>
          <a:bodyPr/>
          <a:lstStyle/>
          <a:p>
            <a:pPr marL="0" indent="0">
              <a:buNone/>
            </a:pPr>
            <a:r>
              <a:rPr lang="en-US"/>
              <a:t>The new guidelines discuss many aspects of the reporting of studies in [</a:t>
            </a:r>
            <a:r>
              <a:rPr lang="en-US" i="1"/>
              <a:t>The New England Journal of Medicine</a:t>
            </a:r>
            <a:r>
              <a:rPr lang="en-US"/>
              <a:t>], including a requirement to replace P values with estimates of effects or association and 95% confidence intervals when neither the protocol nor the statistical analysis plan has specified methods used to adjust for multiplicity. </a:t>
            </a:r>
            <a:r>
              <a:rPr lang="en-US" b="1" i="1">
                <a:solidFill>
                  <a:srgbClr val="FF6600"/>
                </a:solidFill>
              </a:rPr>
              <a:t>Journal</a:t>
            </a:r>
            <a:r>
              <a:rPr lang="en-US" b="1">
                <a:solidFill>
                  <a:srgbClr val="FF6600"/>
                </a:solidFill>
              </a:rPr>
              <a:t> editors and statistical consultants have become increasingly concerned about the overuse and misinterpretation of significance testing and P values in the medical literature.</a:t>
            </a:r>
            <a:r>
              <a:rPr lang="en-US" b="1">
                <a:solidFill>
                  <a:schemeClr val="accent2">
                    <a:lumMod val="75000"/>
                  </a:schemeClr>
                </a:solidFill>
              </a:rPr>
              <a:t> </a:t>
            </a:r>
            <a:r>
              <a:rPr lang="en-US"/>
              <a:t>Along with their strengths, P values are subject to inherent weaknesses… (Harrington et al., 2019) [emphasis added]</a:t>
            </a:r>
          </a:p>
        </p:txBody>
      </p:sp>
      <p:sp>
        <p:nvSpPr>
          <p:cNvPr id="4" name="Slide Number Placeholder 3">
            <a:extLst>
              <a:ext uri="{FF2B5EF4-FFF2-40B4-BE49-F238E27FC236}">
                <a16:creationId xmlns:a16="http://schemas.microsoft.com/office/drawing/2014/main" id="{B5B1FC97-C067-46F9-8973-128311594660}"/>
              </a:ext>
            </a:extLst>
          </p:cNvPr>
          <p:cNvSpPr>
            <a:spLocks noGrp="1"/>
          </p:cNvSpPr>
          <p:nvPr>
            <p:ph type="sldNum" sz="quarter" idx="12"/>
          </p:nvPr>
        </p:nvSpPr>
        <p:spPr/>
        <p:txBody>
          <a:bodyPr/>
          <a:lstStyle/>
          <a:p>
            <a:fld id="{98505B74-C043-43EB-B7F7-1CE882BEB3D1}" type="slidenum">
              <a:rPr lang="en-US" smtClean="0"/>
              <a:pPr/>
              <a:t>59</a:t>
            </a:fld>
            <a:endParaRPr lang="en-US"/>
          </a:p>
        </p:txBody>
      </p:sp>
      <p:sp>
        <p:nvSpPr>
          <p:cNvPr id="5" name="Rectangle 4">
            <a:extLst>
              <a:ext uri="{FF2B5EF4-FFF2-40B4-BE49-F238E27FC236}">
                <a16:creationId xmlns:a16="http://schemas.microsoft.com/office/drawing/2014/main" id="{9F60A669-B3CC-4674-99C1-49F4FADD6268}"/>
              </a:ext>
            </a:extLst>
          </p:cNvPr>
          <p:cNvSpPr/>
          <p:nvPr/>
        </p:nvSpPr>
        <p:spPr>
          <a:xfrm>
            <a:off x="0" y="5934670"/>
            <a:ext cx="12192000" cy="923330"/>
          </a:xfrm>
          <a:prstGeom prst="rect">
            <a:avLst/>
          </a:prstGeom>
        </p:spPr>
        <p:txBody>
          <a:bodyPr wrap="square">
            <a:spAutoFit/>
          </a:bodyPr>
          <a:lstStyle/>
          <a:p>
            <a:r>
              <a:rPr lang="en-US"/>
              <a:t>Harrington, D., D’Agostino, R. B., </a:t>
            </a:r>
            <a:r>
              <a:rPr lang="en-US" err="1"/>
              <a:t>Gatsonis</a:t>
            </a:r>
            <a:r>
              <a:rPr lang="en-US"/>
              <a:t>, C., Hogan, J. W., Hunter, D. J., Normand, S.-L. T., </a:t>
            </a:r>
            <a:r>
              <a:rPr lang="en-US" err="1"/>
              <a:t>Drazen</a:t>
            </a:r>
            <a:r>
              <a:rPr lang="en-US"/>
              <a:t>, J. M., &amp; Hamel, M. B. (2019). New Guidelines for Statistical Reporting in the </a:t>
            </a:r>
            <a:r>
              <a:rPr lang="en-US" i="1"/>
              <a:t>Journal</a:t>
            </a:r>
            <a:r>
              <a:rPr lang="en-US"/>
              <a:t>. </a:t>
            </a:r>
            <a:r>
              <a:rPr lang="en-US" i="1"/>
              <a:t>New England Journal of Medicine</a:t>
            </a:r>
            <a:r>
              <a:rPr lang="en-US"/>
              <a:t>, </a:t>
            </a:r>
            <a:r>
              <a:rPr lang="en-US" i="1"/>
              <a:t>381</a:t>
            </a:r>
            <a:r>
              <a:rPr lang="en-US"/>
              <a:t>(3), 285–286. </a:t>
            </a:r>
            <a:r>
              <a:rPr lang="en-US">
                <a:hlinkClick r:id="rId3"/>
              </a:rPr>
              <a:t>https://doi.org/10.1056/NEJMe1906559</a:t>
            </a:r>
            <a:endParaRPr lang="en-US">
              <a:effectLst/>
            </a:endParaRPr>
          </a:p>
        </p:txBody>
      </p:sp>
    </p:spTree>
    <p:extLst>
      <p:ext uri="{BB962C8B-B14F-4D97-AF65-F5344CB8AC3E}">
        <p14:creationId xmlns:p14="http://schemas.microsoft.com/office/powerpoint/2010/main" val="252825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177A-0C33-472A-A180-7E51D82DA890}"/>
              </a:ext>
            </a:extLst>
          </p:cNvPr>
          <p:cNvSpPr>
            <a:spLocks noGrp="1"/>
          </p:cNvSpPr>
          <p:nvPr>
            <p:ph type="title"/>
          </p:nvPr>
        </p:nvSpPr>
        <p:spPr/>
        <p:txBody>
          <a:bodyPr/>
          <a:lstStyle/>
          <a:p>
            <a:r>
              <a:rPr lang="en-CA"/>
              <a:t>Incidence</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9432CD-4A37-409F-8D96-ACF3B5E22D70}"/>
                  </a:ext>
                </a:extLst>
              </p:cNvPr>
              <p:cNvSpPr>
                <a:spLocks noGrp="1"/>
              </p:cNvSpPr>
              <p:nvPr>
                <p:ph idx="1"/>
              </p:nvPr>
            </p:nvSpPr>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Incidence</m:t>
                      </m:r>
                      <m:r>
                        <a:rPr lang="en-CA" b="0" i="0" smtClean="0">
                          <a:latin typeface="Cambria Math" panose="02040503050406030204" pitchFamily="18" charset="0"/>
                        </a:rPr>
                        <m:t> </m:t>
                      </m:r>
                      <m:r>
                        <m:rPr>
                          <m:sty m:val="p"/>
                        </m:rPr>
                        <a:rPr lang="en-CA" b="0" i="0" smtClean="0">
                          <a:latin typeface="Cambria Math" panose="02040503050406030204" pitchFamily="18" charset="0"/>
                        </a:rPr>
                        <m:t>Proportion</m:t>
                      </m:r>
                      <m:r>
                        <a:rPr lang="en-CA" b="0" i="0" smtClean="0">
                          <a:latin typeface="Cambria Math" panose="02040503050406030204" pitchFamily="18" charset="0"/>
                        </a:rPr>
                        <m:t>=</m:t>
                      </m:r>
                      <m:f>
                        <m:fPr>
                          <m:ctrlPr>
                            <a:rPr lang="en-CA" b="0" i="1" smtClean="0">
                              <a:latin typeface="Cambria Math" panose="02040503050406030204" pitchFamily="18" charset="0"/>
                            </a:rPr>
                          </m:ctrlPr>
                        </m:fPr>
                        <m:num>
                          <m:r>
                            <m:rPr>
                              <m:sty m:val="p"/>
                            </m:rPr>
                            <a:rPr lang="en-CA" b="0" i="0" smtClean="0">
                              <a:latin typeface="Cambria Math" panose="02040503050406030204" pitchFamily="18" charset="0"/>
                            </a:rPr>
                            <m:t>number</m:t>
                          </m:r>
                          <m:r>
                            <a:rPr lang="en-CA" b="0" i="0" smtClean="0">
                              <a:latin typeface="Cambria Math" panose="02040503050406030204" pitchFamily="18" charset="0"/>
                            </a:rPr>
                            <m:t> </m:t>
                          </m:r>
                          <m:r>
                            <m:rPr>
                              <m:sty m:val="p"/>
                            </m:rPr>
                            <a:rPr lang="en-CA" b="0" i="0" smtClean="0">
                              <a:latin typeface="Cambria Math" panose="02040503050406030204" pitchFamily="18" charset="0"/>
                            </a:rPr>
                            <m:t>of</m:t>
                          </m:r>
                          <m:r>
                            <a:rPr lang="en-CA" b="0" i="0" smtClean="0">
                              <a:latin typeface="Cambria Math" panose="02040503050406030204" pitchFamily="18" charset="0"/>
                            </a:rPr>
                            <m:t> </m:t>
                          </m:r>
                          <m:r>
                            <m:rPr>
                              <m:sty m:val="p"/>
                            </m:rPr>
                            <a:rPr lang="en-CA" b="0" i="0" smtClean="0">
                              <a:latin typeface="Cambria Math" panose="02040503050406030204" pitchFamily="18" charset="0"/>
                            </a:rPr>
                            <m:t>new</m:t>
                          </m:r>
                          <m:r>
                            <a:rPr lang="en-CA" b="0" i="0" smtClean="0">
                              <a:latin typeface="Cambria Math" panose="02040503050406030204" pitchFamily="18" charset="0"/>
                            </a:rPr>
                            <m:t> </m:t>
                          </m:r>
                          <m:r>
                            <m:rPr>
                              <m:sty m:val="p"/>
                            </m:rPr>
                            <a:rPr lang="en-CA" b="0" i="0" smtClean="0">
                              <a:latin typeface="Cambria Math" panose="02040503050406030204" pitchFamily="18" charset="0"/>
                            </a:rPr>
                            <m:t>cases</m:t>
                          </m:r>
                          <m:r>
                            <a:rPr lang="en-CA" b="0" i="0" smtClean="0">
                              <a:latin typeface="Cambria Math" panose="02040503050406030204" pitchFamily="18" charset="0"/>
                            </a:rPr>
                            <m:t> </m:t>
                          </m:r>
                          <m:r>
                            <m:rPr>
                              <m:sty m:val="p"/>
                            </m:rPr>
                            <a:rPr lang="en-CA" b="0" i="0" smtClean="0">
                              <a:latin typeface="Cambria Math" panose="02040503050406030204" pitchFamily="18" charset="0"/>
                            </a:rPr>
                            <m:t>of</m:t>
                          </m:r>
                          <m:r>
                            <a:rPr lang="en-CA" b="0" i="0" smtClean="0">
                              <a:latin typeface="Cambria Math" panose="02040503050406030204" pitchFamily="18" charset="0"/>
                            </a:rPr>
                            <m:t> </m:t>
                          </m:r>
                          <m:r>
                            <m:rPr>
                              <m:sty m:val="p"/>
                            </m:rPr>
                            <a:rPr lang="en-CA" b="0" i="0" smtClean="0">
                              <a:latin typeface="Cambria Math" panose="02040503050406030204" pitchFamily="18" charset="0"/>
                            </a:rPr>
                            <m:t>disease</m:t>
                          </m:r>
                          <m:r>
                            <a:rPr lang="en-CA" b="0" i="0" smtClean="0">
                              <a:latin typeface="Cambria Math" panose="02040503050406030204" pitchFamily="18" charset="0"/>
                            </a:rPr>
                            <m:t> </m:t>
                          </m:r>
                          <m:r>
                            <m:rPr>
                              <m:sty m:val="p"/>
                            </m:rPr>
                            <a:rPr lang="en-CA" b="0" i="0" smtClean="0">
                              <a:latin typeface="Cambria Math" panose="02040503050406030204" pitchFamily="18" charset="0"/>
                            </a:rPr>
                            <m:t>over</m:t>
                          </m:r>
                          <m:r>
                            <a:rPr lang="en-CA" b="0" i="0" smtClean="0">
                              <a:latin typeface="Cambria Math" panose="02040503050406030204" pitchFamily="18" charset="0"/>
                            </a:rPr>
                            <m:t> </m:t>
                          </m:r>
                          <m:r>
                            <m:rPr>
                              <m:sty m:val="p"/>
                            </m:rPr>
                            <a:rPr lang="en-CA" b="0" i="0" smtClean="0">
                              <a:latin typeface="Cambria Math" panose="02040503050406030204" pitchFamily="18" charset="0"/>
                            </a:rPr>
                            <m:t>time</m:t>
                          </m:r>
                        </m:num>
                        <m:den>
                          <m:r>
                            <m:rPr>
                              <m:sty m:val="p"/>
                            </m:rPr>
                            <a:rPr lang="en-CA" b="0" i="0" smtClean="0">
                              <a:latin typeface="Cambria Math" panose="02040503050406030204" pitchFamily="18" charset="0"/>
                            </a:rPr>
                            <m:t>population</m:t>
                          </m:r>
                          <m:r>
                            <a:rPr lang="en-CA" b="0" i="0" smtClean="0">
                              <a:latin typeface="Cambria Math" panose="02040503050406030204" pitchFamily="18" charset="0"/>
                            </a:rPr>
                            <m:t> </m:t>
                          </m:r>
                          <m:r>
                            <m:rPr>
                              <m:sty m:val="p"/>
                            </m:rPr>
                            <a:rPr lang="en-CA" b="0" i="0" smtClean="0">
                              <a:latin typeface="Cambria Math" panose="02040503050406030204" pitchFamily="18" charset="0"/>
                            </a:rPr>
                            <m:t>without</m:t>
                          </m:r>
                          <m:r>
                            <a:rPr lang="en-CA" b="0" i="0" smtClean="0">
                              <a:latin typeface="Cambria Math" panose="02040503050406030204" pitchFamily="18" charset="0"/>
                            </a:rPr>
                            <m:t> </m:t>
                          </m:r>
                          <m:r>
                            <m:rPr>
                              <m:sty m:val="p"/>
                            </m:rPr>
                            <a:rPr lang="en-CA" b="0" i="0" smtClean="0">
                              <a:latin typeface="Cambria Math" panose="02040503050406030204" pitchFamily="18" charset="0"/>
                            </a:rPr>
                            <m:t>disease</m:t>
                          </m:r>
                          <m:r>
                            <a:rPr lang="en-CA" b="0" i="0" smtClean="0">
                              <a:latin typeface="Cambria Math" panose="02040503050406030204" pitchFamily="18" charset="0"/>
                            </a:rPr>
                            <m:t> </m:t>
                          </m:r>
                          <m:r>
                            <m:rPr>
                              <m:sty m:val="p"/>
                            </m:rPr>
                            <a:rPr lang="en-CA" b="0" i="0" smtClean="0">
                              <a:latin typeface="Cambria Math" panose="02040503050406030204" pitchFamily="18" charset="0"/>
                            </a:rPr>
                            <m:t>at</m:t>
                          </m:r>
                          <m:r>
                            <a:rPr lang="en-CA" b="0" i="0" smtClean="0">
                              <a:latin typeface="Cambria Math" panose="02040503050406030204" pitchFamily="18" charset="0"/>
                            </a:rPr>
                            <m:t> </m:t>
                          </m:r>
                          <m:r>
                            <m:rPr>
                              <m:sty m:val="p"/>
                            </m:rPr>
                            <a:rPr lang="en-CA" b="0" i="0" smtClean="0">
                              <a:latin typeface="Cambria Math" panose="02040503050406030204" pitchFamily="18" charset="0"/>
                            </a:rPr>
                            <m:t>baseline</m:t>
                          </m:r>
                        </m:den>
                      </m:f>
                    </m:oMath>
                  </m:oMathPara>
                </a14:m>
                <a:endParaRPr lang="en-US" dirty="0"/>
              </a:p>
              <a:p>
                <a:pPr marL="0" indent="0">
                  <a:buNone/>
                </a:pPr>
                <a:endParaRPr lang="en-CA" dirty="0"/>
              </a:p>
              <a:p>
                <a:pPr marL="0" indent="0">
                  <a:buNone/>
                </a:pPr>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Incidence</m:t>
                      </m:r>
                      <m:r>
                        <a:rPr lang="en-CA" b="0" i="0" smtClean="0">
                          <a:latin typeface="Cambria Math" panose="02040503050406030204" pitchFamily="18" charset="0"/>
                        </a:rPr>
                        <m:t> </m:t>
                      </m:r>
                      <m:r>
                        <m:rPr>
                          <m:sty m:val="p"/>
                        </m:rPr>
                        <a:rPr lang="en-CA" b="0" i="0" smtClean="0">
                          <a:latin typeface="Cambria Math" panose="02040503050406030204" pitchFamily="18" charset="0"/>
                        </a:rPr>
                        <m:t>Rate</m:t>
                      </m:r>
                      <m:r>
                        <a:rPr lang="en-CA" b="0" i="0" smtClean="0">
                          <a:latin typeface="Cambria Math" panose="02040503050406030204" pitchFamily="18" charset="0"/>
                        </a:rPr>
                        <m:t>=</m:t>
                      </m:r>
                      <m:f>
                        <m:fPr>
                          <m:ctrlPr>
                            <a:rPr lang="en-CA" b="0" i="1" smtClean="0">
                              <a:latin typeface="Cambria Math" panose="02040503050406030204" pitchFamily="18" charset="0"/>
                            </a:rPr>
                          </m:ctrlPr>
                        </m:fPr>
                        <m:num>
                          <m:r>
                            <m:rPr>
                              <m:sty m:val="p"/>
                            </m:rPr>
                            <a:rPr lang="en-CA" i="0">
                              <a:latin typeface="Cambria Math" panose="02040503050406030204" pitchFamily="18" charset="0"/>
                            </a:rPr>
                            <m:t>number</m:t>
                          </m:r>
                          <m:r>
                            <a:rPr lang="en-CA" i="0">
                              <a:latin typeface="Cambria Math" panose="02040503050406030204" pitchFamily="18" charset="0"/>
                            </a:rPr>
                            <m:t> </m:t>
                          </m:r>
                          <m:r>
                            <m:rPr>
                              <m:sty m:val="p"/>
                            </m:rPr>
                            <a:rPr lang="en-CA" i="0">
                              <a:latin typeface="Cambria Math" panose="02040503050406030204" pitchFamily="18" charset="0"/>
                            </a:rPr>
                            <m:t>of</m:t>
                          </m:r>
                          <m:r>
                            <a:rPr lang="en-CA" i="0">
                              <a:latin typeface="Cambria Math" panose="02040503050406030204" pitchFamily="18" charset="0"/>
                            </a:rPr>
                            <m:t> </m:t>
                          </m:r>
                          <m:r>
                            <m:rPr>
                              <m:sty m:val="p"/>
                            </m:rPr>
                            <a:rPr lang="en-CA" i="0">
                              <a:latin typeface="Cambria Math" panose="02040503050406030204" pitchFamily="18" charset="0"/>
                            </a:rPr>
                            <m:t>new</m:t>
                          </m:r>
                          <m:r>
                            <a:rPr lang="en-CA" i="0">
                              <a:latin typeface="Cambria Math" panose="02040503050406030204" pitchFamily="18" charset="0"/>
                            </a:rPr>
                            <m:t> </m:t>
                          </m:r>
                          <m:r>
                            <m:rPr>
                              <m:sty m:val="p"/>
                            </m:rPr>
                            <a:rPr lang="en-CA" i="0">
                              <a:latin typeface="Cambria Math" panose="02040503050406030204" pitchFamily="18" charset="0"/>
                            </a:rPr>
                            <m:t>cases</m:t>
                          </m:r>
                          <m:r>
                            <a:rPr lang="en-CA" i="0">
                              <a:latin typeface="Cambria Math" panose="02040503050406030204" pitchFamily="18" charset="0"/>
                            </a:rPr>
                            <m:t> </m:t>
                          </m:r>
                          <m:r>
                            <m:rPr>
                              <m:sty m:val="p"/>
                            </m:rPr>
                            <a:rPr lang="en-CA" i="0">
                              <a:latin typeface="Cambria Math" panose="02040503050406030204" pitchFamily="18" charset="0"/>
                            </a:rPr>
                            <m:t>of</m:t>
                          </m:r>
                          <m:r>
                            <a:rPr lang="en-CA" i="0">
                              <a:latin typeface="Cambria Math" panose="02040503050406030204" pitchFamily="18" charset="0"/>
                            </a:rPr>
                            <m:t> </m:t>
                          </m:r>
                          <m:r>
                            <m:rPr>
                              <m:sty m:val="p"/>
                            </m:rPr>
                            <a:rPr lang="en-CA" i="0">
                              <a:latin typeface="Cambria Math" panose="02040503050406030204" pitchFamily="18" charset="0"/>
                            </a:rPr>
                            <m:t>disease</m:t>
                          </m:r>
                          <m:r>
                            <a:rPr lang="en-CA" i="0">
                              <a:latin typeface="Cambria Math" panose="02040503050406030204" pitchFamily="18" charset="0"/>
                            </a:rPr>
                            <m:t> </m:t>
                          </m:r>
                          <m:r>
                            <m:rPr>
                              <m:sty m:val="p"/>
                            </m:rPr>
                            <a:rPr lang="en-CA" i="0">
                              <a:latin typeface="Cambria Math" panose="02040503050406030204" pitchFamily="18" charset="0"/>
                            </a:rPr>
                            <m:t>over</m:t>
                          </m:r>
                          <m:r>
                            <a:rPr lang="en-CA" i="0">
                              <a:latin typeface="Cambria Math" panose="02040503050406030204" pitchFamily="18" charset="0"/>
                            </a:rPr>
                            <m:t> </m:t>
                          </m:r>
                          <m:r>
                            <m:rPr>
                              <m:sty m:val="p"/>
                            </m:rPr>
                            <a:rPr lang="en-CA" i="0">
                              <a:latin typeface="Cambria Math" panose="02040503050406030204" pitchFamily="18" charset="0"/>
                            </a:rPr>
                            <m:t>time</m:t>
                          </m:r>
                        </m:num>
                        <m:den>
                          <m:r>
                            <m:rPr>
                              <m:nor/>
                            </m:rPr>
                            <a:rPr lang="en-CA" b="0" i="0" smtClean="0">
                              <a:latin typeface="Cambria Math" panose="02040503050406030204" pitchFamily="18" charset="0"/>
                            </a:rPr>
                            <m:t>person</m:t>
                          </m:r>
                          <m:r>
                            <m:rPr>
                              <m:nor/>
                            </m:rPr>
                            <a:rPr lang="en-US">
                              <a:latin typeface="Cambria Math" panose="02040503050406030204" pitchFamily="18" charset="0"/>
                            </a:rPr>
                            <m:t>–</m:t>
                          </m:r>
                          <m:r>
                            <m:rPr>
                              <m:nor/>
                            </m:rPr>
                            <a:rPr lang="en-CA" b="0" i="0" smtClean="0">
                              <a:latin typeface="Cambria Math" panose="02040503050406030204" pitchFamily="18" charset="0"/>
                            </a:rPr>
                            <m:t>time</m:t>
                          </m:r>
                          <m:r>
                            <a:rPr lang="en-CA" b="0" i="0" smtClean="0">
                              <a:latin typeface="Cambria Math" panose="02040503050406030204" pitchFamily="18" charset="0"/>
                            </a:rPr>
                            <m:t> </m:t>
                          </m:r>
                          <m:r>
                            <m:rPr>
                              <m:sty m:val="p"/>
                            </m:rPr>
                            <a:rPr lang="en-CA" b="0" i="0" smtClean="0">
                              <a:latin typeface="Cambria Math" panose="02040503050406030204" pitchFamily="18" charset="0"/>
                            </a:rPr>
                            <m:t>at</m:t>
                          </m:r>
                          <m:r>
                            <a:rPr lang="en-CA" b="0" i="0" smtClean="0">
                              <a:latin typeface="Cambria Math" panose="02040503050406030204" pitchFamily="18" charset="0"/>
                            </a:rPr>
                            <m:t> </m:t>
                          </m:r>
                          <m:r>
                            <m:rPr>
                              <m:sty m:val="p"/>
                            </m:rPr>
                            <a:rPr lang="en-CA" b="0" i="0" smtClean="0">
                              <a:latin typeface="Cambria Math" panose="02040503050406030204" pitchFamily="18" charset="0"/>
                            </a:rPr>
                            <m:t>risk</m:t>
                          </m:r>
                        </m:den>
                      </m:f>
                    </m:oMath>
                  </m:oMathPara>
                </a14:m>
                <a:endParaRPr lang="en-US" dirty="0"/>
              </a:p>
              <a:p>
                <a:pPr marL="0" indent="0">
                  <a:buNone/>
                </a:pPr>
                <a:endParaRPr lang="en-CA" dirty="0"/>
              </a:p>
              <a:p>
                <a:pPr marL="0" indent="0">
                  <a:buNone/>
                </a:pPr>
                <a:r>
                  <a:rPr lang="en-US" i="1" dirty="0"/>
                  <a:t>Example 2.3 </a:t>
                </a:r>
                <a:r>
                  <a:rPr lang="en-US" dirty="0"/>
                  <a:t>Investigators seek to determine the incidence of influenza among nurses at three local hospitals. They identify 500 nurses who do not have influenza as of December 1, 2010, and follow them for the  development of influenza over the next 3 months. They find that ten of the study nurses develop influenza during follow-up. What is the </a:t>
                </a:r>
                <a:r>
                  <a:rPr lang="en-US"/>
                  <a:t>incidence rate </a:t>
                </a:r>
                <a:r>
                  <a:rPr lang="en-US" dirty="0"/>
                  <a:t>of influenza?</a:t>
                </a:r>
              </a:p>
              <a:p>
                <a:pPr marL="0" indent="0">
                  <a:buNone/>
                </a:pPr>
                <a:endParaRPr lang="en-US" dirty="0"/>
              </a:p>
            </p:txBody>
          </p:sp>
        </mc:Choice>
        <mc:Fallback>
          <p:sp>
            <p:nvSpPr>
              <p:cNvPr id="3" name="Content Placeholder 2">
                <a:extLst>
                  <a:ext uri="{FF2B5EF4-FFF2-40B4-BE49-F238E27FC236}">
                    <a16:creationId xmlns:a16="http://schemas.microsoft.com/office/drawing/2014/main" id="{869432CD-4A37-409F-8D96-ACF3B5E22D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CA">
                    <a:noFill/>
                  </a:rPr>
                  <a:t> </a:t>
                </a:r>
              </a:p>
            </p:txBody>
          </p:sp>
        </mc:Fallback>
      </mc:AlternateContent>
      <p:sp>
        <p:nvSpPr>
          <p:cNvPr id="4" name="Rectangle 3">
            <a:extLst>
              <a:ext uri="{FF2B5EF4-FFF2-40B4-BE49-F238E27FC236}">
                <a16:creationId xmlns:a16="http://schemas.microsoft.com/office/drawing/2014/main" id="{C4AD5094-07EB-41FD-B0CF-6B79FB3AD0B0}"/>
              </a:ext>
            </a:extLst>
          </p:cNvPr>
          <p:cNvSpPr/>
          <p:nvPr/>
        </p:nvSpPr>
        <p:spPr>
          <a:xfrm>
            <a:off x="0" y="6596390"/>
            <a:ext cx="11751365" cy="261610"/>
          </a:xfrm>
          <a:prstGeom prst="rect">
            <a:avLst/>
          </a:prstGeom>
        </p:spPr>
        <p:txBody>
          <a:bodyPr wrap="square">
            <a:spAutoFit/>
          </a:bodyPr>
          <a:lstStyle/>
          <a:p>
            <a:r>
              <a:rPr lang="en-US" sz="1100">
                <a:latin typeface="Calibri" panose="020F0502020204030204" pitchFamily="34" charset="0"/>
                <a:ea typeface="Calibri" panose="020F0502020204030204" pitchFamily="34" charset="0"/>
              </a:rPr>
              <a:t>Example 2.3 from Kestenbaum B. </a:t>
            </a:r>
            <a:r>
              <a:rPr lang="en-US" sz="1100" i="1">
                <a:latin typeface="Calibri" panose="020F0502020204030204" pitchFamily="34" charset="0"/>
                <a:ea typeface="Calibri" panose="020F0502020204030204" pitchFamily="34" charset="0"/>
              </a:rPr>
              <a:t>Epidemiology and Biostatistics: An Introduction to Clinical Research</a:t>
            </a:r>
            <a:r>
              <a:rPr lang="en-US" sz="1100">
                <a:latin typeface="Calibri" panose="020F0502020204030204" pitchFamily="34" charset="0"/>
                <a:ea typeface="Calibri" panose="020F0502020204030204" pitchFamily="34" charset="0"/>
              </a:rPr>
              <a:t>. Second edition. (Weiss NS, </a:t>
            </a:r>
            <a:r>
              <a:rPr lang="en-US" sz="1100" err="1">
                <a:latin typeface="Calibri" panose="020F0502020204030204" pitchFamily="34" charset="0"/>
                <a:ea typeface="Calibri" panose="020F0502020204030204" pitchFamily="34" charset="0"/>
              </a:rPr>
              <a:t>Shoben</a:t>
            </a:r>
            <a:r>
              <a:rPr lang="en-US" sz="1100">
                <a:latin typeface="Calibri" panose="020F0502020204030204" pitchFamily="34" charset="0"/>
                <a:ea typeface="Calibri" panose="020F0502020204030204" pitchFamily="34" charset="0"/>
              </a:rPr>
              <a:t> A, eds.). Cham: Springer; 2019.</a:t>
            </a:r>
            <a:endParaRPr lang="en-US" sz="1100"/>
          </a:p>
        </p:txBody>
      </p:sp>
      <p:sp>
        <p:nvSpPr>
          <p:cNvPr id="5" name="Slide Number Placeholder 4">
            <a:extLst>
              <a:ext uri="{FF2B5EF4-FFF2-40B4-BE49-F238E27FC236}">
                <a16:creationId xmlns:a16="http://schemas.microsoft.com/office/drawing/2014/main" id="{D3E2EF31-0E81-4E12-98BC-66F07C655199}"/>
              </a:ext>
            </a:extLst>
          </p:cNvPr>
          <p:cNvSpPr>
            <a:spLocks noGrp="1"/>
          </p:cNvSpPr>
          <p:nvPr>
            <p:ph type="sldNum" sz="quarter" idx="12"/>
          </p:nvPr>
        </p:nvSpPr>
        <p:spPr/>
        <p:txBody>
          <a:bodyPr/>
          <a:lstStyle/>
          <a:p>
            <a:fld id="{98505B74-C043-43EB-B7F7-1CE882BEB3D1}" type="slidenum">
              <a:rPr lang="en-US" smtClean="0"/>
              <a:pPr/>
              <a:t>6</a:t>
            </a:fld>
            <a:endParaRPr lang="en-US"/>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2076A09-2226-474E-AE20-DCA84FEC9420}"/>
                  </a:ext>
                </a:extLst>
              </p14:cNvPr>
              <p14:cNvContentPartPr/>
              <p14:nvPr/>
            </p14:nvContentPartPr>
            <p14:xfrm>
              <a:off x="4400280" y="1787760"/>
              <a:ext cx="7093800" cy="4912560"/>
            </p14:xfrm>
          </p:contentPart>
        </mc:Choice>
        <mc:Fallback xmlns="">
          <p:pic>
            <p:nvPicPr>
              <p:cNvPr id="6" name="Ink 5">
                <a:extLst>
                  <a:ext uri="{FF2B5EF4-FFF2-40B4-BE49-F238E27FC236}">
                    <a16:creationId xmlns:a16="http://schemas.microsoft.com/office/drawing/2014/main" id="{72076A09-2226-474E-AE20-DCA84FEC9420}"/>
                  </a:ext>
                </a:extLst>
              </p:cNvPr>
              <p:cNvPicPr/>
              <p:nvPr/>
            </p:nvPicPr>
            <p:blipFill>
              <a:blip r:embed="rId5"/>
              <a:stretch>
                <a:fillRect/>
              </a:stretch>
            </p:blipFill>
            <p:spPr>
              <a:xfrm>
                <a:off x="4390920" y="1778400"/>
                <a:ext cx="7112520" cy="4931280"/>
              </a:xfrm>
              <a:prstGeom prst="rect">
                <a:avLst/>
              </a:prstGeom>
            </p:spPr>
          </p:pic>
        </mc:Fallback>
      </mc:AlternateContent>
    </p:spTree>
    <p:extLst>
      <p:ext uri="{BB962C8B-B14F-4D97-AF65-F5344CB8AC3E}">
        <p14:creationId xmlns:p14="http://schemas.microsoft.com/office/powerpoint/2010/main" val="100212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017F-7A39-4210-AB34-34A6F62A1F5E}"/>
              </a:ext>
            </a:extLst>
          </p:cNvPr>
          <p:cNvSpPr>
            <a:spLocks noGrp="1"/>
          </p:cNvSpPr>
          <p:nvPr>
            <p:ph type="title"/>
          </p:nvPr>
        </p:nvSpPr>
        <p:spPr/>
        <p:txBody>
          <a:bodyPr/>
          <a:lstStyle/>
          <a:p>
            <a:r>
              <a:rPr lang="en-US"/>
              <a:t>Contemporary Views of p-values</a:t>
            </a:r>
          </a:p>
        </p:txBody>
      </p:sp>
      <p:sp>
        <p:nvSpPr>
          <p:cNvPr id="3" name="Content Placeholder 2">
            <a:extLst>
              <a:ext uri="{FF2B5EF4-FFF2-40B4-BE49-F238E27FC236}">
                <a16:creationId xmlns:a16="http://schemas.microsoft.com/office/drawing/2014/main" id="{C81A65EC-6656-4C51-AE1A-34C267FB47D9}"/>
              </a:ext>
            </a:extLst>
          </p:cNvPr>
          <p:cNvSpPr>
            <a:spLocks noGrp="1"/>
          </p:cNvSpPr>
          <p:nvPr>
            <p:ph idx="1"/>
          </p:nvPr>
        </p:nvSpPr>
        <p:spPr/>
        <p:txBody>
          <a:bodyPr>
            <a:normAutofit/>
          </a:bodyPr>
          <a:lstStyle/>
          <a:p>
            <a:pPr marL="0" indent="0">
              <a:buNone/>
            </a:pPr>
            <a:r>
              <a:rPr lang="en-US" b="1"/>
              <a:t>In view of the prevalent misuses of and misconceptions concerning </a:t>
            </a:r>
            <a:r>
              <a:rPr lang="en-US" b="1" i="1"/>
              <a:t>p‑</a:t>
            </a:r>
            <a:r>
              <a:rPr lang="en-US" b="1"/>
              <a:t>values, some statisticians prefer to supplement or even replace </a:t>
            </a:r>
            <a:r>
              <a:rPr lang="en-US" b="1" i="1"/>
              <a:t>p‑</a:t>
            </a:r>
            <a:r>
              <a:rPr lang="en-US" b="1"/>
              <a:t>values with other approaches</a:t>
            </a:r>
            <a:r>
              <a:rPr lang="en-US"/>
              <a:t>. </a:t>
            </a:r>
            <a:r>
              <a:rPr lang="en-US">
                <a:solidFill>
                  <a:schemeClr val="accent5">
                    <a:lumMod val="75000"/>
                  </a:schemeClr>
                </a:solidFill>
              </a:rPr>
              <a:t>These include methods that emphasize estimation over testing, such as confidence, credibility, or prediction intervals; Bayesian methods; alternative measures of evidence, such as likelihood ratios or Bayes Factors; and other approaches such as decision-theoretic modeling and false discovery rates. </a:t>
            </a:r>
            <a:r>
              <a:rPr lang="en-US"/>
              <a:t>All these measures and approaches rely on further assumptions, but they may more directly address the size of an effect (and its associated uncertainty) or whether the hypothesis is correct. (Wasserstein et al., 2016, p. 132) [emphasis added]</a:t>
            </a:r>
          </a:p>
          <a:p>
            <a:pPr marL="514350" indent="-514350">
              <a:buFont typeface="+mj-lt"/>
              <a:buAutoNum type="arabicPeriod"/>
            </a:pPr>
            <a:endParaRPr lang="en-US"/>
          </a:p>
        </p:txBody>
      </p:sp>
      <p:sp>
        <p:nvSpPr>
          <p:cNvPr id="4" name="Slide Number Placeholder 3">
            <a:extLst>
              <a:ext uri="{FF2B5EF4-FFF2-40B4-BE49-F238E27FC236}">
                <a16:creationId xmlns:a16="http://schemas.microsoft.com/office/drawing/2014/main" id="{1567697A-313D-4467-823C-D5B7E1648A66}"/>
              </a:ext>
            </a:extLst>
          </p:cNvPr>
          <p:cNvSpPr>
            <a:spLocks noGrp="1"/>
          </p:cNvSpPr>
          <p:nvPr>
            <p:ph type="sldNum" sz="quarter" idx="12"/>
          </p:nvPr>
        </p:nvSpPr>
        <p:spPr/>
        <p:txBody>
          <a:bodyPr/>
          <a:lstStyle/>
          <a:p>
            <a:fld id="{98505B74-C043-43EB-B7F7-1CE882BEB3D1}" type="slidenum">
              <a:rPr lang="en-US" smtClean="0"/>
              <a:pPr/>
              <a:t>60</a:t>
            </a:fld>
            <a:endParaRPr lang="en-US"/>
          </a:p>
        </p:txBody>
      </p:sp>
      <p:sp>
        <p:nvSpPr>
          <p:cNvPr id="5" name="Rectangle 4">
            <a:extLst>
              <a:ext uri="{FF2B5EF4-FFF2-40B4-BE49-F238E27FC236}">
                <a16:creationId xmlns:a16="http://schemas.microsoft.com/office/drawing/2014/main" id="{90B0C13A-AAFF-4A16-B935-C2E8DB6AD750}"/>
              </a:ext>
            </a:extLst>
          </p:cNvPr>
          <p:cNvSpPr/>
          <p:nvPr/>
        </p:nvSpPr>
        <p:spPr>
          <a:xfrm>
            <a:off x="0" y="6229132"/>
            <a:ext cx="12192000" cy="646331"/>
          </a:xfrm>
          <a:prstGeom prst="rect">
            <a:avLst/>
          </a:prstGeom>
        </p:spPr>
        <p:txBody>
          <a:bodyPr wrap="square">
            <a:spAutoFit/>
          </a:bodyPr>
          <a:lstStyle/>
          <a:p>
            <a:r>
              <a:rPr lang="en-US"/>
              <a:t>Wasserstein, R. L., &amp; Lazar, N. A. (2016). The ASA Statement on </a:t>
            </a:r>
            <a:r>
              <a:rPr lang="en-US" i="1"/>
              <a:t>p</a:t>
            </a:r>
            <a:r>
              <a:rPr lang="en-US"/>
              <a:t> -Values: Context, Process, and Purpose. </a:t>
            </a:r>
            <a:r>
              <a:rPr lang="en-US" i="1"/>
              <a:t>The American Statistician</a:t>
            </a:r>
            <a:r>
              <a:rPr lang="en-US"/>
              <a:t>, </a:t>
            </a:r>
            <a:r>
              <a:rPr lang="en-US" i="1"/>
              <a:t>70</a:t>
            </a:r>
            <a:r>
              <a:rPr lang="en-US"/>
              <a:t>(2), 129–133. </a:t>
            </a:r>
            <a:r>
              <a:rPr lang="en-US">
                <a:hlinkClick r:id="rId3"/>
              </a:rPr>
              <a:t>https://doi.org/10.1080/00031305.2016.1154108</a:t>
            </a:r>
            <a:endParaRPr lang="en-US">
              <a:effectLst/>
            </a:endParaRPr>
          </a:p>
        </p:txBody>
      </p:sp>
    </p:spTree>
    <p:extLst>
      <p:ext uri="{BB962C8B-B14F-4D97-AF65-F5344CB8AC3E}">
        <p14:creationId xmlns:p14="http://schemas.microsoft.com/office/powerpoint/2010/main" val="1450696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017F-7A39-4210-AB34-34A6F62A1F5E}"/>
              </a:ext>
            </a:extLst>
          </p:cNvPr>
          <p:cNvSpPr>
            <a:spLocks noGrp="1"/>
          </p:cNvSpPr>
          <p:nvPr>
            <p:ph type="title"/>
          </p:nvPr>
        </p:nvSpPr>
        <p:spPr/>
        <p:txBody>
          <a:bodyPr/>
          <a:lstStyle/>
          <a:p>
            <a:r>
              <a:rPr lang="en-US"/>
              <a:t>Contemporary Views of p-values</a:t>
            </a:r>
          </a:p>
        </p:txBody>
      </p:sp>
      <p:sp>
        <p:nvSpPr>
          <p:cNvPr id="3" name="Content Placeholder 2">
            <a:extLst>
              <a:ext uri="{FF2B5EF4-FFF2-40B4-BE49-F238E27FC236}">
                <a16:creationId xmlns:a16="http://schemas.microsoft.com/office/drawing/2014/main" id="{C81A65EC-6656-4C51-AE1A-34C267FB47D9}"/>
              </a:ext>
            </a:extLst>
          </p:cNvPr>
          <p:cNvSpPr>
            <a:spLocks noGrp="1"/>
          </p:cNvSpPr>
          <p:nvPr>
            <p:ph idx="1"/>
          </p:nvPr>
        </p:nvSpPr>
        <p:spPr/>
        <p:txBody>
          <a:bodyPr>
            <a:normAutofit fontScale="92500" lnSpcReduction="20000"/>
          </a:bodyPr>
          <a:lstStyle/>
          <a:p>
            <a:pPr marL="514350" indent="-514350">
              <a:buFont typeface="+mj-lt"/>
              <a:buAutoNum type="arabicPeriod"/>
            </a:pPr>
            <a:r>
              <a:rPr lang="en-US"/>
              <a:t>P-values can indicate how incompatible the data are with a specified statistical model.</a:t>
            </a:r>
          </a:p>
          <a:p>
            <a:pPr marL="514350" indent="-514350">
              <a:buFont typeface="+mj-lt"/>
              <a:buAutoNum type="arabicPeriod"/>
            </a:pPr>
            <a:r>
              <a:rPr lang="en-US"/>
              <a:t>P-values do not measure the probability that the studied hypothesis is true, or the probability that the data were produced by random chance alone.</a:t>
            </a:r>
          </a:p>
          <a:p>
            <a:pPr marL="514350" indent="-514350">
              <a:buFont typeface="+mj-lt"/>
              <a:buAutoNum type="arabicPeriod"/>
            </a:pPr>
            <a:r>
              <a:rPr lang="en-US"/>
              <a:t>Scientific conclusions and business or policy decisions should not be based only on whether a p-value passes a specific threshold.</a:t>
            </a:r>
          </a:p>
          <a:p>
            <a:pPr marL="514350" indent="-514350">
              <a:buFont typeface="+mj-lt"/>
              <a:buAutoNum type="arabicPeriod"/>
            </a:pPr>
            <a:r>
              <a:rPr lang="en-US"/>
              <a:t>Proper inference requires full reporting and transparency.</a:t>
            </a:r>
          </a:p>
          <a:p>
            <a:pPr marL="514350" indent="-514350">
              <a:buFont typeface="+mj-lt"/>
              <a:buAutoNum type="arabicPeriod"/>
            </a:pPr>
            <a:r>
              <a:rPr lang="en-US"/>
              <a:t>A p-value, or statistical significance, does not measure the size of an effect or the importance of a result.</a:t>
            </a:r>
          </a:p>
          <a:p>
            <a:pPr marL="514350" indent="-514350">
              <a:buFont typeface="+mj-lt"/>
              <a:buAutoNum type="arabicPeriod"/>
            </a:pPr>
            <a:r>
              <a:rPr lang="en-US"/>
              <a:t>By itself, a p-value does not provide a good measure of evidence regarding a model or hypothesis. (Wasserstein et al., 2016, pp. 131-132)</a:t>
            </a:r>
          </a:p>
          <a:p>
            <a:pPr marL="514350" indent="-514350">
              <a:buFont typeface="+mj-lt"/>
              <a:buAutoNum type="arabicPeriod"/>
            </a:pPr>
            <a:endParaRPr lang="en-US"/>
          </a:p>
        </p:txBody>
      </p:sp>
      <p:sp>
        <p:nvSpPr>
          <p:cNvPr id="4" name="Slide Number Placeholder 3">
            <a:extLst>
              <a:ext uri="{FF2B5EF4-FFF2-40B4-BE49-F238E27FC236}">
                <a16:creationId xmlns:a16="http://schemas.microsoft.com/office/drawing/2014/main" id="{1567697A-313D-4467-823C-D5B7E1648A66}"/>
              </a:ext>
            </a:extLst>
          </p:cNvPr>
          <p:cNvSpPr>
            <a:spLocks noGrp="1"/>
          </p:cNvSpPr>
          <p:nvPr>
            <p:ph type="sldNum" sz="quarter" idx="12"/>
          </p:nvPr>
        </p:nvSpPr>
        <p:spPr/>
        <p:txBody>
          <a:bodyPr/>
          <a:lstStyle/>
          <a:p>
            <a:fld id="{98505B74-C043-43EB-B7F7-1CE882BEB3D1}" type="slidenum">
              <a:rPr lang="en-US" smtClean="0"/>
              <a:pPr/>
              <a:t>61</a:t>
            </a:fld>
            <a:endParaRPr lang="en-US"/>
          </a:p>
        </p:txBody>
      </p:sp>
      <p:sp>
        <p:nvSpPr>
          <p:cNvPr id="5" name="Rectangle 4">
            <a:extLst>
              <a:ext uri="{FF2B5EF4-FFF2-40B4-BE49-F238E27FC236}">
                <a16:creationId xmlns:a16="http://schemas.microsoft.com/office/drawing/2014/main" id="{90B0C13A-AAFF-4A16-B935-C2E8DB6AD750}"/>
              </a:ext>
            </a:extLst>
          </p:cNvPr>
          <p:cNvSpPr/>
          <p:nvPr/>
        </p:nvSpPr>
        <p:spPr>
          <a:xfrm>
            <a:off x="0" y="6229132"/>
            <a:ext cx="12192000" cy="646331"/>
          </a:xfrm>
          <a:prstGeom prst="rect">
            <a:avLst/>
          </a:prstGeom>
        </p:spPr>
        <p:txBody>
          <a:bodyPr wrap="square">
            <a:spAutoFit/>
          </a:bodyPr>
          <a:lstStyle/>
          <a:p>
            <a:r>
              <a:rPr lang="en-US"/>
              <a:t>Wasserstein, R. L., &amp; Lazar, N. A. (2016). The ASA Statement on </a:t>
            </a:r>
            <a:r>
              <a:rPr lang="en-US" i="1"/>
              <a:t>p</a:t>
            </a:r>
            <a:r>
              <a:rPr lang="en-US"/>
              <a:t> -Values: Context, Process, and Purpose. </a:t>
            </a:r>
            <a:r>
              <a:rPr lang="en-US" i="1"/>
              <a:t>The American Statistician</a:t>
            </a:r>
            <a:r>
              <a:rPr lang="en-US"/>
              <a:t>, </a:t>
            </a:r>
            <a:r>
              <a:rPr lang="en-US" i="1"/>
              <a:t>70</a:t>
            </a:r>
            <a:r>
              <a:rPr lang="en-US"/>
              <a:t>(2), 129–133. </a:t>
            </a:r>
            <a:r>
              <a:rPr lang="en-US">
                <a:hlinkClick r:id="rId3"/>
              </a:rPr>
              <a:t>https://doi.org/10.1080/00031305.2016.1154108</a:t>
            </a:r>
            <a:endParaRPr lang="en-US">
              <a:effectLst/>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1B26C25-00A7-4A42-95C9-C0A2D0BCC883}"/>
                  </a:ext>
                </a:extLst>
              </p14:cNvPr>
              <p14:cNvContentPartPr/>
              <p14:nvPr/>
            </p14:nvContentPartPr>
            <p14:xfrm>
              <a:off x="241920" y="4503600"/>
              <a:ext cx="803880" cy="684000"/>
            </p14:xfrm>
          </p:contentPart>
        </mc:Choice>
        <mc:Fallback xmlns="">
          <p:pic>
            <p:nvPicPr>
              <p:cNvPr id="6" name="Ink 5">
                <a:extLst>
                  <a:ext uri="{FF2B5EF4-FFF2-40B4-BE49-F238E27FC236}">
                    <a16:creationId xmlns:a16="http://schemas.microsoft.com/office/drawing/2014/main" id="{21B26C25-00A7-4A42-95C9-C0A2D0BCC883}"/>
                  </a:ext>
                </a:extLst>
              </p:cNvPr>
              <p:cNvPicPr/>
              <p:nvPr/>
            </p:nvPicPr>
            <p:blipFill>
              <a:blip r:embed="rId5"/>
              <a:stretch>
                <a:fillRect/>
              </a:stretch>
            </p:blipFill>
            <p:spPr>
              <a:xfrm>
                <a:off x="232560" y="4494240"/>
                <a:ext cx="822600" cy="702720"/>
              </a:xfrm>
              <a:prstGeom prst="rect">
                <a:avLst/>
              </a:prstGeom>
            </p:spPr>
          </p:pic>
        </mc:Fallback>
      </mc:AlternateContent>
    </p:spTree>
    <p:extLst>
      <p:ext uri="{BB962C8B-B14F-4D97-AF65-F5344CB8AC3E}">
        <p14:creationId xmlns:p14="http://schemas.microsoft.com/office/powerpoint/2010/main" val="1779176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5AD8-6C62-40E1-BCF6-4D3F6CDB3A69}"/>
              </a:ext>
            </a:extLst>
          </p:cNvPr>
          <p:cNvSpPr>
            <a:spLocks noGrp="1"/>
          </p:cNvSpPr>
          <p:nvPr>
            <p:ph type="title"/>
          </p:nvPr>
        </p:nvSpPr>
        <p:spPr/>
        <p:txBody>
          <a:bodyPr/>
          <a:lstStyle/>
          <a:p>
            <a:r>
              <a:rPr lang="en-US"/>
              <a:t>Contemporary Views of p-values</a:t>
            </a:r>
          </a:p>
        </p:txBody>
      </p:sp>
      <p:sp>
        <p:nvSpPr>
          <p:cNvPr id="3" name="Content Placeholder 2">
            <a:extLst>
              <a:ext uri="{FF2B5EF4-FFF2-40B4-BE49-F238E27FC236}">
                <a16:creationId xmlns:a16="http://schemas.microsoft.com/office/drawing/2014/main" id="{E264D957-FE33-4A36-BCDD-8F5EB177ECEA}"/>
              </a:ext>
            </a:extLst>
          </p:cNvPr>
          <p:cNvSpPr>
            <a:spLocks noGrp="1"/>
          </p:cNvSpPr>
          <p:nvPr>
            <p:ph idx="1"/>
          </p:nvPr>
        </p:nvSpPr>
        <p:spPr/>
        <p:txBody>
          <a:bodyPr>
            <a:normAutofit/>
          </a:bodyPr>
          <a:lstStyle/>
          <a:p>
            <a:pPr marL="0" indent="0">
              <a:buNone/>
            </a:pPr>
            <a:r>
              <a:rPr lang="en-US"/>
              <a:t>The </a:t>
            </a:r>
            <a:r>
              <a:rPr lang="en-US" i="1"/>
              <a:t>ASA Statement on P-Values and Statistical Significance </a:t>
            </a:r>
            <a:r>
              <a:rPr lang="en-US"/>
              <a:t>stopped just short of recommending that declarations of “statistical significance” be abandoned. We take that step here. </a:t>
            </a:r>
            <a:r>
              <a:rPr lang="en-US" b="1"/>
              <a:t>We conclude, based on our review of the articles in this special issue and the broader literature, that it is time to stop using the term “statistically significant” entirely. </a:t>
            </a:r>
            <a:r>
              <a:rPr lang="en-US"/>
              <a:t>Nor should variants such as “significantly different,” “p &lt; 0.05,” and “nonsignificant” survive, whether expressed in words, by asterisks in a table, or in some other way. (Wasserstein et al., 2019, p. 2) [emphasis added]</a:t>
            </a:r>
          </a:p>
          <a:p>
            <a:endParaRPr lang="en-US"/>
          </a:p>
        </p:txBody>
      </p:sp>
      <p:sp>
        <p:nvSpPr>
          <p:cNvPr id="4" name="Slide Number Placeholder 3">
            <a:extLst>
              <a:ext uri="{FF2B5EF4-FFF2-40B4-BE49-F238E27FC236}">
                <a16:creationId xmlns:a16="http://schemas.microsoft.com/office/drawing/2014/main" id="{FDA222D4-855F-472C-A4EA-DDAD6AA2376A}"/>
              </a:ext>
            </a:extLst>
          </p:cNvPr>
          <p:cNvSpPr>
            <a:spLocks noGrp="1"/>
          </p:cNvSpPr>
          <p:nvPr>
            <p:ph type="sldNum" sz="quarter" idx="12"/>
          </p:nvPr>
        </p:nvSpPr>
        <p:spPr/>
        <p:txBody>
          <a:bodyPr/>
          <a:lstStyle/>
          <a:p>
            <a:fld id="{98505B74-C043-43EB-B7F7-1CE882BEB3D1}" type="slidenum">
              <a:rPr lang="en-US" smtClean="0"/>
              <a:pPr/>
              <a:t>62</a:t>
            </a:fld>
            <a:endParaRPr lang="en-US"/>
          </a:p>
        </p:txBody>
      </p:sp>
      <p:sp>
        <p:nvSpPr>
          <p:cNvPr id="5" name="Rectangle 4">
            <a:extLst>
              <a:ext uri="{FF2B5EF4-FFF2-40B4-BE49-F238E27FC236}">
                <a16:creationId xmlns:a16="http://schemas.microsoft.com/office/drawing/2014/main" id="{A7D2DA18-8C09-46B0-AB39-2064A577F63C}"/>
              </a:ext>
            </a:extLst>
          </p:cNvPr>
          <p:cNvSpPr/>
          <p:nvPr/>
        </p:nvSpPr>
        <p:spPr>
          <a:xfrm>
            <a:off x="0" y="6211669"/>
            <a:ext cx="12192000" cy="646331"/>
          </a:xfrm>
          <a:prstGeom prst="rect">
            <a:avLst/>
          </a:prstGeom>
        </p:spPr>
        <p:txBody>
          <a:bodyPr wrap="square">
            <a:spAutoFit/>
          </a:bodyPr>
          <a:lstStyle/>
          <a:p>
            <a:r>
              <a:rPr lang="en-US"/>
              <a:t>Wasserstein, R. L., </a:t>
            </a:r>
            <a:r>
              <a:rPr lang="en-US" err="1"/>
              <a:t>Schirm</a:t>
            </a:r>
            <a:r>
              <a:rPr lang="en-US"/>
              <a:t>, A. L., &amp; Lazar, N. A. (2019). Moving to a World Beyond “ </a:t>
            </a:r>
            <a:r>
              <a:rPr lang="en-US" i="1"/>
              <a:t>p</a:t>
            </a:r>
            <a:r>
              <a:rPr lang="en-US"/>
              <a:t> &lt; 0.05.” </a:t>
            </a:r>
            <a:r>
              <a:rPr lang="en-US" i="1"/>
              <a:t>The American Statistician</a:t>
            </a:r>
            <a:r>
              <a:rPr lang="en-US"/>
              <a:t>, </a:t>
            </a:r>
            <a:r>
              <a:rPr lang="en-US" i="1"/>
              <a:t>73</a:t>
            </a:r>
            <a:r>
              <a:rPr lang="en-US"/>
              <a:t>(sup1), 1–19. </a:t>
            </a:r>
            <a:r>
              <a:rPr lang="en-US">
                <a:hlinkClick r:id="rId3"/>
              </a:rPr>
              <a:t>https://doi.org/10.1080/00031305.2019.1583913</a:t>
            </a:r>
            <a:endParaRPr lang="en-US">
              <a:effectLst/>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7966BBD-9E9B-4E61-ADA0-2A5FB0FBE895}"/>
                  </a:ext>
                </a:extLst>
              </p14:cNvPr>
              <p14:cNvContentPartPr/>
              <p14:nvPr/>
            </p14:nvContentPartPr>
            <p14:xfrm>
              <a:off x="4999680" y="3754800"/>
              <a:ext cx="4851000" cy="519840"/>
            </p14:xfrm>
          </p:contentPart>
        </mc:Choice>
        <mc:Fallback xmlns="">
          <p:pic>
            <p:nvPicPr>
              <p:cNvPr id="6" name="Ink 5">
                <a:extLst>
                  <a:ext uri="{FF2B5EF4-FFF2-40B4-BE49-F238E27FC236}">
                    <a16:creationId xmlns:a16="http://schemas.microsoft.com/office/drawing/2014/main" id="{07966BBD-9E9B-4E61-ADA0-2A5FB0FBE895}"/>
                  </a:ext>
                </a:extLst>
              </p:cNvPr>
              <p:cNvPicPr/>
              <p:nvPr/>
            </p:nvPicPr>
            <p:blipFill>
              <a:blip r:embed="rId5"/>
              <a:stretch>
                <a:fillRect/>
              </a:stretch>
            </p:blipFill>
            <p:spPr>
              <a:xfrm>
                <a:off x="4990320" y="3745440"/>
                <a:ext cx="4869720" cy="538560"/>
              </a:xfrm>
              <a:prstGeom prst="rect">
                <a:avLst/>
              </a:prstGeom>
            </p:spPr>
          </p:pic>
        </mc:Fallback>
      </mc:AlternateContent>
    </p:spTree>
    <p:extLst>
      <p:ext uri="{BB962C8B-B14F-4D97-AF65-F5344CB8AC3E}">
        <p14:creationId xmlns:p14="http://schemas.microsoft.com/office/powerpoint/2010/main" val="3152607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A5D4-9A65-4D7C-AA8F-5C6152FA9EBB}"/>
              </a:ext>
            </a:extLst>
          </p:cNvPr>
          <p:cNvSpPr>
            <a:spLocks noGrp="1"/>
          </p:cNvSpPr>
          <p:nvPr>
            <p:ph type="title"/>
          </p:nvPr>
        </p:nvSpPr>
        <p:spPr/>
        <p:txBody>
          <a:bodyPr/>
          <a:lstStyle/>
          <a:p>
            <a:r>
              <a:rPr lang="en-US"/>
              <a:t>Type I and Type II Errors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7FEE45-24D5-42BA-92D3-1FB9C0913B60}"/>
                  </a:ext>
                </a:extLst>
              </p:cNvPr>
              <p:cNvSpPr>
                <a:spLocks noGrp="1"/>
              </p:cNvSpPr>
              <p:nvPr>
                <p:ph idx="1"/>
              </p:nvPr>
            </p:nvSpPr>
            <p:spPr/>
            <p:txBody>
              <a:bodyPr/>
              <a:lstStyle/>
              <a:p>
                <a:r>
                  <a:rPr lang="en-US"/>
                  <a:t>If we reject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a:t>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a:t> is true, we have committed a </a:t>
                </a:r>
                <a:r>
                  <a:rPr lang="en-US" b="1"/>
                  <a:t>Type I error</a:t>
                </a:r>
                <a:r>
                  <a:rPr lang="en-US"/>
                  <a:t>. </a:t>
                </a:r>
              </a:p>
              <a:p>
                <a:r>
                  <a:rPr lang="en-US"/>
                  <a:t>If we fail to reject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a:t>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a:t> is false, we have committed a </a:t>
                </a:r>
                <a:r>
                  <a:rPr lang="en-US" b="1"/>
                  <a:t>Type II error</a:t>
                </a:r>
                <a:r>
                  <a:rPr lang="en-US"/>
                  <a:t>.</a:t>
                </a:r>
              </a:p>
              <a:p>
                <a:endParaRPr lang="en-US"/>
              </a:p>
            </p:txBody>
          </p:sp>
        </mc:Choice>
        <mc:Fallback xmlns="">
          <p:sp>
            <p:nvSpPr>
              <p:cNvPr id="3" name="Content Placeholder 2">
                <a:extLst>
                  <a:ext uri="{FF2B5EF4-FFF2-40B4-BE49-F238E27FC236}">
                    <a16:creationId xmlns:a16="http://schemas.microsoft.com/office/drawing/2014/main" id="{567FEE45-24D5-42BA-92D3-1FB9C0913B60}"/>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graphicFrame>
        <p:nvGraphicFramePr>
          <p:cNvPr id="5" name="Table 4" descr="The image describes in a tabular form the type of errors that can be made by accepting or rejecting the hypothesis against the truth of the population. The Column header depicts &quot;truth of the population&quot; in two columns. Colum 1 depicts where null hypothesis is true and column 2 depicts where null hypothesis is false or alternative hypothesis is true. The Row header depicts conclusion based on samples in two rows. Row 1 depicts null hypothesis is rejected and Row 2 depicts null hypothesis is failed to be rejected. &#10;The table explains, there are two types of mistakes we can make. We can reject the null hypothesis when it’s actually true, known as a Type I error, or we can fail to reject a false null hypothesis, which is a Type II error.">
            <a:extLst>
              <a:ext uri="{FF2B5EF4-FFF2-40B4-BE49-F238E27FC236}">
                <a16:creationId xmlns:a16="http://schemas.microsoft.com/office/drawing/2014/main" id="{2A6EDCDA-DC7F-453A-9DF0-D9BF7E838CF4}"/>
              </a:ext>
            </a:extLst>
          </p:cNvPr>
          <p:cNvGraphicFramePr>
            <a:graphicFrameLocks noGrp="1"/>
          </p:cNvGraphicFramePr>
          <p:nvPr/>
        </p:nvGraphicFramePr>
        <p:xfrm>
          <a:off x="2167733" y="3602582"/>
          <a:ext cx="7649527" cy="2836186"/>
        </p:xfrm>
        <a:graphic>
          <a:graphicData uri="http://schemas.openxmlformats.org/drawingml/2006/table">
            <a:tbl>
              <a:tblPr firstRow="1"/>
              <a:tblGrid>
                <a:gridCol w="1646237">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2217103">
                  <a:extLst>
                    <a:ext uri="{9D8B030D-6E8A-4147-A177-3AD203B41FA5}">
                      <a16:colId xmlns:a16="http://schemas.microsoft.com/office/drawing/2014/main" val="20002"/>
                    </a:ext>
                  </a:extLst>
                </a:gridCol>
                <a:gridCol w="2084387">
                  <a:extLst>
                    <a:ext uri="{9D8B030D-6E8A-4147-A177-3AD203B41FA5}">
                      <a16:colId xmlns:a16="http://schemas.microsoft.com/office/drawing/2014/main" val="20003"/>
                    </a:ext>
                  </a:extLst>
                </a:gridCol>
              </a:tblGrid>
              <a:tr h="414338">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a:noFill/>
                    </a:lnR>
                    <a:lnT>
                      <a:noFill/>
                    </a:lnT>
                    <a:lnB>
                      <a:noFill/>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gridSpan="2">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Truth about the population</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marT="45699" marB="45699" anchor="ctr" horzOverflow="overflow">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75">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0" u="none" strike="noStrike" cap="none" normalizeH="0" baseline="0">
                          <a:ln>
                            <a:noFill/>
                          </a:ln>
                          <a:solidFill>
                            <a:schemeClr val="tx1"/>
                          </a:solidFill>
                          <a:effectLst/>
                          <a:latin typeface="Arial" charset="0"/>
                          <a:ea typeface="ＭＳ Ｐゴシック" charset="-128"/>
                        </a:rPr>
                        <a:t> true</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0" u="none" strike="noStrike" cap="none" normalizeH="0" baseline="0">
                          <a:ln>
                            <a:noFill/>
                          </a:ln>
                          <a:solidFill>
                            <a:schemeClr val="tx1"/>
                          </a:solidFill>
                          <a:effectLst/>
                          <a:latin typeface="Arial" charset="0"/>
                          <a:ea typeface="ＭＳ Ｐゴシック" charset="-128"/>
                        </a:rPr>
                        <a:t> false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a</a:t>
                      </a:r>
                      <a:r>
                        <a:rPr kumimoji="0" lang="en-US" altLang="en-US" sz="2000" b="0" i="1" u="none" strike="noStrike" cap="none" normalizeH="0" baseline="0">
                          <a:ln>
                            <a:noFill/>
                          </a:ln>
                          <a:solidFill>
                            <a:schemeClr val="tx1"/>
                          </a:solidFill>
                          <a:effectLst/>
                          <a:latin typeface="Arial" charset="0"/>
                          <a:ea typeface="ＭＳ Ｐゴシック" charset="-128"/>
                        </a:rPr>
                        <a:t> </a:t>
                      </a:r>
                      <a:r>
                        <a:rPr kumimoji="0" lang="en-US" altLang="en-US" sz="2000" b="0" i="0" u="none" strike="noStrike" cap="none" normalizeH="0" baseline="0">
                          <a:ln>
                            <a:noFill/>
                          </a:ln>
                          <a:solidFill>
                            <a:schemeClr val="tx1"/>
                          </a:solidFill>
                          <a:effectLst/>
                          <a:latin typeface="Arial" charset="0"/>
                          <a:ea typeface="ＭＳ Ｐゴシック" charset="-128"/>
                        </a:rPr>
                        <a:t>true)</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4375">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Conclusion based on sample</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Reject </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1" u="none" strike="noStrike" cap="none" normalizeH="0" baseline="-25000">
                          <a:ln>
                            <a:noFill/>
                          </a:ln>
                          <a:solidFill>
                            <a:schemeClr val="tx1"/>
                          </a:solidFill>
                          <a:effectLst/>
                          <a:latin typeface="Arial" charset="0"/>
                          <a:ea typeface="ＭＳ Ｐゴシック" charset="-128"/>
                        </a:rPr>
                        <a:t>    </a:t>
                      </a:r>
                    </a:p>
                  </a:txBody>
                  <a:tcPr marT="45699" marB="45699"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Type I error</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Correct conclusion</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r h="714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Fail to reject </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Correct conclusion</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Type II error</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bl>
          </a:graphicData>
        </a:graphic>
      </p:graphicFrame>
      <p:sp>
        <p:nvSpPr>
          <p:cNvPr id="4" name="Slide Number Placeholder 3">
            <a:extLst>
              <a:ext uri="{FF2B5EF4-FFF2-40B4-BE49-F238E27FC236}">
                <a16:creationId xmlns:a16="http://schemas.microsoft.com/office/drawing/2014/main" id="{95CF0193-B22E-46C6-A896-D51FDB6D108D}"/>
              </a:ext>
            </a:extLst>
          </p:cNvPr>
          <p:cNvSpPr>
            <a:spLocks noGrp="1"/>
          </p:cNvSpPr>
          <p:nvPr>
            <p:ph type="sldNum" sz="quarter" idx="12"/>
          </p:nvPr>
        </p:nvSpPr>
        <p:spPr/>
        <p:txBody>
          <a:bodyPr/>
          <a:lstStyle/>
          <a:p>
            <a:fld id="{98505B74-C043-43EB-B7F7-1CE882BEB3D1}" type="slidenum">
              <a:rPr lang="en-US" smtClean="0"/>
              <a:pPr/>
              <a:t>63</a:t>
            </a:fld>
            <a:endParaRPr lang="en-US"/>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317A5CF-E147-4078-B557-911A1D1CC366}"/>
                  </a:ext>
                </a:extLst>
              </p14:cNvPr>
              <p14:cNvContentPartPr/>
              <p14:nvPr/>
            </p14:nvContentPartPr>
            <p14:xfrm>
              <a:off x="2263320" y="3930480"/>
              <a:ext cx="7333200" cy="2155680"/>
            </p14:xfrm>
          </p:contentPart>
        </mc:Choice>
        <mc:Fallback xmlns="">
          <p:pic>
            <p:nvPicPr>
              <p:cNvPr id="7" name="Ink 6">
                <a:extLst>
                  <a:ext uri="{FF2B5EF4-FFF2-40B4-BE49-F238E27FC236}">
                    <a16:creationId xmlns:a16="http://schemas.microsoft.com/office/drawing/2014/main" id="{9317A5CF-E147-4078-B557-911A1D1CC366}"/>
                  </a:ext>
                </a:extLst>
              </p:cNvPr>
              <p:cNvPicPr/>
              <p:nvPr/>
            </p:nvPicPr>
            <p:blipFill>
              <a:blip r:embed="rId5"/>
              <a:stretch>
                <a:fillRect/>
              </a:stretch>
            </p:blipFill>
            <p:spPr>
              <a:xfrm>
                <a:off x="2253960" y="3921120"/>
                <a:ext cx="7351920" cy="2174400"/>
              </a:xfrm>
              <a:prstGeom prst="rect">
                <a:avLst/>
              </a:prstGeom>
            </p:spPr>
          </p:pic>
        </mc:Fallback>
      </mc:AlternateContent>
    </p:spTree>
    <p:extLst>
      <p:ext uri="{BB962C8B-B14F-4D97-AF65-F5344CB8AC3E}">
        <p14:creationId xmlns:p14="http://schemas.microsoft.com/office/powerpoint/2010/main" val="31271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CB96-FBAB-4D35-8E7D-4F6DF501C715}"/>
              </a:ext>
            </a:extLst>
          </p:cNvPr>
          <p:cNvSpPr>
            <a:spLocks noGrp="1"/>
          </p:cNvSpPr>
          <p:nvPr>
            <p:ph type="title"/>
          </p:nvPr>
        </p:nvSpPr>
        <p:spPr/>
        <p:txBody>
          <a:bodyPr/>
          <a:lstStyle/>
          <a:p>
            <a:r>
              <a:rPr lang="en-US"/>
              <a:t>Type I and Type II Errors (Criminal Trial)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8D1927-4547-4E43-9254-4045BEC7119D}"/>
                  </a:ext>
                </a:extLst>
              </p:cNvPr>
              <p:cNvSpPr>
                <a:spLocks noGrp="1"/>
              </p:cNvSpPr>
              <p:nvPr>
                <p:ph idx="1"/>
              </p:nvPr>
            </p:nvSpPr>
            <p:spPr/>
            <p:txBody>
              <a:bodyPr/>
              <a:lstStyle/>
              <a:p>
                <a:r>
                  <a:rPr lang="en-US"/>
                  <a:t>If we reject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a:t>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a:t> is true, we have committed a </a:t>
                </a:r>
                <a:r>
                  <a:rPr lang="en-US" b="1"/>
                  <a:t>Type I error</a:t>
                </a:r>
                <a:r>
                  <a:rPr lang="en-US"/>
                  <a:t>. </a:t>
                </a:r>
              </a:p>
              <a:p>
                <a:r>
                  <a:rPr lang="en-US"/>
                  <a:t>If we fail to reject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a:t>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a:t> is false, we have committed a </a:t>
                </a:r>
                <a:r>
                  <a:rPr lang="en-US" b="1"/>
                  <a:t>Type II error</a:t>
                </a:r>
                <a:r>
                  <a:rPr lang="en-US"/>
                  <a:t>.</a:t>
                </a:r>
              </a:p>
              <a:p>
                <a:endParaRPr lang="en-US"/>
              </a:p>
            </p:txBody>
          </p:sp>
        </mc:Choice>
        <mc:Fallback xmlns="">
          <p:sp>
            <p:nvSpPr>
              <p:cNvPr id="3" name="Content Placeholder 2">
                <a:extLst>
                  <a:ext uri="{FF2B5EF4-FFF2-40B4-BE49-F238E27FC236}">
                    <a16:creationId xmlns:a16="http://schemas.microsoft.com/office/drawing/2014/main" id="{1D8D1927-4547-4E43-9254-4045BEC7119D}"/>
                  </a:ext>
                </a:extLst>
              </p:cNvPr>
              <p:cNvSpPr>
                <a:spLocks noGrp="1" noRot="1" noChangeAspect="1" noMove="1" noResize="1" noEditPoints="1" noAdjustHandles="1" noChangeArrowheads="1" noChangeShapeType="1" noTextEdit="1"/>
              </p:cNvSpPr>
              <p:nvPr>
                <p:ph idx="1"/>
              </p:nvPr>
            </p:nvSpPr>
            <p:spPr>
              <a:blipFill>
                <a:blip r:embed="rId13"/>
                <a:stretch>
                  <a:fillRect l="-1043" t="-2241"/>
                </a:stretch>
              </a:blipFill>
            </p:spPr>
            <p:txBody>
              <a:bodyPr/>
              <a:lstStyle/>
              <a:p>
                <a:r>
                  <a:rPr lang="en-US">
                    <a:noFill/>
                  </a:rPr>
                  <a:t> </a:t>
                </a:r>
              </a:p>
            </p:txBody>
          </p:sp>
        </mc:Fallback>
      </mc:AlternateContent>
      <p:graphicFrame>
        <p:nvGraphicFramePr>
          <p:cNvPr id="4" name="Table 3" descr="The image describes in a tabular form the type of errors that can be made by accepting or rejecting the hypothesis against the truth of the population. The Column header depicts &quot;truth of the population&quot; in two columns. Colum 1 depicts where null hypothesis is true and column 2 depicts where null hypothesis is false or alternative hypothesis is true. The Row header depicts conclusion based on samples in two rows. Row 1 depicts null hypothesis is rejected and Row 2 depicts null hypothesis is failed to be rejected. &#10;The table explains, there are two types of mistakes we can make. We can reject the null hypothesis when it’s actually true, known as a Type I error, or we can fail to reject a false null hypothesis, which is a Type II error.">
            <a:extLst>
              <a:ext uri="{FF2B5EF4-FFF2-40B4-BE49-F238E27FC236}">
                <a16:creationId xmlns:a16="http://schemas.microsoft.com/office/drawing/2014/main" id="{B1DBA7F7-3B5A-4140-BF8A-0E6C0C7F2668}"/>
              </a:ext>
            </a:extLst>
          </p:cNvPr>
          <p:cNvGraphicFramePr>
            <a:graphicFrameLocks noGrp="1"/>
          </p:cNvGraphicFramePr>
          <p:nvPr/>
        </p:nvGraphicFramePr>
        <p:xfrm>
          <a:off x="2167733" y="3602583"/>
          <a:ext cx="7649527" cy="3109829"/>
        </p:xfrm>
        <a:graphic>
          <a:graphicData uri="http://schemas.openxmlformats.org/drawingml/2006/table">
            <a:tbl>
              <a:tblPr firstRow="1"/>
              <a:tblGrid>
                <a:gridCol w="1646237">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2217103">
                  <a:extLst>
                    <a:ext uri="{9D8B030D-6E8A-4147-A177-3AD203B41FA5}">
                      <a16:colId xmlns:a16="http://schemas.microsoft.com/office/drawing/2014/main" val="20002"/>
                    </a:ext>
                  </a:extLst>
                </a:gridCol>
                <a:gridCol w="2084387">
                  <a:extLst>
                    <a:ext uri="{9D8B030D-6E8A-4147-A177-3AD203B41FA5}">
                      <a16:colId xmlns:a16="http://schemas.microsoft.com/office/drawing/2014/main" val="20003"/>
                    </a:ext>
                  </a:extLst>
                </a:gridCol>
              </a:tblGrid>
              <a:tr h="414338">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a:noFill/>
                    </a:lnR>
                    <a:lnT>
                      <a:noFill/>
                    </a:lnT>
                    <a:lnB>
                      <a:noFill/>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gridSpan="2">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Actual Truth</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marT="45699" marB="45699" anchor="ctr" horzOverflow="overflow">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75">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Innocent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0" u="none" strike="noStrike" cap="none" normalizeH="0" baseline="0">
                          <a:ln>
                            <a:noFill/>
                          </a:ln>
                          <a:solidFill>
                            <a:schemeClr val="tx1"/>
                          </a:solidFill>
                          <a:effectLst/>
                          <a:latin typeface="Arial" charset="0"/>
                          <a:ea typeface="ＭＳ Ｐゴシック" charset="-128"/>
                        </a:rPr>
                        <a:t> true</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Arial" charset="0"/>
                          <a:ea typeface="ＭＳ Ｐゴシック" charset="-128"/>
                        </a:rPr>
                        <a:t>Committed Crime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0" u="none" strike="noStrike" cap="none" normalizeH="0" baseline="0">
                          <a:ln>
                            <a:noFill/>
                          </a:ln>
                          <a:solidFill>
                            <a:schemeClr val="tx1"/>
                          </a:solidFill>
                          <a:effectLst/>
                          <a:latin typeface="Arial" charset="0"/>
                          <a:ea typeface="ＭＳ Ｐゴシック" charset="-128"/>
                        </a:rPr>
                        <a:t> false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a</a:t>
                      </a:r>
                      <a:r>
                        <a:rPr kumimoji="0" lang="en-US" altLang="en-US" sz="2000" b="0" i="1" u="none" strike="noStrike" cap="none" normalizeH="0" baseline="0">
                          <a:ln>
                            <a:noFill/>
                          </a:ln>
                          <a:solidFill>
                            <a:schemeClr val="tx1"/>
                          </a:solidFill>
                          <a:effectLst/>
                          <a:latin typeface="Arial" charset="0"/>
                          <a:ea typeface="ＭＳ Ｐゴシック" charset="-128"/>
                        </a:rPr>
                        <a:t> </a:t>
                      </a:r>
                      <a:r>
                        <a:rPr kumimoji="0" lang="en-US" altLang="en-US" sz="2000" b="0" i="0" u="none" strike="noStrike" cap="none" normalizeH="0" baseline="0">
                          <a:ln>
                            <a:noFill/>
                          </a:ln>
                          <a:solidFill>
                            <a:schemeClr val="tx1"/>
                          </a:solidFill>
                          <a:effectLst/>
                          <a:latin typeface="Arial" charset="0"/>
                          <a:ea typeface="ＭＳ Ｐゴシック" charset="-128"/>
                        </a:rPr>
                        <a:t>true)</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4375">
                <a:tc rowSpan="2">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Conclusion of trial</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“Guilty”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Reject </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1" u="none" strike="noStrike" cap="none" normalizeH="0" baseline="-25000">
                          <a:ln>
                            <a:noFill/>
                          </a:ln>
                          <a:solidFill>
                            <a:schemeClr val="tx1"/>
                          </a:solidFill>
                          <a:effectLst/>
                          <a:latin typeface="Arial" charset="0"/>
                          <a:ea typeface="ＭＳ Ｐゴシック" charset="-128"/>
                        </a:rPr>
                        <a:t>    </a:t>
                      </a:r>
                    </a:p>
                  </a:txBody>
                  <a:tcPr marT="45699" marB="45699"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Type I error</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Correct conclusion</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r h="714375">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“Not Guilty”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Fail to reject </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Correct conclusion</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Type II error</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bl>
          </a:graphicData>
        </a:graphic>
      </p:graphicFrame>
      <p:sp>
        <p:nvSpPr>
          <p:cNvPr id="5" name="Rectangle 4" hidden="1">
            <a:extLst>
              <a:ext uri="{FF2B5EF4-FFF2-40B4-BE49-F238E27FC236}">
                <a16:creationId xmlns:a16="http://schemas.microsoft.com/office/drawing/2014/main" id="{8CFEFC43-4C88-4614-AEF1-26F47A4DA5A9}"/>
              </a:ext>
            </a:extLst>
          </p:cNvPr>
          <p:cNvSpPr/>
          <p:nvPr>
            <p:custDataLst>
              <p:tags r:id="rId1"/>
            </p:custDataLst>
          </p:nvPr>
        </p:nvSpPr>
        <p:spPr>
          <a:xfrm>
            <a:off x="5584826" y="4030290"/>
            <a:ext cx="1946275" cy="878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hidden="1">
            <a:extLst>
              <a:ext uri="{FF2B5EF4-FFF2-40B4-BE49-F238E27FC236}">
                <a16:creationId xmlns:a16="http://schemas.microsoft.com/office/drawing/2014/main" id="{161B98A0-316D-4EB0-889F-7DE95711C21C}"/>
              </a:ext>
            </a:extLst>
          </p:cNvPr>
          <p:cNvSpPr/>
          <p:nvPr>
            <p:custDataLst>
              <p:tags r:id="rId2"/>
            </p:custDataLst>
          </p:nvPr>
        </p:nvSpPr>
        <p:spPr>
          <a:xfrm>
            <a:off x="7821860" y="4081090"/>
            <a:ext cx="1958729" cy="8909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hidden="1">
            <a:extLst>
              <a:ext uri="{FF2B5EF4-FFF2-40B4-BE49-F238E27FC236}">
                <a16:creationId xmlns:a16="http://schemas.microsoft.com/office/drawing/2014/main" id="{9C35AC48-99C1-438D-9C0C-52FA8FCAAE76}"/>
              </a:ext>
            </a:extLst>
          </p:cNvPr>
          <p:cNvSpPr/>
          <p:nvPr>
            <p:custDataLst>
              <p:tags r:id="rId3"/>
            </p:custDataLst>
          </p:nvPr>
        </p:nvSpPr>
        <p:spPr>
          <a:xfrm>
            <a:off x="5448301" y="5719389"/>
            <a:ext cx="2348460" cy="993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hidden="1">
            <a:extLst>
              <a:ext uri="{FF2B5EF4-FFF2-40B4-BE49-F238E27FC236}">
                <a16:creationId xmlns:a16="http://schemas.microsoft.com/office/drawing/2014/main" id="{0F8EDB50-374A-4A92-B4BC-91F445CD727A}"/>
              </a:ext>
            </a:extLst>
          </p:cNvPr>
          <p:cNvSpPr/>
          <p:nvPr>
            <p:custDataLst>
              <p:tags r:id="rId4"/>
            </p:custDataLst>
          </p:nvPr>
        </p:nvSpPr>
        <p:spPr>
          <a:xfrm>
            <a:off x="7622902" y="4972051"/>
            <a:ext cx="2211935" cy="7473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a:extLst>
              <a:ext uri="{FF2B5EF4-FFF2-40B4-BE49-F238E27FC236}">
                <a16:creationId xmlns:a16="http://schemas.microsoft.com/office/drawing/2014/main" id="{BB203835-396B-4616-81AA-0C168E469B0B}"/>
              </a:ext>
            </a:extLst>
          </p:cNvPr>
          <p:cNvSpPr/>
          <p:nvPr>
            <p:custDataLst>
              <p:tags r:id="rId5"/>
            </p:custDataLst>
          </p:nvPr>
        </p:nvSpPr>
        <p:spPr>
          <a:xfrm>
            <a:off x="5510446" y="4962588"/>
            <a:ext cx="2211935" cy="7473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hidden="1">
            <a:extLst>
              <a:ext uri="{FF2B5EF4-FFF2-40B4-BE49-F238E27FC236}">
                <a16:creationId xmlns:a16="http://schemas.microsoft.com/office/drawing/2014/main" id="{C0B64941-5910-42C3-87DC-43AE85A80DAA}"/>
              </a:ext>
            </a:extLst>
          </p:cNvPr>
          <p:cNvSpPr/>
          <p:nvPr>
            <p:custDataLst>
              <p:tags r:id="rId6"/>
            </p:custDataLst>
          </p:nvPr>
        </p:nvSpPr>
        <p:spPr>
          <a:xfrm>
            <a:off x="7775302" y="5742860"/>
            <a:ext cx="2211935" cy="1032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hidden="1">
            <a:extLst>
              <a:ext uri="{FF2B5EF4-FFF2-40B4-BE49-F238E27FC236}">
                <a16:creationId xmlns:a16="http://schemas.microsoft.com/office/drawing/2014/main" id="{44F9CF0A-7411-452A-8EC0-BE3B8977A2A0}"/>
              </a:ext>
            </a:extLst>
          </p:cNvPr>
          <p:cNvSpPr/>
          <p:nvPr>
            <p:custDataLst>
              <p:tags r:id="rId7"/>
            </p:custDataLst>
          </p:nvPr>
        </p:nvSpPr>
        <p:spPr>
          <a:xfrm>
            <a:off x="5530158" y="5701540"/>
            <a:ext cx="2211069" cy="1010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sp>
        <p:nvSpPr>
          <p:cNvPr id="14" name="Rectangle 13" hidden="1">
            <a:extLst>
              <a:ext uri="{FF2B5EF4-FFF2-40B4-BE49-F238E27FC236}">
                <a16:creationId xmlns:a16="http://schemas.microsoft.com/office/drawing/2014/main" id="{3D3C24DB-5099-41BE-8F01-C285E404B8FC}"/>
              </a:ext>
            </a:extLst>
          </p:cNvPr>
          <p:cNvSpPr/>
          <p:nvPr>
            <p:custDataLst>
              <p:tags r:id="rId8"/>
            </p:custDataLst>
          </p:nvPr>
        </p:nvSpPr>
        <p:spPr>
          <a:xfrm>
            <a:off x="7741227" y="4928381"/>
            <a:ext cx="2211069" cy="773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sp>
        <p:nvSpPr>
          <p:cNvPr id="15" name="Rectangle 14" hidden="1">
            <a:extLst>
              <a:ext uri="{FF2B5EF4-FFF2-40B4-BE49-F238E27FC236}">
                <a16:creationId xmlns:a16="http://schemas.microsoft.com/office/drawing/2014/main" id="{139243E0-E928-418E-BFB4-3FB3B25C0BF3}"/>
              </a:ext>
            </a:extLst>
          </p:cNvPr>
          <p:cNvSpPr/>
          <p:nvPr>
            <p:custDataLst>
              <p:tags r:id="rId9"/>
            </p:custDataLst>
          </p:nvPr>
        </p:nvSpPr>
        <p:spPr>
          <a:xfrm>
            <a:off x="5530158" y="4928381"/>
            <a:ext cx="2211069" cy="773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sp>
        <p:nvSpPr>
          <p:cNvPr id="16" name="Rectangle 15" hidden="1">
            <a:extLst>
              <a:ext uri="{FF2B5EF4-FFF2-40B4-BE49-F238E27FC236}">
                <a16:creationId xmlns:a16="http://schemas.microsoft.com/office/drawing/2014/main" id="{2769AD4C-2A71-4551-BF09-C405F21D3AF6}"/>
              </a:ext>
            </a:extLst>
          </p:cNvPr>
          <p:cNvSpPr/>
          <p:nvPr>
            <p:custDataLst>
              <p:tags r:id="rId10"/>
            </p:custDataLst>
          </p:nvPr>
        </p:nvSpPr>
        <p:spPr>
          <a:xfrm>
            <a:off x="7606191" y="5701539"/>
            <a:ext cx="2211069" cy="1010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p:sp>
        <p:nvSpPr>
          <p:cNvPr id="11" name="Slide Number Placeholder 10">
            <a:extLst>
              <a:ext uri="{FF2B5EF4-FFF2-40B4-BE49-F238E27FC236}">
                <a16:creationId xmlns:a16="http://schemas.microsoft.com/office/drawing/2014/main" id="{09364AD6-7AD3-4EF8-AB2C-4A74A7638129}"/>
              </a:ext>
            </a:extLst>
          </p:cNvPr>
          <p:cNvSpPr>
            <a:spLocks noGrp="1"/>
          </p:cNvSpPr>
          <p:nvPr>
            <p:ph type="sldNum" sz="quarter" idx="12"/>
          </p:nvPr>
        </p:nvSpPr>
        <p:spPr/>
        <p:txBody>
          <a:bodyPr/>
          <a:lstStyle/>
          <a:p>
            <a:fld id="{98505B74-C043-43EB-B7F7-1CE882BEB3D1}" type="slidenum">
              <a:rPr lang="en-US" smtClean="0"/>
              <a:pPr/>
              <a:t>64</a:t>
            </a:fld>
            <a:endParaRPr lang="en-US"/>
          </a:p>
        </p:txBody>
      </p:sp>
      <p:pic>
        <p:nvPicPr>
          <p:cNvPr id="17" name="Picture 2" descr="Free Judges desk with gavel and scales Stock Photo">
            <a:extLst>
              <a:ext uri="{FF2B5EF4-FFF2-40B4-BE49-F238E27FC236}">
                <a16:creationId xmlns:a16="http://schemas.microsoft.com/office/drawing/2014/main" id="{0902D50B-7BE5-4301-81A5-0D617F52CD3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47833" y="0"/>
            <a:ext cx="850135" cy="12752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4E1EBAC9-B115-4744-ACD3-DD6C5C8D5226}"/>
                  </a:ext>
                </a:extLst>
              </p14:cNvPr>
              <p14:cNvContentPartPr/>
              <p14:nvPr/>
            </p14:nvContentPartPr>
            <p14:xfrm>
              <a:off x="6052680" y="4337280"/>
              <a:ext cx="3609360" cy="1704960"/>
            </p14:xfrm>
          </p:contentPart>
        </mc:Choice>
        <mc:Fallback xmlns="">
          <p:pic>
            <p:nvPicPr>
              <p:cNvPr id="18" name="Ink 17">
                <a:extLst>
                  <a:ext uri="{FF2B5EF4-FFF2-40B4-BE49-F238E27FC236}">
                    <a16:creationId xmlns:a16="http://schemas.microsoft.com/office/drawing/2014/main" id="{4E1EBAC9-B115-4744-ACD3-DD6C5C8D5226}"/>
                  </a:ext>
                </a:extLst>
              </p:cNvPr>
              <p:cNvPicPr/>
              <p:nvPr/>
            </p:nvPicPr>
            <p:blipFill>
              <a:blip r:embed="rId16"/>
              <a:stretch>
                <a:fillRect/>
              </a:stretch>
            </p:blipFill>
            <p:spPr>
              <a:xfrm>
                <a:off x="6043320" y="4327920"/>
                <a:ext cx="3628080" cy="1723680"/>
              </a:xfrm>
              <a:prstGeom prst="rect">
                <a:avLst/>
              </a:prstGeom>
            </p:spPr>
          </p:pic>
        </mc:Fallback>
      </mc:AlternateContent>
    </p:spTree>
    <p:extLst>
      <p:ext uri="{BB962C8B-B14F-4D97-AF65-F5344CB8AC3E}">
        <p14:creationId xmlns:p14="http://schemas.microsoft.com/office/powerpoint/2010/main" val="375230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3" grpId="0" animBg="1"/>
      <p:bldP spid="14" grpId="0" animBg="1"/>
      <p:bldP spid="15" grpId="0" animBg="1"/>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CB96-FBAB-4D35-8E7D-4F6DF501C715}"/>
              </a:ext>
            </a:extLst>
          </p:cNvPr>
          <p:cNvSpPr>
            <a:spLocks noGrp="1"/>
          </p:cNvSpPr>
          <p:nvPr>
            <p:ph type="title"/>
          </p:nvPr>
        </p:nvSpPr>
        <p:spPr/>
        <p:txBody>
          <a:bodyPr/>
          <a:lstStyle/>
          <a:p>
            <a:r>
              <a:rPr lang="en-US"/>
              <a:t>Type I and Type II Errors (Criminal Trial)</a:t>
            </a:r>
          </a:p>
        </p:txBody>
      </p:sp>
      <p:sp>
        <p:nvSpPr>
          <p:cNvPr id="3" name="Content Placeholder 2">
            <a:extLst>
              <a:ext uri="{FF2B5EF4-FFF2-40B4-BE49-F238E27FC236}">
                <a16:creationId xmlns:a16="http://schemas.microsoft.com/office/drawing/2014/main" id="{1D8D1927-4547-4E43-9254-4045BEC7119D}"/>
              </a:ext>
            </a:extLst>
          </p:cNvPr>
          <p:cNvSpPr>
            <a:spLocks noGrp="1"/>
          </p:cNvSpPr>
          <p:nvPr>
            <p:ph idx="1"/>
          </p:nvPr>
        </p:nvSpPr>
        <p:spPr/>
        <p:txBody>
          <a:bodyPr/>
          <a:lstStyle/>
          <a:p>
            <a:r>
              <a:rPr lang="en-US"/>
              <a:t>How can we reduce the chances that we send an innocent person to jail?</a:t>
            </a:r>
          </a:p>
          <a:p>
            <a:pPr lvl="1"/>
            <a:r>
              <a:rPr lang="en-US"/>
              <a:t>How can we lower the chances of a </a:t>
            </a:r>
            <a:r>
              <a:rPr lang="en-US" b="1"/>
              <a:t>Type I Error</a:t>
            </a:r>
            <a:r>
              <a:rPr lang="en-US"/>
              <a:t>?</a:t>
            </a:r>
          </a:p>
          <a:p>
            <a:endParaRPr lang="en-US"/>
          </a:p>
          <a:p>
            <a:endParaRPr lang="en-US"/>
          </a:p>
          <a:p>
            <a:r>
              <a:rPr lang="en-US"/>
              <a:t>What are the consequences of this?</a:t>
            </a:r>
          </a:p>
          <a:p>
            <a:endParaRPr lang="en-US"/>
          </a:p>
        </p:txBody>
      </p:sp>
      <p:graphicFrame>
        <p:nvGraphicFramePr>
          <p:cNvPr id="4" name="Table 3" descr="The image describes in a tabular form the type of errors that can be made by accepting or rejecting the hypothesis against the truth of the population. The Column header depicts &quot;truth of the population&quot; in two columns. Colum 1 depicts where null hypothesis is true and column 2 depicts where null hypothesis is false or alternative hypothesis is true. The Row header depicts conclusion based on samples in two rows. Row 1 depicts null hypothesis is rejected and Row 2 depicts null hypothesis is failed to be rejected. &#10;The table explains, there are two types of mistakes we can make. We can reject the null hypothesis when it’s actually true, known as a Type I error, or we can fail to reject a false null hypothesis, which is a Type II error.">
            <a:extLst>
              <a:ext uri="{FF2B5EF4-FFF2-40B4-BE49-F238E27FC236}">
                <a16:creationId xmlns:a16="http://schemas.microsoft.com/office/drawing/2014/main" id="{B1DBA7F7-3B5A-4140-BF8A-0E6C0C7F2668}"/>
              </a:ext>
            </a:extLst>
          </p:cNvPr>
          <p:cNvGraphicFramePr>
            <a:graphicFrameLocks noGrp="1"/>
          </p:cNvGraphicFramePr>
          <p:nvPr/>
        </p:nvGraphicFramePr>
        <p:xfrm>
          <a:off x="4542473" y="3748171"/>
          <a:ext cx="7649527" cy="3109829"/>
        </p:xfrm>
        <a:graphic>
          <a:graphicData uri="http://schemas.openxmlformats.org/drawingml/2006/table">
            <a:tbl>
              <a:tblPr firstRow="1"/>
              <a:tblGrid>
                <a:gridCol w="1646237">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2217103">
                  <a:extLst>
                    <a:ext uri="{9D8B030D-6E8A-4147-A177-3AD203B41FA5}">
                      <a16:colId xmlns:a16="http://schemas.microsoft.com/office/drawing/2014/main" val="20002"/>
                    </a:ext>
                  </a:extLst>
                </a:gridCol>
                <a:gridCol w="2084387">
                  <a:extLst>
                    <a:ext uri="{9D8B030D-6E8A-4147-A177-3AD203B41FA5}">
                      <a16:colId xmlns:a16="http://schemas.microsoft.com/office/drawing/2014/main" val="20003"/>
                    </a:ext>
                  </a:extLst>
                </a:gridCol>
              </a:tblGrid>
              <a:tr h="414338">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a:noFill/>
                    </a:lnR>
                    <a:lnT>
                      <a:noFill/>
                    </a:lnT>
                    <a:lnB>
                      <a:noFill/>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gridSpan="2">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Actual Truth</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marT="45699" marB="45699" anchor="ctr" horzOverflow="overflow">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75">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Innocent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0" u="none" strike="noStrike" cap="none" normalizeH="0" baseline="0">
                          <a:ln>
                            <a:noFill/>
                          </a:ln>
                          <a:solidFill>
                            <a:schemeClr val="tx1"/>
                          </a:solidFill>
                          <a:effectLst/>
                          <a:latin typeface="Arial" charset="0"/>
                          <a:ea typeface="ＭＳ Ｐゴシック" charset="-128"/>
                        </a:rPr>
                        <a:t> true</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Arial" charset="0"/>
                          <a:ea typeface="ＭＳ Ｐゴシック" charset="-128"/>
                        </a:rPr>
                        <a:t>Committed Crime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0" u="none" strike="noStrike" cap="none" normalizeH="0" baseline="0">
                          <a:ln>
                            <a:noFill/>
                          </a:ln>
                          <a:solidFill>
                            <a:schemeClr val="tx1"/>
                          </a:solidFill>
                          <a:effectLst/>
                          <a:latin typeface="Arial" charset="0"/>
                          <a:ea typeface="ＭＳ Ｐゴシック" charset="-128"/>
                        </a:rPr>
                        <a:t> false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a</a:t>
                      </a:r>
                      <a:r>
                        <a:rPr kumimoji="0" lang="en-US" altLang="en-US" sz="2000" b="0" i="1" u="none" strike="noStrike" cap="none" normalizeH="0" baseline="0">
                          <a:ln>
                            <a:noFill/>
                          </a:ln>
                          <a:solidFill>
                            <a:schemeClr val="tx1"/>
                          </a:solidFill>
                          <a:effectLst/>
                          <a:latin typeface="Arial" charset="0"/>
                          <a:ea typeface="ＭＳ Ｐゴシック" charset="-128"/>
                        </a:rPr>
                        <a:t> </a:t>
                      </a:r>
                      <a:r>
                        <a:rPr kumimoji="0" lang="en-US" altLang="en-US" sz="2000" b="0" i="0" u="none" strike="noStrike" cap="none" normalizeH="0" baseline="0">
                          <a:ln>
                            <a:noFill/>
                          </a:ln>
                          <a:solidFill>
                            <a:schemeClr val="tx1"/>
                          </a:solidFill>
                          <a:effectLst/>
                          <a:latin typeface="Arial" charset="0"/>
                          <a:ea typeface="ＭＳ Ｐゴシック" charset="-128"/>
                        </a:rPr>
                        <a:t>true)</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4375">
                <a:tc rowSpan="2">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Conclusion of trial</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“Guilty”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Reject </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1" u="none" strike="noStrike" cap="none" normalizeH="0" baseline="-25000">
                          <a:ln>
                            <a:noFill/>
                          </a:ln>
                          <a:solidFill>
                            <a:schemeClr val="tx1"/>
                          </a:solidFill>
                          <a:effectLst/>
                          <a:latin typeface="Arial" charset="0"/>
                          <a:ea typeface="ＭＳ Ｐゴシック" charset="-128"/>
                        </a:rPr>
                        <a:t>    </a:t>
                      </a:r>
                    </a:p>
                  </a:txBody>
                  <a:tcPr marT="45699" marB="45699"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Type I error</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Correct conclusion</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r h="714375">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“Not Guilty”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Fail to reject </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Correct conclusion</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Type II error</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bl>
          </a:graphicData>
        </a:graphic>
      </p:graphicFrame>
      <p:sp>
        <p:nvSpPr>
          <p:cNvPr id="5" name="Slide Number Placeholder 4">
            <a:extLst>
              <a:ext uri="{FF2B5EF4-FFF2-40B4-BE49-F238E27FC236}">
                <a16:creationId xmlns:a16="http://schemas.microsoft.com/office/drawing/2014/main" id="{A55F60EE-5719-4CA6-97C9-417A4745C964}"/>
              </a:ext>
            </a:extLst>
          </p:cNvPr>
          <p:cNvSpPr>
            <a:spLocks noGrp="1"/>
          </p:cNvSpPr>
          <p:nvPr>
            <p:ph type="sldNum" sz="quarter" idx="12"/>
          </p:nvPr>
        </p:nvSpPr>
        <p:spPr/>
        <p:txBody>
          <a:bodyPr/>
          <a:lstStyle/>
          <a:p>
            <a:fld id="{98505B74-C043-43EB-B7F7-1CE882BEB3D1}" type="slidenum">
              <a:rPr lang="en-US" smtClean="0"/>
              <a:pPr/>
              <a:t>65</a:t>
            </a:fld>
            <a:endParaRPr lang="en-US"/>
          </a:p>
        </p:txBody>
      </p:sp>
      <p:pic>
        <p:nvPicPr>
          <p:cNvPr id="7" name="Picture 2" descr="Free Judges desk with gavel and scales Stock Photo">
            <a:extLst>
              <a:ext uri="{FF2B5EF4-FFF2-40B4-BE49-F238E27FC236}">
                <a16:creationId xmlns:a16="http://schemas.microsoft.com/office/drawing/2014/main" id="{062365A9-FC42-4A7C-9574-B184D1142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7833" y="0"/>
            <a:ext cx="850135" cy="12752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3F69E202-CF65-4F23-844C-BC3D3F3E57E1}"/>
                  </a:ext>
                </a:extLst>
              </p14:cNvPr>
              <p14:cNvContentPartPr/>
              <p14:nvPr/>
            </p14:nvContentPartPr>
            <p14:xfrm>
              <a:off x="823680" y="3094200"/>
              <a:ext cx="4940280" cy="2262960"/>
            </p14:xfrm>
          </p:contentPart>
        </mc:Choice>
        <mc:Fallback xmlns="">
          <p:pic>
            <p:nvPicPr>
              <p:cNvPr id="8" name="Ink 7">
                <a:extLst>
                  <a:ext uri="{FF2B5EF4-FFF2-40B4-BE49-F238E27FC236}">
                    <a16:creationId xmlns:a16="http://schemas.microsoft.com/office/drawing/2014/main" id="{3F69E202-CF65-4F23-844C-BC3D3F3E57E1}"/>
                  </a:ext>
                </a:extLst>
              </p:cNvPr>
              <p:cNvPicPr/>
              <p:nvPr/>
            </p:nvPicPr>
            <p:blipFill>
              <a:blip r:embed="rId5"/>
              <a:stretch>
                <a:fillRect/>
              </a:stretch>
            </p:blipFill>
            <p:spPr>
              <a:xfrm>
                <a:off x="814320" y="3084840"/>
                <a:ext cx="4959000" cy="2281680"/>
              </a:xfrm>
              <a:prstGeom prst="rect">
                <a:avLst/>
              </a:prstGeom>
            </p:spPr>
          </p:pic>
        </mc:Fallback>
      </mc:AlternateContent>
    </p:spTree>
    <p:extLst>
      <p:ext uri="{BB962C8B-B14F-4D97-AF65-F5344CB8AC3E}">
        <p14:creationId xmlns:p14="http://schemas.microsoft.com/office/powerpoint/2010/main" val="421900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CB96-FBAB-4D35-8E7D-4F6DF501C715}"/>
              </a:ext>
            </a:extLst>
          </p:cNvPr>
          <p:cNvSpPr>
            <a:spLocks noGrp="1"/>
          </p:cNvSpPr>
          <p:nvPr>
            <p:ph type="title"/>
          </p:nvPr>
        </p:nvSpPr>
        <p:spPr/>
        <p:txBody>
          <a:bodyPr/>
          <a:lstStyle/>
          <a:p>
            <a:r>
              <a:rPr lang="en-US"/>
              <a:t>Type I and Type II Errors (Criminal Trial)</a:t>
            </a:r>
          </a:p>
        </p:txBody>
      </p:sp>
      <p:sp>
        <p:nvSpPr>
          <p:cNvPr id="3" name="Content Placeholder 2">
            <a:extLst>
              <a:ext uri="{FF2B5EF4-FFF2-40B4-BE49-F238E27FC236}">
                <a16:creationId xmlns:a16="http://schemas.microsoft.com/office/drawing/2014/main" id="{1D8D1927-4547-4E43-9254-4045BEC7119D}"/>
              </a:ext>
            </a:extLst>
          </p:cNvPr>
          <p:cNvSpPr>
            <a:spLocks noGrp="1"/>
          </p:cNvSpPr>
          <p:nvPr>
            <p:ph idx="1"/>
          </p:nvPr>
        </p:nvSpPr>
        <p:spPr/>
        <p:txBody>
          <a:bodyPr/>
          <a:lstStyle/>
          <a:p>
            <a:r>
              <a:rPr lang="en-US"/>
              <a:t>How can we reduce the chances that we let a guilty person go free?</a:t>
            </a:r>
          </a:p>
          <a:p>
            <a:pPr lvl="1"/>
            <a:r>
              <a:rPr lang="en-US"/>
              <a:t>How can we lower the chances of a </a:t>
            </a:r>
            <a:r>
              <a:rPr lang="en-US" b="1"/>
              <a:t>Type II Error</a:t>
            </a:r>
            <a:r>
              <a:rPr lang="en-US"/>
              <a:t>?</a:t>
            </a:r>
          </a:p>
          <a:p>
            <a:endParaRPr lang="en-US"/>
          </a:p>
          <a:p>
            <a:endParaRPr lang="en-US"/>
          </a:p>
          <a:p>
            <a:endParaRPr lang="en-US"/>
          </a:p>
          <a:p>
            <a:r>
              <a:rPr lang="en-US"/>
              <a:t>What are the consequences of this?</a:t>
            </a:r>
          </a:p>
          <a:p>
            <a:endParaRPr lang="en-US"/>
          </a:p>
        </p:txBody>
      </p:sp>
      <p:graphicFrame>
        <p:nvGraphicFramePr>
          <p:cNvPr id="4" name="Table 3" descr="The image describes in a tabular form the type of errors that can be made by accepting or rejecting the hypothesis against the truth of the population. The Column header depicts &quot;truth of the population&quot; in two columns. Colum 1 depicts where null hypothesis is true and column 2 depicts where null hypothesis is false or alternative hypothesis is true. The Row header depicts conclusion based on samples in two rows. Row 1 depicts null hypothesis is rejected and Row 2 depicts null hypothesis is failed to be rejected. &#10;The table explains, there are two types of mistakes we can make. We can reject the null hypothesis when it’s actually true, known as a Type I error, or we can fail to reject a false null hypothesis, which is a Type II error.">
            <a:extLst>
              <a:ext uri="{FF2B5EF4-FFF2-40B4-BE49-F238E27FC236}">
                <a16:creationId xmlns:a16="http://schemas.microsoft.com/office/drawing/2014/main" id="{B1DBA7F7-3B5A-4140-BF8A-0E6C0C7F2668}"/>
              </a:ext>
            </a:extLst>
          </p:cNvPr>
          <p:cNvGraphicFramePr>
            <a:graphicFrameLocks noGrp="1"/>
          </p:cNvGraphicFramePr>
          <p:nvPr/>
        </p:nvGraphicFramePr>
        <p:xfrm>
          <a:off x="4549400" y="3748171"/>
          <a:ext cx="7649527" cy="3109829"/>
        </p:xfrm>
        <a:graphic>
          <a:graphicData uri="http://schemas.openxmlformats.org/drawingml/2006/table">
            <a:tbl>
              <a:tblPr firstRow="1"/>
              <a:tblGrid>
                <a:gridCol w="1646237">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2217103">
                  <a:extLst>
                    <a:ext uri="{9D8B030D-6E8A-4147-A177-3AD203B41FA5}">
                      <a16:colId xmlns:a16="http://schemas.microsoft.com/office/drawing/2014/main" val="20002"/>
                    </a:ext>
                  </a:extLst>
                </a:gridCol>
                <a:gridCol w="2084387">
                  <a:extLst>
                    <a:ext uri="{9D8B030D-6E8A-4147-A177-3AD203B41FA5}">
                      <a16:colId xmlns:a16="http://schemas.microsoft.com/office/drawing/2014/main" val="20003"/>
                    </a:ext>
                  </a:extLst>
                </a:gridCol>
              </a:tblGrid>
              <a:tr h="414338">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a:noFill/>
                    </a:lnR>
                    <a:lnT>
                      <a:noFill/>
                    </a:lnT>
                    <a:lnB>
                      <a:noFill/>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gridSpan="2">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Actual Truth</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marT="45699" marB="45699" anchor="ctr" horzOverflow="overflow">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75">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Innocent</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0" u="none" strike="noStrike" cap="none" normalizeH="0" baseline="0">
                          <a:ln>
                            <a:noFill/>
                          </a:ln>
                          <a:solidFill>
                            <a:schemeClr val="tx1"/>
                          </a:solidFill>
                          <a:effectLst/>
                          <a:latin typeface="Arial" charset="0"/>
                          <a:ea typeface="ＭＳ Ｐゴシック" charset="-128"/>
                        </a:rPr>
                        <a:t> true</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Arial" charset="0"/>
                          <a:ea typeface="ＭＳ Ｐゴシック" charset="-128"/>
                        </a:rPr>
                        <a:t>Committed Crime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0" u="none" strike="noStrike" cap="none" normalizeH="0" baseline="0">
                          <a:ln>
                            <a:noFill/>
                          </a:ln>
                          <a:solidFill>
                            <a:schemeClr val="tx1"/>
                          </a:solidFill>
                          <a:effectLst/>
                          <a:latin typeface="Arial" charset="0"/>
                          <a:ea typeface="ＭＳ Ｐゴシック" charset="-128"/>
                        </a:rPr>
                        <a:t> false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a</a:t>
                      </a:r>
                      <a:r>
                        <a:rPr kumimoji="0" lang="en-US" altLang="en-US" sz="2000" b="0" i="1" u="none" strike="noStrike" cap="none" normalizeH="0" baseline="0">
                          <a:ln>
                            <a:noFill/>
                          </a:ln>
                          <a:solidFill>
                            <a:schemeClr val="tx1"/>
                          </a:solidFill>
                          <a:effectLst/>
                          <a:latin typeface="Arial" charset="0"/>
                          <a:ea typeface="ＭＳ Ｐゴシック" charset="-128"/>
                        </a:rPr>
                        <a:t> </a:t>
                      </a:r>
                      <a:r>
                        <a:rPr kumimoji="0" lang="en-US" altLang="en-US" sz="2000" b="0" i="0" u="none" strike="noStrike" cap="none" normalizeH="0" baseline="0">
                          <a:ln>
                            <a:noFill/>
                          </a:ln>
                          <a:solidFill>
                            <a:schemeClr val="tx1"/>
                          </a:solidFill>
                          <a:effectLst/>
                          <a:latin typeface="Arial" charset="0"/>
                          <a:ea typeface="ＭＳ Ｐゴシック" charset="-128"/>
                        </a:rPr>
                        <a:t>true)</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4375">
                <a:tc rowSpan="2">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Conclusion of trial</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“Guilty”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Reject </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r>
                        <a:rPr kumimoji="0" lang="en-US" altLang="en-US" sz="2000" b="0" i="1" u="none" strike="noStrike" cap="none" normalizeH="0" baseline="-25000">
                          <a:ln>
                            <a:noFill/>
                          </a:ln>
                          <a:solidFill>
                            <a:schemeClr val="tx1"/>
                          </a:solidFill>
                          <a:effectLst/>
                          <a:latin typeface="Arial" charset="0"/>
                          <a:ea typeface="ＭＳ Ｐゴシック" charset="-128"/>
                        </a:rPr>
                        <a:t>    </a:t>
                      </a:r>
                    </a:p>
                  </a:txBody>
                  <a:tcPr marT="45699" marB="45699"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Type I error</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Correct conclusion</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2"/>
                  </a:ext>
                </a:extLst>
              </a:tr>
              <a:tr h="714375">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1" i="0" u="none" strike="noStrike" cap="none" normalizeH="0" baseline="0">
                        <a:ln>
                          <a:noFill/>
                        </a:ln>
                        <a:solidFill>
                          <a:schemeClr val="tx1"/>
                        </a:solidFill>
                        <a:effectLst/>
                        <a:latin typeface="Arial" charset="0"/>
                        <a:ea typeface="ＭＳ Ｐゴシック" charset="-128"/>
                      </a:endParaRP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“Not Guilty”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Arial" charset="0"/>
                          <a:ea typeface="ＭＳ Ｐゴシック" charset="-128"/>
                        </a:rPr>
                        <a:t>Fail to reject </a:t>
                      </a:r>
                      <a:r>
                        <a:rPr kumimoji="0" lang="en-US" altLang="en-US" sz="2000" b="0" i="1" u="none" strike="noStrike" cap="none" normalizeH="0" baseline="0">
                          <a:ln>
                            <a:noFill/>
                          </a:ln>
                          <a:solidFill>
                            <a:schemeClr val="tx1"/>
                          </a:solidFill>
                          <a:effectLst/>
                          <a:latin typeface="Arial" charset="0"/>
                          <a:ea typeface="ＭＳ Ｐゴシック" charset="-128"/>
                        </a:rPr>
                        <a:t>H</a:t>
                      </a:r>
                      <a:r>
                        <a:rPr kumimoji="0" lang="en-US" altLang="en-US" sz="2000" b="0" i="0" u="none" strike="noStrike" cap="none" normalizeH="0" baseline="-25000">
                          <a:ln>
                            <a:noFill/>
                          </a:ln>
                          <a:solidFill>
                            <a:schemeClr val="tx1"/>
                          </a:solidFill>
                          <a:effectLst/>
                          <a:latin typeface="Arial" charset="0"/>
                          <a:ea typeface="ＭＳ Ｐゴシック" charset="-128"/>
                        </a:rPr>
                        <a:t>0</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a:ln>
                            <a:noFill/>
                          </a:ln>
                          <a:solidFill>
                            <a:schemeClr val="tx1"/>
                          </a:solidFill>
                          <a:effectLst/>
                          <a:latin typeface="Arial" charset="0"/>
                          <a:ea typeface="ＭＳ Ｐゴシック" charset="-128"/>
                        </a:rPr>
                        <a:t>Correct conclusion</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eaLnBrk="0" hangingPunct="0">
                        <a:spcBef>
                          <a:spcPts val="1800"/>
                        </a:spcBef>
                        <a:buClr>
                          <a:schemeClr val="accent1"/>
                        </a:buClr>
                        <a:buSzPct val="100000"/>
                        <a:buFont typeface="Wingdings 2" charset="2"/>
                        <a:defRPr>
                          <a:solidFill>
                            <a:schemeClr val="tx2"/>
                          </a:solidFill>
                          <a:latin typeface="Arial" charset="0"/>
                          <a:ea typeface="ＭＳ Ｐゴシック" charset="-128"/>
                        </a:defRPr>
                      </a:lvl1pPr>
                      <a:lvl2pPr marL="742950" indent="-28575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2pPr>
                      <a:lvl3pPr marL="11430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3pPr>
                      <a:lvl4pPr marL="1600200" indent="-228600" eaLnBrk="0" hangingPunct="0">
                        <a:spcBef>
                          <a:spcPts val="600"/>
                        </a:spcBef>
                        <a:buClr>
                          <a:srgbClr val="031B3C"/>
                        </a:buClr>
                        <a:buSzPct val="100000"/>
                        <a:buFont typeface="Wingdings 2" charset="2"/>
                        <a:defRPr sz="1600">
                          <a:solidFill>
                            <a:schemeClr val="tx2"/>
                          </a:solidFill>
                          <a:latin typeface="Arial" charset="0"/>
                          <a:ea typeface="ＭＳ Ｐゴシック" charset="-128"/>
                        </a:defRPr>
                      </a:lvl4pPr>
                      <a:lvl5pPr marL="2057400" indent="-228600" eaLnBrk="0" hangingPunct="0">
                        <a:spcBef>
                          <a:spcPts val="600"/>
                        </a:spcBef>
                        <a:buClr>
                          <a:schemeClr val="accent1"/>
                        </a:buClr>
                        <a:buSzPct val="100000"/>
                        <a:buFont typeface="Wingdings 2" charset="2"/>
                        <a:defRPr sz="1600">
                          <a:solidFill>
                            <a:schemeClr val="tx2"/>
                          </a:solidFill>
                          <a:latin typeface="Arial" charset="0"/>
                          <a:ea typeface="ＭＳ Ｐゴシック" charset="-128"/>
                        </a:defRPr>
                      </a:lvl5pPr>
                      <a:lvl6pPr marL="25146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6pPr>
                      <a:lvl7pPr marL="29718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7pPr>
                      <a:lvl8pPr marL="34290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8pPr>
                      <a:lvl9pPr marL="3886200" indent="-228600" eaLnBrk="0" fontAlgn="base" hangingPunct="0">
                        <a:spcBef>
                          <a:spcPts val="600"/>
                        </a:spcBef>
                        <a:spcAft>
                          <a:spcPct val="0"/>
                        </a:spcAft>
                        <a:buClr>
                          <a:schemeClr val="accent1"/>
                        </a:buClr>
                        <a:buSzPct val="100000"/>
                        <a:buFont typeface="Wingdings 2" charset="2"/>
                        <a:defRPr sz="1600">
                          <a:solidFill>
                            <a:schemeClr val="tx2"/>
                          </a:solidFill>
                          <a:latin typeface="Arial"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ea typeface="ＭＳ Ｐゴシック" charset="-128"/>
                        </a:rPr>
                        <a:t>Type II error</a:t>
                      </a:r>
                    </a:p>
                  </a:txBody>
                  <a:tcPr marT="45699" marB="456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bl>
          </a:graphicData>
        </a:graphic>
      </p:graphicFrame>
      <p:sp>
        <p:nvSpPr>
          <p:cNvPr id="5" name="Slide Number Placeholder 4">
            <a:extLst>
              <a:ext uri="{FF2B5EF4-FFF2-40B4-BE49-F238E27FC236}">
                <a16:creationId xmlns:a16="http://schemas.microsoft.com/office/drawing/2014/main" id="{F5D7E6A9-2440-4395-A567-7805C6B040B6}"/>
              </a:ext>
            </a:extLst>
          </p:cNvPr>
          <p:cNvSpPr>
            <a:spLocks noGrp="1"/>
          </p:cNvSpPr>
          <p:nvPr>
            <p:ph type="sldNum" sz="quarter" idx="12"/>
          </p:nvPr>
        </p:nvSpPr>
        <p:spPr/>
        <p:txBody>
          <a:bodyPr/>
          <a:lstStyle/>
          <a:p>
            <a:fld id="{98505B74-C043-43EB-B7F7-1CE882BEB3D1}" type="slidenum">
              <a:rPr lang="en-US" smtClean="0"/>
              <a:pPr/>
              <a:t>66</a:t>
            </a:fld>
            <a:endParaRPr lang="en-US"/>
          </a:p>
        </p:txBody>
      </p:sp>
      <p:pic>
        <p:nvPicPr>
          <p:cNvPr id="7" name="Picture 2" descr="Free Judges desk with gavel and scales Stock Photo">
            <a:extLst>
              <a:ext uri="{FF2B5EF4-FFF2-40B4-BE49-F238E27FC236}">
                <a16:creationId xmlns:a16="http://schemas.microsoft.com/office/drawing/2014/main" id="{0E74763B-62FC-454E-9464-A348DCCB3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7833" y="0"/>
            <a:ext cx="850135" cy="12752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92A478E-D4D0-41BC-A135-029CA49E557B}"/>
                  </a:ext>
                </a:extLst>
              </p14:cNvPr>
              <p14:cNvContentPartPr/>
              <p14:nvPr/>
            </p14:nvContentPartPr>
            <p14:xfrm>
              <a:off x="978480" y="2809080"/>
              <a:ext cx="5653440" cy="2820600"/>
            </p14:xfrm>
          </p:contentPart>
        </mc:Choice>
        <mc:Fallback xmlns="">
          <p:pic>
            <p:nvPicPr>
              <p:cNvPr id="8" name="Ink 7">
                <a:extLst>
                  <a:ext uri="{FF2B5EF4-FFF2-40B4-BE49-F238E27FC236}">
                    <a16:creationId xmlns:a16="http://schemas.microsoft.com/office/drawing/2014/main" id="{F92A478E-D4D0-41BC-A135-029CA49E557B}"/>
                  </a:ext>
                </a:extLst>
              </p:cNvPr>
              <p:cNvPicPr/>
              <p:nvPr/>
            </p:nvPicPr>
            <p:blipFill>
              <a:blip r:embed="rId5"/>
              <a:stretch>
                <a:fillRect/>
              </a:stretch>
            </p:blipFill>
            <p:spPr>
              <a:xfrm>
                <a:off x="969120" y="2799720"/>
                <a:ext cx="5672160" cy="2839320"/>
              </a:xfrm>
              <a:prstGeom prst="rect">
                <a:avLst/>
              </a:prstGeom>
            </p:spPr>
          </p:pic>
        </mc:Fallback>
      </mc:AlternateContent>
    </p:spTree>
    <p:extLst>
      <p:ext uri="{BB962C8B-B14F-4D97-AF65-F5344CB8AC3E}">
        <p14:creationId xmlns:p14="http://schemas.microsoft.com/office/powerpoint/2010/main" val="368399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609A-BBD9-4A9D-ACE5-951DACDFB3D3}"/>
              </a:ext>
            </a:extLst>
          </p:cNvPr>
          <p:cNvSpPr>
            <a:spLocks noGrp="1"/>
          </p:cNvSpPr>
          <p:nvPr>
            <p:ph type="title"/>
          </p:nvPr>
        </p:nvSpPr>
        <p:spPr/>
        <p:txBody>
          <a:bodyPr/>
          <a:lstStyle/>
          <a:p>
            <a:r>
              <a:rPr lang="en-US"/>
              <a:t>Type I and Type II Errors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FBD9C6-3590-4CDC-9A00-9B26CAC3E762}"/>
                  </a:ext>
                </a:extLst>
              </p:cNvPr>
              <p:cNvSpPr>
                <a:spLocks noGrp="1"/>
              </p:cNvSpPr>
              <p:nvPr>
                <p:ph idx="1"/>
              </p:nvPr>
            </p:nvSpPr>
            <p:spPr/>
            <p:txBody>
              <a:bodyPr/>
              <a:lstStyle/>
              <a:p>
                <a:r>
                  <a:rPr lang="en-US"/>
                  <a:t>Replication studies and meta-analyses are important</a:t>
                </a:r>
              </a:p>
              <a:p>
                <a:r>
                  <a:rPr lang="en-US"/>
                  <a:t>Importance of Type I &amp; Type II Errors strongly depend on context</a:t>
                </a:r>
              </a:p>
              <a:p>
                <a:r>
                  <a:rPr lang="en-US"/>
                  <a:t>Need to know statistical hypotheses (may not be explicitly written, but usually standard – consult references)</a:t>
                </a:r>
              </a:p>
              <a:p>
                <a:r>
                  <a:rPr lang="en-US" b="1"/>
                  <a:t>Power</a:t>
                </a:r>
                <a:r>
                  <a:rPr lang="en-US"/>
                  <a:t> is the ability to correctly reject the null hypothesis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Power</m:t>
                      </m:r>
                      <m:r>
                        <a:rPr lang="en-US" b="0" i="0" smtClean="0">
                          <a:latin typeface="Cambria Math" panose="02040503050406030204" pitchFamily="18" charset="0"/>
                        </a:rPr>
                        <m:t>=1−</m:t>
                      </m:r>
                      <m:r>
                        <m:rPr>
                          <m:sty m:val="p"/>
                        </m:rPr>
                        <a:rPr lang="en-US" b="0" i="0" smtClean="0">
                          <a:latin typeface="Cambria Math" panose="02040503050406030204" pitchFamily="18" charset="0"/>
                        </a:rPr>
                        <m:t>P</m:t>
                      </m:r>
                      <m:r>
                        <a:rPr lang="en-US" b="0" i="0" smtClean="0">
                          <a:latin typeface="Cambria Math" panose="02040503050406030204" pitchFamily="18" charset="0"/>
                        </a:rPr>
                        <m:t>(</m:t>
                      </m:r>
                      <m:r>
                        <m:rPr>
                          <m:sty m:val="p"/>
                        </m:rPr>
                        <a:rPr lang="en-US" b="0" i="0" smtClean="0">
                          <a:latin typeface="Cambria Math" panose="02040503050406030204" pitchFamily="18" charset="0"/>
                        </a:rPr>
                        <m:t>Type</m:t>
                      </m:r>
                      <m:r>
                        <a:rPr lang="en-US" b="0" i="0" smtClean="0">
                          <a:latin typeface="Cambria Math" panose="02040503050406030204" pitchFamily="18" charset="0"/>
                        </a:rPr>
                        <m:t> </m:t>
                      </m:r>
                      <m:r>
                        <m:rPr>
                          <m:sty m:val="p"/>
                        </m:rPr>
                        <a:rPr lang="en-US" b="0" i="0" smtClean="0">
                          <a:latin typeface="Cambria Math" panose="02040503050406030204" pitchFamily="18" charset="0"/>
                        </a:rPr>
                        <m:t>II</m:t>
                      </m:r>
                      <m:r>
                        <a:rPr lang="en-US" b="0" i="0" smtClean="0">
                          <a:latin typeface="Cambria Math" panose="02040503050406030204" pitchFamily="18" charset="0"/>
                        </a:rPr>
                        <m:t> </m:t>
                      </m:r>
                      <m:r>
                        <m:rPr>
                          <m:sty m:val="p"/>
                        </m:rPr>
                        <a:rPr lang="en-US" b="0" i="0" smtClean="0">
                          <a:latin typeface="Cambria Math" panose="02040503050406030204" pitchFamily="18" charset="0"/>
                        </a:rPr>
                        <m:t>Error</m:t>
                      </m:r>
                      <m:r>
                        <a:rPr lang="en-US" b="0" i="0" smtClean="0">
                          <a:latin typeface="Cambria Math" panose="02040503050406030204" pitchFamily="18" charset="0"/>
                        </a:rPr>
                        <m:t>)</m:t>
                      </m:r>
                    </m:oMath>
                  </m:oMathPara>
                </a14:m>
                <a:endParaRPr lang="en-US"/>
              </a:p>
            </p:txBody>
          </p:sp>
        </mc:Choice>
        <mc:Fallback xmlns="">
          <p:sp>
            <p:nvSpPr>
              <p:cNvPr id="3" name="Content Placeholder 2">
                <a:extLst>
                  <a:ext uri="{FF2B5EF4-FFF2-40B4-BE49-F238E27FC236}">
                    <a16:creationId xmlns:a16="http://schemas.microsoft.com/office/drawing/2014/main" id="{10FBD9C6-3590-4CDC-9A00-9B26CAC3E762}"/>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8DAF913-C6B3-494B-AAED-6CE587959CA7}"/>
              </a:ext>
            </a:extLst>
          </p:cNvPr>
          <p:cNvSpPr>
            <a:spLocks noGrp="1"/>
          </p:cNvSpPr>
          <p:nvPr>
            <p:ph type="sldNum" sz="quarter" idx="12"/>
          </p:nvPr>
        </p:nvSpPr>
        <p:spPr/>
        <p:txBody>
          <a:bodyPr/>
          <a:lstStyle/>
          <a:p>
            <a:fld id="{98505B74-C043-43EB-B7F7-1CE882BEB3D1}" type="slidenum">
              <a:rPr lang="en-US" smtClean="0"/>
              <a:pPr/>
              <a:t>67</a:t>
            </a:fld>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7BD6E75-B368-4FAD-AB37-D11B0E354644}"/>
                  </a:ext>
                </a:extLst>
              </p14:cNvPr>
              <p14:cNvContentPartPr/>
              <p14:nvPr/>
            </p14:nvContentPartPr>
            <p14:xfrm>
              <a:off x="1097640" y="4206960"/>
              <a:ext cx="949320" cy="52200"/>
            </p14:xfrm>
          </p:contentPart>
        </mc:Choice>
        <mc:Fallback xmlns="">
          <p:pic>
            <p:nvPicPr>
              <p:cNvPr id="5" name="Ink 4">
                <a:extLst>
                  <a:ext uri="{FF2B5EF4-FFF2-40B4-BE49-F238E27FC236}">
                    <a16:creationId xmlns:a16="http://schemas.microsoft.com/office/drawing/2014/main" id="{67BD6E75-B368-4FAD-AB37-D11B0E354644}"/>
                  </a:ext>
                </a:extLst>
              </p:cNvPr>
              <p:cNvPicPr/>
              <p:nvPr/>
            </p:nvPicPr>
            <p:blipFill>
              <a:blip r:embed="rId5"/>
              <a:stretch>
                <a:fillRect/>
              </a:stretch>
            </p:blipFill>
            <p:spPr>
              <a:xfrm>
                <a:off x="1088280" y="4197600"/>
                <a:ext cx="968040" cy="70920"/>
              </a:xfrm>
              <a:prstGeom prst="rect">
                <a:avLst/>
              </a:prstGeom>
            </p:spPr>
          </p:pic>
        </mc:Fallback>
      </mc:AlternateContent>
    </p:spTree>
    <p:extLst>
      <p:ext uri="{BB962C8B-B14F-4D97-AF65-F5344CB8AC3E}">
        <p14:creationId xmlns:p14="http://schemas.microsoft.com/office/powerpoint/2010/main" val="407626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D950D-DA12-4A1E-B48F-56944612E725}"/>
              </a:ext>
            </a:extLst>
          </p:cNvPr>
          <p:cNvSpPr>
            <a:spLocks noGrp="1"/>
          </p:cNvSpPr>
          <p:nvPr>
            <p:ph type="title"/>
          </p:nvPr>
        </p:nvSpPr>
        <p:spPr/>
        <p:txBody>
          <a:bodyPr/>
          <a:lstStyle/>
          <a:p>
            <a:r>
              <a:rPr lang="en-US"/>
              <a:t>Confidence Intervals</a:t>
            </a:r>
          </a:p>
        </p:txBody>
      </p:sp>
      <p:sp>
        <p:nvSpPr>
          <p:cNvPr id="3" name="Content Placeholder 2">
            <a:extLst>
              <a:ext uri="{FF2B5EF4-FFF2-40B4-BE49-F238E27FC236}">
                <a16:creationId xmlns:a16="http://schemas.microsoft.com/office/drawing/2014/main" id="{F958FF79-B8D2-41B2-B344-7C717E3F7274}"/>
              </a:ext>
            </a:extLst>
          </p:cNvPr>
          <p:cNvSpPr>
            <a:spLocks noGrp="1"/>
          </p:cNvSpPr>
          <p:nvPr>
            <p:ph idx="1"/>
          </p:nvPr>
        </p:nvSpPr>
        <p:spPr/>
        <p:txBody>
          <a:bodyPr>
            <a:normAutofit lnSpcReduction="10000"/>
          </a:bodyPr>
          <a:lstStyle/>
          <a:p>
            <a:r>
              <a:rPr lang="en-US"/>
              <a:t>Provide an interval of values that are all </a:t>
            </a:r>
            <a:r>
              <a:rPr lang="en-US" i="1"/>
              <a:t>plausible </a:t>
            </a:r>
            <a:r>
              <a:rPr lang="en-US"/>
              <a:t>for a true, unknown population value based on the data.</a:t>
            </a:r>
          </a:p>
          <a:p>
            <a:r>
              <a:rPr lang="en-US"/>
              <a:t>A confidence level is specified (often 95%).</a:t>
            </a:r>
          </a:p>
          <a:p>
            <a:endParaRPr lang="en-US"/>
          </a:p>
          <a:p>
            <a:r>
              <a:rPr lang="en-US"/>
              <a:t>Want to be more confident (e.g., 95% -&gt; 99%)? </a:t>
            </a:r>
          </a:p>
          <a:p>
            <a:r>
              <a:rPr lang="en-US"/>
              <a:t>Interval gets </a:t>
            </a:r>
            <a:r>
              <a:rPr lang="en-US" spc="800"/>
              <a:t>wider</a:t>
            </a:r>
            <a:r>
              <a:rPr lang="en-US"/>
              <a:t>.</a:t>
            </a:r>
          </a:p>
          <a:p>
            <a:endParaRPr lang="en-US"/>
          </a:p>
          <a:p>
            <a:r>
              <a:rPr lang="en-US"/>
              <a:t>Want a </a:t>
            </a:r>
            <a:r>
              <a:rPr lang="en-US" spc="-300"/>
              <a:t>narrower</a:t>
            </a:r>
            <a:r>
              <a:rPr lang="en-US"/>
              <a:t> (more precise) interval? </a:t>
            </a:r>
          </a:p>
          <a:p>
            <a:r>
              <a:rPr lang="en-US"/>
              <a:t>Lower confidence level (e.g., 95% -&gt; 90%).</a:t>
            </a:r>
          </a:p>
        </p:txBody>
      </p:sp>
      <p:sp>
        <p:nvSpPr>
          <p:cNvPr id="4" name="Slide Number Placeholder 3">
            <a:extLst>
              <a:ext uri="{FF2B5EF4-FFF2-40B4-BE49-F238E27FC236}">
                <a16:creationId xmlns:a16="http://schemas.microsoft.com/office/drawing/2014/main" id="{C63CE782-9C02-4F27-BC79-A8529C206EAB}"/>
              </a:ext>
            </a:extLst>
          </p:cNvPr>
          <p:cNvSpPr>
            <a:spLocks noGrp="1"/>
          </p:cNvSpPr>
          <p:nvPr>
            <p:ph type="sldNum" sz="quarter" idx="12"/>
          </p:nvPr>
        </p:nvSpPr>
        <p:spPr/>
        <p:txBody>
          <a:bodyPr/>
          <a:lstStyle/>
          <a:p>
            <a:fld id="{98505B74-C043-43EB-B7F7-1CE882BEB3D1}" type="slidenum">
              <a:rPr lang="en-US" smtClean="0"/>
              <a:pPr/>
              <a:t>68</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19C738D-6C3B-49BD-A797-6CD8E8B4B8FE}"/>
                  </a:ext>
                </a:extLst>
              </p14:cNvPr>
              <p14:cNvContentPartPr/>
              <p14:nvPr/>
            </p14:nvContentPartPr>
            <p14:xfrm>
              <a:off x="5773320" y="389880"/>
              <a:ext cx="4949280" cy="5069160"/>
            </p14:xfrm>
          </p:contentPart>
        </mc:Choice>
        <mc:Fallback xmlns="">
          <p:pic>
            <p:nvPicPr>
              <p:cNvPr id="5" name="Ink 4">
                <a:extLst>
                  <a:ext uri="{FF2B5EF4-FFF2-40B4-BE49-F238E27FC236}">
                    <a16:creationId xmlns:a16="http://schemas.microsoft.com/office/drawing/2014/main" id="{719C738D-6C3B-49BD-A797-6CD8E8B4B8FE}"/>
                  </a:ext>
                </a:extLst>
              </p:cNvPr>
              <p:cNvPicPr/>
              <p:nvPr/>
            </p:nvPicPr>
            <p:blipFill>
              <a:blip r:embed="rId4"/>
              <a:stretch>
                <a:fillRect/>
              </a:stretch>
            </p:blipFill>
            <p:spPr>
              <a:xfrm>
                <a:off x="5763960" y="380520"/>
                <a:ext cx="4968000" cy="5087880"/>
              </a:xfrm>
              <a:prstGeom prst="rect">
                <a:avLst/>
              </a:prstGeom>
            </p:spPr>
          </p:pic>
        </mc:Fallback>
      </mc:AlternateContent>
    </p:spTree>
    <p:extLst>
      <p:ext uri="{BB962C8B-B14F-4D97-AF65-F5344CB8AC3E}">
        <p14:creationId xmlns:p14="http://schemas.microsoft.com/office/powerpoint/2010/main" val="29167769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9F0DF-9B0C-4F7B-B233-F38235AA2923}"/>
              </a:ext>
            </a:extLst>
          </p:cNvPr>
          <p:cNvSpPr>
            <a:spLocks noGrp="1"/>
          </p:cNvSpPr>
          <p:nvPr>
            <p:ph type="title"/>
          </p:nvPr>
        </p:nvSpPr>
        <p:spPr/>
        <p:txBody>
          <a:bodyPr/>
          <a:lstStyle/>
          <a:p>
            <a:r>
              <a:rPr lang="en-US"/>
              <a:t>Confidence Intervals</a:t>
            </a:r>
          </a:p>
        </p:txBody>
      </p:sp>
      <p:sp>
        <p:nvSpPr>
          <p:cNvPr id="3" name="Content Placeholder 2">
            <a:extLst>
              <a:ext uri="{FF2B5EF4-FFF2-40B4-BE49-F238E27FC236}">
                <a16:creationId xmlns:a16="http://schemas.microsoft.com/office/drawing/2014/main" id="{9AA49321-65D8-46B2-A2FE-E9C6165E0D61}"/>
              </a:ext>
            </a:extLst>
          </p:cNvPr>
          <p:cNvSpPr>
            <a:spLocks noGrp="1"/>
          </p:cNvSpPr>
          <p:nvPr>
            <p:ph idx="1"/>
          </p:nvPr>
        </p:nvSpPr>
        <p:spPr/>
        <p:txBody>
          <a:bodyPr>
            <a:normAutofit lnSpcReduction="10000"/>
          </a:bodyPr>
          <a:lstStyle/>
          <a:p>
            <a:r>
              <a:rPr lang="en-US"/>
              <a:t>The confidence level (e.g., 95%) is a statement about the confidence in </a:t>
            </a:r>
            <a:r>
              <a:rPr lang="en-US" i="1"/>
              <a:t>the method </a:t>
            </a:r>
            <a:r>
              <a:rPr lang="en-US"/>
              <a:t>and </a:t>
            </a:r>
            <a:r>
              <a:rPr lang="en-US" u="sng"/>
              <a:t>not</a:t>
            </a:r>
            <a:r>
              <a:rPr lang="en-US"/>
              <a:t> a statement of confidence about the specific interval calculated! </a:t>
            </a:r>
          </a:p>
          <a:p>
            <a:r>
              <a:rPr lang="en-US"/>
              <a:t>That is, if you commit to making 95% confidence intervals over and over and over, about 95% of them will contain the true (unknown) value you want to identify.</a:t>
            </a:r>
          </a:p>
          <a:p>
            <a:r>
              <a:rPr lang="en-US"/>
              <a:t>And therefore about 5% will </a:t>
            </a:r>
            <a:r>
              <a:rPr lang="en-US" i="1"/>
              <a:t>not </a:t>
            </a:r>
            <a:r>
              <a:rPr lang="en-US"/>
              <a:t>contain the true (unknown) value you want to identify. (That is, they will be wrong.)</a:t>
            </a:r>
          </a:p>
          <a:p>
            <a:r>
              <a:rPr lang="en-US"/>
              <a:t>No way of knowing which are right and which are wrong.</a:t>
            </a:r>
          </a:p>
          <a:p>
            <a:r>
              <a:rPr lang="en-US"/>
              <a:t>(Confidence in the </a:t>
            </a:r>
            <a:r>
              <a:rPr lang="en-US" i="1"/>
              <a:t>method!</a:t>
            </a:r>
            <a:r>
              <a:rPr lang="en-US"/>
              <a:t>)</a:t>
            </a:r>
          </a:p>
        </p:txBody>
      </p:sp>
      <p:sp>
        <p:nvSpPr>
          <p:cNvPr id="4" name="Slide Number Placeholder 3">
            <a:extLst>
              <a:ext uri="{FF2B5EF4-FFF2-40B4-BE49-F238E27FC236}">
                <a16:creationId xmlns:a16="http://schemas.microsoft.com/office/drawing/2014/main" id="{450B3AFF-3AE2-4E5F-8A2C-E39B01FA563D}"/>
              </a:ext>
            </a:extLst>
          </p:cNvPr>
          <p:cNvSpPr>
            <a:spLocks noGrp="1"/>
          </p:cNvSpPr>
          <p:nvPr>
            <p:ph type="sldNum" sz="quarter" idx="12"/>
          </p:nvPr>
        </p:nvSpPr>
        <p:spPr/>
        <p:txBody>
          <a:bodyPr/>
          <a:lstStyle/>
          <a:p>
            <a:fld id="{98505B74-C043-43EB-B7F7-1CE882BEB3D1}" type="slidenum">
              <a:rPr lang="en-US" smtClean="0"/>
              <a:pPr/>
              <a:t>69</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9F3A908-EC5A-49C0-BCA3-84C85B8C1F63}"/>
                  </a:ext>
                </a:extLst>
              </p14:cNvPr>
              <p14:cNvContentPartPr/>
              <p14:nvPr/>
            </p14:nvContentPartPr>
            <p14:xfrm>
              <a:off x="1577520" y="2501640"/>
              <a:ext cx="1554480" cy="97200"/>
            </p14:xfrm>
          </p:contentPart>
        </mc:Choice>
        <mc:Fallback xmlns="">
          <p:pic>
            <p:nvPicPr>
              <p:cNvPr id="5" name="Ink 4">
                <a:extLst>
                  <a:ext uri="{FF2B5EF4-FFF2-40B4-BE49-F238E27FC236}">
                    <a16:creationId xmlns:a16="http://schemas.microsoft.com/office/drawing/2014/main" id="{B9F3A908-EC5A-49C0-BCA3-84C85B8C1F63}"/>
                  </a:ext>
                </a:extLst>
              </p:cNvPr>
              <p:cNvPicPr/>
              <p:nvPr/>
            </p:nvPicPr>
            <p:blipFill>
              <a:blip r:embed="rId4"/>
              <a:stretch>
                <a:fillRect/>
              </a:stretch>
            </p:blipFill>
            <p:spPr>
              <a:xfrm>
                <a:off x="1568160" y="2492280"/>
                <a:ext cx="1573200" cy="115920"/>
              </a:xfrm>
              <a:prstGeom prst="rect">
                <a:avLst/>
              </a:prstGeom>
            </p:spPr>
          </p:pic>
        </mc:Fallback>
      </mc:AlternateContent>
    </p:spTree>
    <p:extLst>
      <p:ext uri="{BB962C8B-B14F-4D97-AF65-F5344CB8AC3E}">
        <p14:creationId xmlns:p14="http://schemas.microsoft.com/office/powerpoint/2010/main" val="2841257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177A-0C33-472A-A180-7E51D82DA890}"/>
              </a:ext>
            </a:extLst>
          </p:cNvPr>
          <p:cNvSpPr>
            <a:spLocks noGrp="1"/>
          </p:cNvSpPr>
          <p:nvPr>
            <p:ph type="title"/>
          </p:nvPr>
        </p:nvSpPr>
        <p:spPr/>
        <p:txBody>
          <a:bodyPr/>
          <a:lstStyle/>
          <a:p>
            <a:r>
              <a:rPr lang="en-CA"/>
              <a:t>Incidence</a:t>
            </a:r>
            <a:endParaRPr lang="en-US"/>
          </a:p>
        </p:txBody>
      </p:sp>
      <p:sp>
        <p:nvSpPr>
          <p:cNvPr id="3" name="Content Placeholder 2">
            <a:extLst>
              <a:ext uri="{FF2B5EF4-FFF2-40B4-BE49-F238E27FC236}">
                <a16:creationId xmlns:a16="http://schemas.microsoft.com/office/drawing/2014/main" id="{869432CD-4A37-409F-8D96-ACF3B5E22D70}"/>
              </a:ext>
            </a:extLst>
          </p:cNvPr>
          <p:cNvSpPr>
            <a:spLocks noGrp="1"/>
          </p:cNvSpPr>
          <p:nvPr>
            <p:ph idx="1"/>
          </p:nvPr>
        </p:nvSpPr>
        <p:spPr>
          <a:xfrm>
            <a:off x="838200" y="1825625"/>
            <a:ext cx="4936435" cy="4351338"/>
          </a:xfrm>
        </p:spPr>
        <p:txBody>
          <a:bodyPr>
            <a:normAutofit/>
          </a:bodyPr>
          <a:lstStyle/>
          <a:p>
            <a:pPr marL="0" indent="0">
              <a:buNone/>
            </a:pPr>
            <a:r>
              <a:rPr lang="en-CA" b="1" i="1"/>
              <a:t>Detour</a:t>
            </a:r>
            <a:r>
              <a:rPr lang="en-CA"/>
              <a:t>: Instead of all 500 nurses, consider these 6.</a:t>
            </a:r>
          </a:p>
          <a:p>
            <a:pPr marL="0" indent="0">
              <a:buNone/>
            </a:pPr>
            <a:r>
              <a:rPr lang="en-CA"/>
              <a:t>What is the incidence rate for these 6 individuals?</a:t>
            </a:r>
            <a:endParaRPr lang="en-US"/>
          </a:p>
        </p:txBody>
      </p:sp>
      <p:sp>
        <p:nvSpPr>
          <p:cNvPr id="4" name="Rectangle 3">
            <a:extLst>
              <a:ext uri="{FF2B5EF4-FFF2-40B4-BE49-F238E27FC236}">
                <a16:creationId xmlns:a16="http://schemas.microsoft.com/office/drawing/2014/main" id="{C4AD5094-07EB-41FD-B0CF-6B79FB3AD0B0}"/>
              </a:ext>
            </a:extLst>
          </p:cNvPr>
          <p:cNvSpPr/>
          <p:nvPr/>
        </p:nvSpPr>
        <p:spPr>
          <a:xfrm>
            <a:off x="0" y="6596390"/>
            <a:ext cx="11751365" cy="261610"/>
          </a:xfrm>
          <a:prstGeom prst="rect">
            <a:avLst/>
          </a:prstGeom>
        </p:spPr>
        <p:txBody>
          <a:bodyPr wrap="square">
            <a:spAutoFit/>
          </a:bodyPr>
          <a:lstStyle/>
          <a:p>
            <a:r>
              <a:rPr lang="en-US" sz="1100">
                <a:latin typeface="Calibri" panose="020F0502020204030204" pitchFamily="34" charset="0"/>
                <a:ea typeface="Calibri" panose="020F0502020204030204" pitchFamily="34" charset="0"/>
              </a:rPr>
              <a:t>Example 2.3 from Kestenbaum B. </a:t>
            </a:r>
            <a:r>
              <a:rPr lang="en-US" sz="1100" i="1">
                <a:latin typeface="Calibri" panose="020F0502020204030204" pitchFamily="34" charset="0"/>
                <a:ea typeface="Calibri" panose="020F0502020204030204" pitchFamily="34" charset="0"/>
              </a:rPr>
              <a:t>Epidemiology and Biostatistics: An Introduction to Clinical Research</a:t>
            </a:r>
            <a:r>
              <a:rPr lang="en-US" sz="1100">
                <a:latin typeface="Calibri" panose="020F0502020204030204" pitchFamily="34" charset="0"/>
                <a:ea typeface="Calibri" panose="020F0502020204030204" pitchFamily="34" charset="0"/>
              </a:rPr>
              <a:t>. Second edition. (Weiss NS, </a:t>
            </a:r>
            <a:r>
              <a:rPr lang="en-US" sz="1100" err="1">
                <a:latin typeface="Calibri" panose="020F0502020204030204" pitchFamily="34" charset="0"/>
                <a:ea typeface="Calibri" panose="020F0502020204030204" pitchFamily="34" charset="0"/>
              </a:rPr>
              <a:t>Shoben</a:t>
            </a:r>
            <a:r>
              <a:rPr lang="en-US" sz="1100">
                <a:latin typeface="Calibri" panose="020F0502020204030204" pitchFamily="34" charset="0"/>
                <a:ea typeface="Calibri" panose="020F0502020204030204" pitchFamily="34" charset="0"/>
              </a:rPr>
              <a:t> A, eds.). Cham: Springer; 2019.</a:t>
            </a:r>
            <a:endParaRPr lang="en-US" sz="1100"/>
          </a:p>
        </p:txBody>
      </p:sp>
      <p:pic>
        <p:nvPicPr>
          <p:cNvPr id="6" name="Picture 5">
            <a:extLst>
              <a:ext uri="{FF2B5EF4-FFF2-40B4-BE49-F238E27FC236}">
                <a16:creationId xmlns:a16="http://schemas.microsoft.com/office/drawing/2014/main" id="{78A9DCA9-0B53-4C72-B26D-C67C22CCB524}"/>
              </a:ext>
            </a:extLst>
          </p:cNvPr>
          <p:cNvPicPr>
            <a:picLocks noChangeAspect="1"/>
          </p:cNvPicPr>
          <p:nvPr/>
        </p:nvPicPr>
        <p:blipFill>
          <a:blip r:embed="rId4"/>
          <a:stretch>
            <a:fillRect/>
          </a:stretch>
        </p:blipFill>
        <p:spPr>
          <a:xfrm>
            <a:off x="5774635" y="102821"/>
            <a:ext cx="6347791" cy="3326179"/>
          </a:xfrm>
          <a:prstGeom prst="rect">
            <a:avLst/>
          </a:prstGeom>
        </p:spPr>
      </p:pic>
      <p:pic>
        <p:nvPicPr>
          <p:cNvPr id="7" name="Picture 6">
            <a:extLst>
              <a:ext uri="{FF2B5EF4-FFF2-40B4-BE49-F238E27FC236}">
                <a16:creationId xmlns:a16="http://schemas.microsoft.com/office/drawing/2014/main" id="{1CD15080-350C-43D7-B861-6942B9A2BF3E}"/>
              </a:ext>
            </a:extLst>
          </p:cNvPr>
          <p:cNvPicPr>
            <a:picLocks noChangeAspect="1"/>
          </p:cNvPicPr>
          <p:nvPr/>
        </p:nvPicPr>
        <p:blipFill>
          <a:blip r:embed="rId5"/>
          <a:stretch>
            <a:fillRect/>
          </a:stretch>
        </p:blipFill>
        <p:spPr>
          <a:xfrm>
            <a:off x="5844209" y="3619655"/>
            <a:ext cx="6347791" cy="2168759"/>
          </a:xfrm>
          <a:prstGeom prst="rect">
            <a:avLst/>
          </a:prstGeom>
        </p:spPr>
      </p:pic>
      <p:sp>
        <p:nvSpPr>
          <p:cNvPr id="5" name="Slide Number Placeholder 4">
            <a:extLst>
              <a:ext uri="{FF2B5EF4-FFF2-40B4-BE49-F238E27FC236}">
                <a16:creationId xmlns:a16="http://schemas.microsoft.com/office/drawing/2014/main" id="{63D7FE45-781C-49F5-88B6-C87DB1D13311}"/>
              </a:ext>
            </a:extLst>
          </p:cNvPr>
          <p:cNvSpPr>
            <a:spLocks noGrp="1"/>
          </p:cNvSpPr>
          <p:nvPr>
            <p:ph type="sldNum" sz="quarter" idx="12"/>
          </p:nvPr>
        </p:nvSpPr>
        <p:spPr/>
        <p:txBody>
          <a:bodyPr/>
          <a:lstStyle/>
          <a:p>
            <a:fld id="{98505B74-C043-43EB-B7F7-1CE882BEB3D1}" type="slidenum">
              <a:rPr lang="en-US" smtClean="0"/>
              <a:pPr/>
              <a:t>7</a:t>
            </a:fld>
            <a:endParaRPr lang="en-US"/>
          </a:p>
        </p:txBody>
      </p:sp>
      <p:sp>
        <p:nvSpPr>
          <p:cNvPr id="9" name="Rectangle 8">
            <a:extLst>
              <a:ext uri="{FF2B5EF4-FFF2-40B4-BE49-F238E27FC236}">
                <a16:creationId xmlns:a16="http://schemas.microsoft.com/office/drawing/2014/main" id="{6B713698-1893-4B06-BA03-48A462EFF2FD}"/>
              </a:ext>
            </a:extLst>
          </p:cNvPr>
          <p:cNvSpPr/>
          <p:nvPr>
            <p:custDataLst>
              <p:tags r:id="rId1"/>
            </p:custDataLst>
          </p:nvPr>
        </p:nvSpPr>
        <p:spPr>
          <a:xfrm>
            <a:off x="5875682" y="3438233"/>
            <a:ext cx="6316318" cy="2521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C</a:t>
            </a:r>
            <a:endParaRPr lang="en-US"/>
          </a:p>
        </p:txBody>
      </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1883E2B-4AE1-449E-9C8C-0BD2341C6201}"/>
                  </a:ext>
                </a:extLst>
              </p14:cNvPr>
              <p14:cNvContentPartPr/>
              <p14:nvPr/>
            </p14:nvContentPartPr>
            <p14:xfrm>
              <a:off x="471240" y="298080"/>
              <a:ext cx="10505160" cy="5974920"/>
            </p14:xfrm>
          </p:contentPart>
        </mc:Choice>
        <mc:Fallback xmlns="">
          <p:pic>
            <p:nvPicPr>
              <p:cNvPr id="8" name="Ink 7">
                <a:extLst>
                  <a:ext uri="{FF2B5EF4-FFF2-40B4-BE49-F238E27FC236}">
                    <a16:creationId xmlns:a16="http://schemas.microsoft.com/office/drawing/2014/main" id="{31883E2B-4AE1-449E-9C8C-0BD2341C6201}"/>
                  </a:ext>
                </a:extLst>
              </p:cNvPr>
              <p:cNvPicPr/>
              <p:nvPr/>
            </p:nvPicPr>
            <p:blipFill>
              <a:blip r:embed="rId7"/>
              <a:stretch>
                <a:fillRect/>
              </a:stretch>
            </p:blipFill>
            <p:spPr>
              <a:xfrm>
                <a:off x="461880" y="288720"/>
                <a:ext cx="10523880" cy="5993640"/>
              </a:xfrm>
              <a:prstGeom prst="rect">
                <a:avLst/>
              </a:prstGeom>
            </p:spPr>
          </p:pic>
        </mc:Fallback>
      </mc:AlternateContent>
    </p:spTree>
    <p:extLst>
      <p:ext uri="{BB962C8B-B14F-4D97-AF65-F5344CB8AC3E}">
        <p14:creationId xmlns:p14="http://schemas.microsoft.com/office/powerpoint/2010/main" val="43621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3AE5-19B4-429B-9E3D-603EC592CC64}"/>
              </a:ext>
            </a:extLst>
          </p:cNvPr>
          <p:cNvSpPr>
            <a:spLocks noGrp="1"/>
          </p:cNvSpPr>
          <p:nvPr>
            <p:ph type="title"/>
          </p:nvPr>
        </p:nvSpPr>
        <p:spPr/>
        <p:txBody>
          <a:bodyPr/>
          <a:lstStyle/>
          <a:p>
            <a:r>
              <a:rPr lang="en-US"/>
              <a:t>Confidence Intervals</a:t>
            </a:r>
          </a:p>
        </p:txBody>
      </p:sp>
      <p:sp>
        <p:nvSpPr>
          <p:cNvPr id="3" name="Content Placeholder 2">
            <a:extLst>
              <a:ext uri="{FF2B5EF4-FFF2-40B4-BE49-F238E27FC236}">
                <a16:creationId xmlns:a16="http://schemas.microsoft.com/office/drawing/2014/main" id="{7F4CC671-FA61-4B26-BC16-6E41D26A5E4F}"/>
              </a:ext>
            </a:extLst>
          </p:cNvPr>
          <p:cNvSpPr>
            <a:spLocks noGrp="1"/>
          </p:cNvSpPr>
          <p:nvPr>
            <p:ph idx="1"/>
          </p:nvPr>
        </p:nvSpPr>
        <p:spPr/>
        <p:txBody>
          <a:bodyPr>
            <a:normAutofit fontScale="92500"/>
          </a:bodyPr>
          <a:lstStyle/>
          <a:p>
            <a:r>
              <a:rPr lang="en-US"/>
              <a:t>Confidence Intervals can be used in a way analogous to Hypothesis Testing.</a:t>
            </a:r>
          </a:p>
          <a:p>
            <a:r>
              <a:rPr lang="en-US"/>
              <a:t>In Hypothesis Testing, there is often a single value in the null hypothesis.</a:t>
            </a:r>
          </a:p>
          <a:p>
            <a:pPr lvl="1"/>
            <a:r>
              <a:rPr lang="en-US"/>
              <a:t>Difference in values? Usually null hypothesis is “0”</a:t>
            </a:r>
          </a:p>
          <a:p>
            <a:pPr lvl="1"/>
            <a:r>
              <a:rPr lang="en-US"/>
              <a:t>Ratio of values? Usually null hypothesis is “1”</a:t>
            </a:r>
          </a:p>
          <a:p>
            <a:r>
              <a:rPr lang="en-US"/>
              <a:t>Examine the CI: </a:t>
            </a:r>
          </a:p>
          <a:p>
            <a:pPr lvl="1"/>
            <a:r>
              <a:rPr lang="en-US"/>
              <a:t>if this value is </a:t>
            </a:r>
            <a:r>
              <a:rPr lang="en-US" i="1"/>
              <a:t>in </a:t>
            </a:r>
            <a:r>
              <a:rPr lang="en-US"/>
              <a:t>the CI, then it is plausible… </a:t>
            </a:r>
          </a:p>
          <a:p>
            <a:pPr lvl="1"/>
            <a:r>
              <a:rPr lang="en-US"/>
              <a:t>if it is plausible, that is </a:t>
            </a:r>
            <a:r>
              <a:rPr lang="en-US" i="1"/>
              <a:t>not</a:t>
            </a:r>
            <a:r>
              <a:rPr lang="en-US"/>
              <a:t> evidence against the null hypothesis… </a:t>
            </a:r>
          </a:p>
          <a:p>
            <a:pPr lvl="1"/>
            <a:r>
              <a:rPr lang="en-US"/>
              <a:t>“fail to reject” the null hypothesis</a:t>
            </a:r>
          </a:p>
          <a:p>
            <a:r>
              <a:rPr lang="en-US"/>
              <a:t>If the value is </a:t>
            </a:r>
            <a:r>
              <a:rPr lang="en-US" i="1"/>
              <a:t>not </a:t>
            </a:r>
            <a:r>
              <a:rPr lang="en-US"/>
              <a:t>in the CI, it is not plausible, go with the alternative hypothesis</a:t>
            </a:r>
          </a:p>
        </p:txBody>
      </p:sp>
      <p:sp>
        <p:nvSpPr>
          <p:cNvPr id="4" name="Slide Number Placeholder 3">
            <a:extLst>
              <a:ext uri="{FF2B5EF4-FFF2-40B4-BE49-F238E27FC236}">
                <a16:creationId xmlns:a16="http://schemas.microsoft.com/office/drawing/2014/main" id="{F8D6020A-2DE4-42EC-8B01-64499CD20F41}"/>
              </a:ext>
            </a:extLst>
          </p:cNvPr>
          <p:cNvSpPr>
            <a:spLocks noGrp="1"/>
          </p:cNvSpPr>
          <p:nvPr>
            <p:ph type="sldNum" sz="quarter" idx="12"/>
          </p:nvPr>
        </p:nvSpPr>
        <p:spPr/>
        <p:txBody>
          <a:bodyPr/>
          <a:lstStyle/>
          <a:p>
            <a:fld id="{98505B74-C043-43EB-B7F7-1CE882BEB3D1}" type="slidenum">
              <a:rPr lang="en-US" smtClean="0"/>
              <a:pPr/>
              <a:t>70</a:t>
            </a:fld>
            <a:endParaRPr lang="en-US"/>
          </a:p>
        </p:txBody>
      </p:sp>
    </p:spTree>
    <p:extLst>
      <p:ext uri="{BB962C8B-B14F-4D97-AF65-F5344CB8AC3E}">
        <p14:creationId xmlns:p14="http://schemas.microsoft.com/office/powerpoint/2010/main" val="3748255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22A6-6E16-44CB-9F59-1BA9232BD29E}"/>
              </a:ext>
            </a:extLst>
          </p:cNvPr>
          <p:cNvSpPr>
            <a:spLocks noGrp="1"/>
          </p:cNvSpPr>
          <p:nvPr>
            <p:ph type="title"/>
          </p:nvPr>
        </p:nvSpPr>
        <p:spPr/>
        <p:txBody>
          <a:bodyPr/>
          <a:lstStyle/>
          <a:p>
            <a:r>
              <a:rPr lang="en-US"/>
              <a:t>Hypothesis Testing</a:t>
            </a:r>
          </a:p>
        </p:txBody>
      </p:sp>
      <p:sp>
        <p:nvSpPr>
          <p:cNvPr id="3" name="Content Placeholder 2">
            <a:extLst>
              <a:ext uri="{FF2B5EF4-FFF2-40B4-BE49-F238E27FC236}">
                <a16:creationId xmlns:a16="http://schemas.microsoft.com/office/drawing/2014/main" id="{C78A2A07-E606-4CF2-BB75-EE6D34651B29}"/>
              </a:ext>
            </a:extLst>
          </p:cNvPr>
          <p:cNvSpPr>
            <a:spLocks noGrp="1"/>
          </p:cNvSpPr>
          <p:nvPr>
            <p:ph idx="1"/>
          </p:nvPr>
        </p:nvSpPr>
        <p:spPr/>
        <p:txBody>
          <a:bodyPr/>
          <a:lstStyle/>
          <a:p>
            <a:r>
              <a:rPr lang="en-US"/>
              <a:t>Consider this excerpt of Table 3 from the rabies study earlier </a:t>
            </a:r>
            <a:r>
              <a:rPr lang="en-CA" sz="1800"/>
              <a:t>(</a:t>
            </a:r>
            <a:r>
              <a:rPr lang="en-CA" sz="1800" err="1"/>
              <a:t>Gautret</a:t>
            </a:r>
            <a:r>
              <a:rPr lang="en-CA" sz="1800"/>
              <a:t> et al., 2018)</a:t>
            </a:r>
          </a:p>
          <a:p>
            <a:endParaRPr lang="en-US"/>
          </a:p>
          <a:p>
            <a:endParaRPr lang="en-US"/>
          </a:p>
          <a:p>
            <a:endParaRPr lang="en-US"/>
          </a:p>
          <a:p>
            <a:endParaRPr lang="en-US"/>
          </a:p>
          <a:p>
            <a:endParaRPr lang="en-US"/>
          </a:p>
          <a:p>
            <a:r>
              <a:rPr lang="en-US"/>
              <a:t>Which countries have a RR significantly different from 1?</a:t>
            </a:r>
          </a:p>
        </p:txBody>
      </p:sp>
      <p:pic>
        <p:nvPicPr>
          <p:cNvPr id="5" name="Picture 4">
            <a:extLst>
              <a:ext uri="{FF2B5EF4-FFF2-40B4-BE49-F238E27FC236}">
                <a16:creationId xmlns:a16="http://schemas.microsoft.com/office/drawing/2014/main" id="{E050DDA0-DA15-4EC4-9E1C-1DB3D3D8701F}"/>
              </a:ext>
            </a:extLst>
          </p:cNvPr>
          <p:cNvPicPr>
            <a:picLocks noChangeAspect="1"/>
          </p:cNvPicPr>
          <p:nvPr/>
        </p:nvPicPr>
        <p:blipFill>
          <a:blip r:embed="rId3"/>
          <a:stretch>
            <a:fillRect/>
          </a:stretch>
        </p:blipFill>
        <p:spPr>
          <a:xfrm>
            <a:off x="0" y="2626340"/>
            <a:ext cx="12192000" cy="486137"/>
          </a:xfrm>
          <a:prstGeom prst="rect">
            <a:avLst/>
          </a:prstGeom>
        </p:spPr>
      </p:pic>
      <p:pic>
        <p:nvPicPr>
          <p:cNvPr id="6" name="Picture 5">
            <a:extLst>
              <a:ext uri="{FF2B5EF4-FFF2-40B4-BE49-F238E27FC236}">
                <a16:creationId xmlns:a16="http://schemas.microsoft.com/office/drawing/2014/main" id="{35BCEB9E-C581-456C-977E-DE78009320CA}"/>
              </a:ext>
            </a:extLst>
          </p:cNvPr>
          <p:cNvPicPr>
            <a:picLocks noChangeAspect="1"/>
          </p:cNvPicPr>
          <p:nvPr/>
        </p:nvPicPr>
        <p:blipFill>
          <a:blip r:embed="rId4"/>
          <a:stretch>
            <a:fillRect/>
          </a:stretch>
        </p:blipFill>
        <p:spPr>
          <a:xfrm>
            <a:off x="0" y="3112477"/>
            <a:ext cx="12192000" cy="1944547"/>
          </a:xfrm>
          <a:prstGeom prst="rect">
            <a:avLst/>
          </a:prstGeom>
        </p:spPr>
      </p:pic>
      <p:sp>
        <p:nvSpPr>
          <p:cNvPr id="7" name="Rectangle 6">
            <a:extLst>
              <a:ext uri="{FF2B5EF4-FFF2-40B4-BE49-F238E27FC236}">
                <a16:creationId xmlns:a16="http://schemas.microsoft.com/office/drawing/2014/main" id="{8EA15BEF-12B4-4A64-8869-9CC8DC0333C2}"/>
              </a:ext>
            </a:extLst>
          </p:cNvPr>
          <p:cNvSpPr/>
          <p:nvPr/>
        </p:nvSpPr>
        <p:spPr>
          <a:xfrm>
            <a:off x="8710979" y="3138953"/>
            <a:ext cx="766396" cy="291444"/>
          </a:xfrm>
          <a:prstGeom prst="rect">
            <a:avLst/>
          </a:prstGeom>
          <a:noFill/>
          <a:ln w="38100">
            <a:solidFill>
              <a:srgbClr val="FA461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498F68-30AB-474F-A8F3-27A5EB8BFD34}"/>
              </a:ext>
            </a:extLst>
          </p:cNvPr>
          <p:cNvSpPr/>
          <p:nvPr/>
        </p:nvSpPr>
        <p:spPr>
          <a:xfrm>
            <a:off x="8710979" y="3430397"/>
            <a:ext cx="766396" cy="291444"/>
          </a:xfrm>
          <a:prstGeom prst="rect">
            <a:avLst/>
          </a:prstGeom>
          <a:noFill/>
          <a:ln w="38100">
            <a:solidFill>
              <a:srgbClr val="FA461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628946-78D4-4217-95EE-921D14E460D0}"/>
              </a:ext>
            </a:extLst>
          </p:cNvPr>
          <p:cNvSpPr/>
          <p:nvPr/>
        </p:nvSpPr>
        <p:spPr>
          <a:xfrm>
            <a:off x="8768129" y="4530535"/>
            <a:ext cx="918796" cy="291444"/>
          </a:xfrm>
          <a:prstGeom prst="rect">
            <a:avLst/>
          </a:prstGeom>
          <a:noFill/>
          <a:ln w="38100">
            <a:solidFill>
              <a:srgbClr val="FA461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349604-D37A-41AF-8E00-46A896D3D5C4}"/>
              </a:ext>
            </a:extLst>
          </p:cNvPr>
          <p:cNvSpPr/>
          <p:nvPr/>
        </p:nvSpPr>
        <p:spPr>
          <a:xfrm>
            <a:off x="8710979" y="4821979"/>
            <a:ext cx="766396" cy="291444"/>
          </a:xfrm>
          <a:prstGeom prst="rect">
            <a:avLst/>
          </a:prstGeom>
          <a:noFill/>
          <a:ln w="38100">
            <a:solidFill>
              <a:srgbClr val="FA461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B30CDFB-E32E-4A0D-B77C-F77E911B0C41}"/>
              </a:ext>
            </a:extLst>
          </p:cNvPr>
          <p:cNvSpPr/>
          <p:nvPr/>
        </p:nvSpPr>
        <p:spPr>
          <a:xfrm>
            <a:off x="8710979" y="3730330"/>
            <a:ext cx="766396" cy="743806"/>
          </a:xfrm>
          <a:prstGeom prst="rect">
            <a:avLst/>
          </a:prstGeom>
          <a:noFill/>
          <a:ln w="38100">
            <a:solidFill>
              <a:srgbClr val="0021A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10DB27E-5157-44A4-A337-8DE9301E16D9}"/>
              </a:ext>
            </a:extLst>
          </p:cNvPr>
          <p:cNvSpPr>
            <a:spLocks noGrp="1"/>
          </p:cNvSpPr>
          <p:nvPr>
            <p:ph type="sldNum" sz="quarter" idx="12"/>
          </p:nvPr>
        </p:nvSpPr>
        <p:spPr/>
        <p:txBody>
          <a:bodyPr/>
          <a:lstStyle/>
          <a:p>
            <a:fld id="{98505B74-C043-43EB-B7F7-1CE882BEB3D1}" type="slidenum">
              <a:rPr lang="en-US" smtClean="0"/>
              <a:pPr/>
              <a:t>71</a:t>
            </a:fld>
            <a:endParaRPr lang="en-US"/>
          </a:p>
        </p:txBody>
      </p:sp>
      <p:pic>
        <p:nvPicPr>
          <p:cNvPr id="13" name="Picture 2" descr="Free Syringe injectors placed on yellow surface Stock Photo">
            <a:extLst>
              <a:ext uri="{FF2B5EF4-FFF2-40B4-BE49-F238E27FC236}">
                <a16:creationId xmlns:a16="http://schemas.microsoft.com/office/drawing/2014/main" id="{34142E60-A4CD-413B-BB5A-4D03E3531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3654" y="0"/>
            <a:ext cx="1988345" cy="1325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BACE0CB2-011C-4E88-A43A-D5720E4C0511}"/>
                  </a:ext>
                </a:extLst>
              </p14:cNvPr>
              <p14:cNvContentPartPr/>
              <p14:nvPr/>
            </p14:nvContentPartPr>
            <p14:xfrm>
              <a:off x="9684000" y="3042360"/>
              <a:ext cx="2423880" cy="2576520"/>
            </p14:xfrm>
          </p:contentPart>
        </mc:Choice>
        <mc:Fallback xmlns="">
          <p:pic>
            <p:nvPicPr>
              <p:cNvPr id="11" name="Ink 10">
                <a:extLst>
                  <a:ext uri="{FF2B5EF4-FFF2-40B4-BE49-F238E27FC236}">
                    <a16:creationId xmlns:a16="http://schemas.microsoft.com/office/drawing/2014/main" id="{BACE0CB2-011C-4E88-A43A-D5720E4C0511}"/>
                  </a:ext>
                </a:extLst>
              </p:cNvPr>
              <p:cNvPicPr/>
              <p:nvPr/>
            </p:nvPicPr>
            <p:blipFill>
              <a:blip r:embed="rId7"/>
              <a:stretch>
                <a:fillRect/>
              </a:stretch>
            </p:blipFill>
            <p:spPr>
              <a:xfrm>
                <a:off x="9674640" y="3033000"/>
                <a:ext cx="2442600" cy="2595240"/>
              </a:xfrm>
              <a:prstGeom prst="rect">
                <a:avLst/>
              </a:prstGeom>
            </p:spPr>
          </p:pic>
        </mc:Fallback>
      </mc:AlternateContent>
    </p:spTree>
    <p:extLst>
      <p:ext uri="{BB962C8B-B14F-4D97-AF65-F5344CB8AC3E}">
        <p14:creationId xmlns:p14="http://schemas.microsoft.com/office/powerpoint/2010/main" val="285525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ABED-5D82-44B3-9633-2021FA44BBCD}"/>
              </a:ext>
            </a:extLst>
          </p:cNvPr>
          <p:cNvSpPr>
            <a:spLocks noGrp="1"/>
          </p:cNvSpPr>
          <p:nvPr>
            <p:ph type="title"/>
          </p:nvPr>
        </p:nvSpPr>
        <p:spPr/>
        <p:txBody>
          <a:bodyPr/>
          <a:lstStyle/>
          <a:p>
            <a:r>
              <a:rPr lang="en-CA"/>
              <a:t>Diagnostic Rates</a:t>
            </a:r>
          </a:p>
        </p:txBody>
      </p:sp>
      <p:sp>
        <p:nvSpPr>
          <p:cNvPr id="3" name="Text Placeholder 2">
            <a:extLst>
              <a:ext uri="{FF2B5EF4-FFF2-40B4-BE49-F238E27FC236}">
                <a16:creationId xmlns:a16="http://schemas.microsoft.com/office/drawing/2014/main" id="{36C5F8F7-A175-4082-BE67-B12660E9DCFD}"/>
              </a:ext>
            </a:extLst>
          </p:cNvPr>
          <p:cNvSpPr>
            <a:spLocks noGrp="1"/>
          </p:cNvSpPr>
          <p:nvPr>
            <p:ph type="body" idx="1"/>
          </p:nvPr>
        </p:nvSpPr>
        <p:spPr/>
        <p:txBody>
          <a:bodyPr/>
          <a:lstStyle/>
          <a:p>
            <a:r>
              <a:rPr lang="en-CA"/>
              <a:t>Sensitivity &amp; Specificity</a:t>
            </a:r>
          </a:p>
        </p:txBody>
      </p:sp>
      <p:sp>
        <p:nvSpPr>
          <p:cNvPr id="4" name="Slide Number Placeholder 3">
            <a:extLst>
              <a:ext uri="{FF2B5EF4-FFF2-40B4-BE49-F238E27FC236}">
                <a16:creationId xmlns:a16="http://schemas.microsoft.com/office/drawing/2014/main" id="{857C6E29-A79E-479C-9623-94BB7911F19E}"/>
              </a:ext>
            </a:extLst>
          </p:cNvPr>
          <p:cNvSpPr>
            <a:spLocks noGrp="1"/>
          </p:cNvSpPr>
          <p:nvPr>
            <p:ph type="sldNum" sz="quarter" idx="12"/>
          </p:nvPr>
        </p:nvSpPr>
        <p:spPr/>
        <p:txBody>
          <a:bodyPr/>
          <a:lstStyle/>
          <a:p>
            <a:fld id="{98505B74-C043-43EB-B7F7-1CE882BEB3D1}" type="slidenum">
              <a:rPr lang="en-US" smtClean="0"/>
              <a:t>72</a:t>
            </a:fld>
            <a:endParaRPr lang="en-US"/>
          </a:p>
        </p:txBody>
      </p:sp>
    </p:spTree>
    <p:extLst>
      <p:ext uri="{BB962C8B-B14F-4D97-AF65-F5344CB8AC3E}">
        <p14:creationId xmlns:p14="http://schemas.microsoft.com/office/powerpoint/2010/main" val="2724126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7117-930B-4F55-8FAE-33D7BFD75940}"/>
              </a:ext>
            </a:extLst>
          </p:cNvPr>
          <p:cNvSpPr>
            <a:spLocks noGrp="1"/>
          </p:cNvSpPr>
          <p:nvPr>
            <p:ph type="title"/>
          </p:nvPr>
        </p:nvSpPr>
        <p:spPr/>
        <p:txBody>
          <a:bodyPr/>
          <a:lstStyle/>
          <a:p>
            <a:r>
              <a:rPr lang="en-CA"/>
              <a:t>Sensitivity and Specificity</a:t>
            </a:r>
            <a:endParaRPr lang="en-US"/>
          </a:p>
        </p:txBody>
      </p:sp>
      <p:sp>
        <p:nvSpPr>
          <p:cNvPr id="3" name="Content Placeholder 2">
            <a:extLst>
              <a:ext uri="{FF2B5EF4-FFF2-40B4-BE49-F238E27FC236}">
                <a16:creationId xmlns:a16="http://schemas.microsoft.com/office/drawing/2014/main" id="{F325F586-C016-4951-BD15-8F2364DF09D9}"/>
              </a:ext>
            </a:extLst>
          </p:cNvPr>
          <p:cNvSpPr>
            <a:spLocks noGrp="1"/>
          </p:cNvSpPr>
          <p:nvPr>
            <p:ph idx="1"/>
          </p:nvPr>
        </p:nvSpPr>
        <p:spPr>
          <a:xfrm>
            <a:off x="838200" y="1825625"/>
            <a:ext cx="8610600" cy="4351338"/>
          </a:xfrm>
        </p:spPr>
        <p:txBody>
          <a:bodyPr/>
          <a:lstStyle/>
          <a:p>
            <a:r>
              <a:rPr lang="en-CA"/>
              <a:t>Screening diseases – need a gold standard </a:t>
            </a:r>
          </a:p>
          <a:p>
            <a:r>
              <a:rPr lang="en-CA"/>
              <a:t>“Accuracy” of a test is not good enough </a:t>
            </a:r>
          </a:p>
          <a:p>
            <a:r>
              <a:rPr lang="en-CA"/>
              <a:t>The </a:t>
            </a:r>
            <a:r>
              <a:rPr lang="en-CA" b="1"/>
              <a:t>sensitivity </a:t>
            </a:r>
            <a:r>
              <a:rPr lang="en-CA"/>
              <a:t>of a test is its ability to correctly identify patients who </a:t>
            </a:r>
            <a:r>
              <a:rPr lang="en-CA" u="sng"/>
              <a:t>have</a:t>
            </a:r>
            <a:r>
              <a:rPr lang="en-CA"/>
              <a:t> the condition being tested for</a:t>
            </a:r>
          </a:p>
          <a:p>
            <a:pPr lvl="1"/>
            <a:r>
              <a:rPr lang="en-CA"/>
              <a:t>Correct positives</a:t>
            </a:r>
          </a:p>
          <a:p>
            <a:r>
              <a:rPr lang="en-CA"/>
              <a:t>The </a:t>
            </a:r>
            <a:r>
              <a:rPr lang="en-CA" b="1"/>
              <a:t>specificity</a:t>
            </a:r>
            <a:r>
              <a:rPr lang="en-CA"/>
              <a:t> of a test is its ability to correctly identify patients who </a:t>
            </a:r>
            <a:r>
              <a:rPr lang="en-CA" u="sng"/>
              <a:t>do not have </a:t>
            </a:r>
            <a:r>
              <a:rPr lang="en-CA"/>
              <a:t>the condition being tested for</a:t>
            </a:r>
          </a:p>
          <a:p>
            <a:pPr lvl="1"/>
            <a:r>
              <a:rPr lang="en-CA"/>
              <a:t>Correct negatives</a:t>
            </a:r>
          </a:p>
        </p:txBody>
      </p:sp>
      <p:sp>
        <p:nvSpPr>
          <p:cNvPr id="4" name="Slide Number Placeholder 3">
            <a:extLst>
              <a:ext uri="{FF2B5EF4-FFF2-40B4-BE49-F238E27FC236}">
                <a16:creationId xmlns:a16="http://schemas.microsoft.com/office/drawing/2014/main" id="{F9CA8808-692A-48B4-8A80-DF1E138DEDED}"/>
              </a:ext>
            </a:extLst>
          </p:cNvPr>
          <p:cNvSpPr>
            <a:spLocks noGrp="1"/>
          </p:cNvSpPr>
          <p:nvPr>
            <p:ph type="sldNum" sz="quarter" idx="12"/>
          </p:nvPr>
        </p:nvSpPr>
        <p:spPr/>
        <p:txBody>
          <a:bodyPr/>
          <a:lstStyle/>
          <a:p>
            <a:fld id="{98505B74-C043-43EB-B7F7-1CE882BEB3D1}" type="slidenum">
              <a:rPr lang="en-US" smtClean="0"/>
              <a:pPr/>
              <a:t>73</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BFC5BBA-D5A1-416B-877A-E0226AC33B54}"/>
                  </a:ext>
                </a:extLst>
              </p14:cNvPr>
              <p14:cNvContentPartPr/>
              <p14:nvPr/>
            </p14:nvContentPartPr>
            <p14:xfrm>
              <a:off x="6575760" y="142560"/>
              <a:ext cx="4479120" cy="1522800"/>
            </p14:xfrm>
          </p:contentPart>
        </mc:Choice>
        <mc:Fallback xmlns="">
          <p:pic>
            <p:nvPicPr>
              <p:cNvPr id="5" name="Ink 4">
                <a:extLst>
                  <a:ext uri="{FF2B5EF4-FFF2-40B4-BE49-F238E27FC236}">
                    <a16:creationId xmlns:a16="http://schemas.microsoft.com/office/drawing/2014/main" id="{CBFC5BBA-D5A1-416B-877A-E0226AC33B54}"/>
                  </a:ext>
                </a:extLst>
              </p:cNvPr>
              <p:cNvPicPr/>
              <p:nvPr/>
            </p:nvPicPr>
            <p:blipFill>
              <a:blip r:embed="rId4"/>
              <a:stretch>
                <a:fillRect/>
              </a:stretch>
            </p:blipFill>
            <p:spPr>
              <a:xfrm>
                <a:off x="6566400" y="133200"/>
                <a:ext cx="4497840" cy="1541520"/>
              </a:xfrm>
              <a:prstGeom prst="rect">
                <a:avLst/>
              </a:prstGeom>
            </p:spPr>
          </p:pic>
        </mc:Fallback>
      </mc:AlternateContent>
    </p:spTree>
    <p:extLst>
      <p:ext uri="{BB962C8B-B14F-4D97-AF65-F5344CB8AC3E}">
        <p14:creationId xmlns:p14="http://schemas.microsoft.com/office/powerpoint/2010/main" val="4017480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AC8D-119B-4C2C-A69B-246DA79BF244}"/>
              </a:ext>
            </a:extLst>
          </p:cNvPr>
          <p:cNvSpPr>
            <a:spLocks noGrp="1"/>
          </p:cNvSpPr>
          <p:nvPr>
            <p:ph type="title"/>
          </p:nvPr>
        </p:nvSpPr>
        <p:spPr/>
        <p:txBody>
          <a:bodyPr/>
          <a:lstStyle/>
          <a:p>
            <a:r>
              <a:rPr lang="en-CA"/>
              <a:t>Sensitivity and Specificity</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9C673D-8D76-4D9A-B748-1B45560AD10C}"/>
                  </a:ext>
                </a:extLst>
              </p:cNvPr>
              <p:cNvSpPr>
                <a:spLocks noGrp="1"/>
              </p:cNvSpPr>
              <p:nvPr>
                <p:ph idx="1"/>
              </p:nvPr>
            </p:nvSpPr>
            <p:spPr>
              <a:xfrm>
                <a:off x="0" y="2948028"/>
                <a:ext cx="7478485" cy="3909972"/>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Sensitivity</m:t>
                      </m:r>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m:rPr>
                              <m:sty m:val="p"/>
                            </m:rPr>
                            <a:rPr lang="en-CA" sz="2400" b="0" i="0" smtClean="0">
                              <a:latin typeface="Cambria Math" panose="02040503050406030204" pitchFamily="18" charset="0"/>
                            </a:rPr>
                            <m:t>True</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Positives</m:t>
                          </m:r>
                        </m:num>
                        <m:den>
                          <m:r>
                            <m:rPr>
                              <m:sty m:val="p"/>
                            </m:rPr>
                            <a:rPr lang="en-CA" sz="2400" b="0" i="0" smtClean="0">
                              <a:latin typeface="Cambria Math" panose="02040503050406030204" pitchFamily="18" charset="0"/>
                            </a:rPr>
                            <m:t>All</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Yes</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Disease</m:t>
                          </m:r>
                        </m:den>
                      </m:f>
                      <m:r>
                        <a:rPr lang="en-CA" sz="2400" b="0" i="0" smtClean="0">
                          <a:latin typeface="Cambria Math" panose="02040503050406030204" pitchFamily="18" charset="0"/>
                        </a:rPr>
                        <m:t>=</m:t>
                      </m:r>
                      <m:f>
                        <m:fPr>
                          <m:ctrlPr>
                            <a:rPr lang="en-CA" sz="2400" b="0" i="1" smtClean="0">
                              <a:latin typeface="Cambria Math" panose="02040503050406030204" pitchFamily="18" charset="0"/>
                            </a:rPr>
                          </m:ctrlPr>
                        </m:fPr>
                        <m:num>
                          <m:r>
                            <m:rPr>
                              <m:sty m:val="p"/>
                            </m:rPr>
                            <a:rPr lang="en-CA" sz="2400" b="0" i="0" smtClean="0">
                              <a:latin typeface="Cambria Math" panose="02040503050406030204" pitchFamily="18" charset="0"/>
                            </a:rPr>
                            <m:t>TP</m:t>
                          </m:r>
                        </m:num>
                        <m:den>
                          <m:r>
                            <m:rPr>
                              <m:sty m:val="p"/>
                            </m:rPr>
                            <a:rPr lang="en-CA" sz="2400" b="0" i="0" smtClean="0">
                              <a:latin typeface="Cambria Math" panose="02040503050406030204" pitchFamily="18" charset="0"/>
                            </a:rPr>
                            <m:t>TP</m:t>
                          </m:r>
                          <m:r>
                            <a:rPr lang="en-CA" sz="2400" b="0" i="0" smtClean="0">
                              <a:latin typeface="Cambria Math" panose="02040503050406030204" pitchFamily="18" charset="0"/>
                            </a:rPr>
                            <m:t>+</m:t>
                          </m:r>
                          <m:r>
                            <m:rPr>
                              <m:sty m:val="p"/>
                            </m:rPr>
                            <a:rPr lang="en-CA" sz="2400" b="0" i="0" smtClean="0">
                              <a:latin typeface="Cambria Math" panose="02040503050406030204" pitchFamily="18" charset="0"/>
                            </a:rPr>
                            <m:t>FN</m:t>
                          </m:r>
                        </m:den>
                      </m:f>
                    </m:oMath>
                  </m:oMathPara>
                </a14:m>
                <a:endParaRPr lang="en-US" sz="2400"/>
              </a:p>
              <a:p>
                <a:pPr marL="0" indent="0">
                  <a:buNone/>
                </a:pPr>
                <a:endParaRPr lang="en-CA" sz="2400"/>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Specificity</m:t>
                      </m:r>
                      <m:r>
                        <a:rPr lang="en-CA" sz="2400" i="1">
                          <a:latin typeface="Cambria Math" panose="02040503050406030204" pitchFamily="18" charset="0"/>
                        </a:rPr>
                        <m:t>=</m:t>
                      </m:r>
                      <m:f>
                        <m:fPr>
                          <m:ctrlPr>
                            <a:rPr lang="en-CA" sz="2400" i="1">
                              <a:latin typeface="Cambria Math" panose="02040503050406030204" pitchFamily="18" charset="0"/>
                            </a:rPr>
                          </m:ctrlPr>
                        </m:fPr>
                        <m:num>
                          <m:r>
                            <m:rPr>
                              <m:sty m:val="p"/>
                            </m:rPr>
                            <a:rPr lang="en-CA" sz="2400">
                              <a:latin typeface="Cambria Math" panose="02040503050406030204" pitchFamily="18" charset="0"/>
                            </a:rPr>
                            <m:t>True</m:t>
                          </m:r>
                          <m:r>
                            <a:rPr lang="en-CA" sz="2400">
                              <a:latin typeface="Cambria Math" panose="02040503050406030204" pitchFamily="18" charset="0"/>
                            </a:rPr>
                            <m:t> </m:t>
                          </m:r>
                          <m:r>
                            <m:rPr>
                              <m:sty m:val="p"/>
                            </m:rPr>
                            <a:rPr lang="en-CA" sz="2400" b="0" i="0" smtClean="0">
                              <a:latin typeface="Cambria Math" panose="02040503050406030204" pitchFamily="18" charset="0"/>
                            </a:rPr>
                            <m:t>Negatives</m:t>
                          </m:r>
                        </m:num>
                        <m:den>
                          <m:r>
                            <m:rPr>
                              <m:sty m:val="p"/>
                            </m:rPr>
                            <a:rPr lang="en-CA" sz="2400">
                              <a:latin typeface="Cambria Math" panose="02040503050406030204" pitchFamily="18" charset="0"/>
                            </a:rPr>
                            <m:t>All</m:t>
                          </m:r>
                          <m:r>
                            <a:rPr lang="en-CA" sz="2400">
                              <a:latin typeface="Cambria Math" panose="02040503050406030204" pitchFamily="18" charset="0"/>
                            </a:rPr>
                            <m:t> </m:t>
                          </m:r>
                          <m:r>
                            <m:rPr>
                              <m:sty m:val="p"/>
                            </m:rPr>
                            <a:rPr lang="en-CA" sz="2400" b="0" i="0" smtClean="0">
                              <a:latin typeface="Cambria Math" panose="02040503050406030204" pitchFamily="18" charset="0"/>
                            </a:rPr>
                            <m:t>No</m:t>
                          </m:r>
                          <m:r>
                            <a:rPr lang="en-CA" sz="2400">
                              <a:latin typeface="Cambria Math" panose="02040503050406030204" pitchFamily="18" charset="0"/>
                            </a:rPr>
                            <m:t> </m:t>
                          </m:r>
                          <m:r>
                            <m:rPr>
                              <m:sty m:val="p"/>
                            </m:rPr>
                            <a:rPr lang="en-CA" sz="2400">
                              <a:latin typeface="Cambria Math" panose="02040503050406030204" pitchFamily="18" charset="0"/>
                            </a:rPr>
                            <m:t>Disease</m:t>
                          </m:r>
                        </m:den>
                      </m:f>
                      <m:r>
                        <a:rPr lang="en-CA" sz="2400">
                          <a:latin typeface="Cambria Math" panose="02040503050406030204" pitchFamily="18" charset="0"/>
                        </a:rPr>
                        <m:t>=</m:t>
                      </m:r>
                      <m:f>
                        <m:fPr>
                          <m:ctrlPr>
                            <a:rPr lang="en-CA" sz="2400" i="1">
                              <a:latin typeface="Cambria Math" panose="02040503050406030204" pitchFamily="18" charset="0"/>
                            </a:rPr>
                          </m:ctrlPr>
                        </m:fPr>
                        <m:num>
                          <m:r>
                            <m:rPr>
                              <m:sty m:val="p"/>
                            </m:rPr>
                            <a:rPr lang="en-CA" sz="2400">
                              <a:latin typeface="Cambria Math" panose="02040503050406030204" pitchFamily="18" charset="0"/>
                            </a:rPr>
                            <m:t>T</m:t>
                          </m:r>
                          <m:r>
                            <m:rPr>
                              <m:sty m:val="p"/>
                            </m:rPr>
                            <a:rPr lang="en-CA" sz="2400" b="0" i="0" smtClean="0">
                              <a:latin typeface="Cambria Math" panose="02040503050406030204" pitchFamily="18" charset="0"/>
                            </a:rPr>
                            <m:t>N</m:t>
                          </m:r>
                        </m:num>
                        <m:den>
                          <m:r>
                            <m:rPr>
                              <m:sty m:val="p"/>
                            </m:rPr>
                            <a:rPr lang="en-CA" sz="2400" b="0" i="0" smtClean="0">
                              <a:latin typeface="Cambria Math" panose="02040503050406030204" pitchFamily="18" charset="0"/>
                            </a:rPr>
                            <m:t>TN</m:t>
                          </m:r>
                          <m:r>
                            <a:rPr lang="en-CA" sz="2400" b="0" i="0" smtClean="0">
                              <a:latin typeface="Cambria Math" panose="02040503050406030204" pitchFamily="18" charset="0"/>
                            </a:rPr>
                            <m:t>+</m:t>
                          </m:r>
                          <m:r>
                            <m:rPr>
                              <m:sty m:val="p"/>
                            </m:rPr>
                            <a:rPr lang="en-CA" sz="2400" b="0" i="0" smtClean="0">
                              <a:latin typeface="Cambria Math" panose="02040503050406030204" pitchFamily="18" charset="0"/>
                            </a:rPr>
                            <m:t>FP</m:t>
                          </m:r>
                        </m:den>
                      </m:f>
                    </m:oMath>
                  </m:oMathPara>
                </a14:m>
                <a:endParaRPr lang="en-CA" sz="2400"/>
              </a:p>
              <a:p>
                <a:pPr marL="0" indent="0">
                  <a:buNone/>
                </a:pPr>
                <a:endParaRPr lang="en-CA" sz="2400"/>
              </a:p>
              <a:p>
                <a:pPr marL="0" indent="0">
                  <a:buNone/>
                </a:pPr>
                <a14:m>
                  <m:oMathPara xmlns:m="http://schemas.openxmlformats.org/officeDocument/2006/math">
                    <m:oMathParaPr>
                      <m:jc m:val="centerGroup"/>
                    </m:oMathParaPr>
                    <m:oMath xmlns:m="http://schemas.openxmlformats.org/officeDocument/2006/math">
                      <m:r>
                        <m:rPr>
                          <m:sty m:val="p"/>
                        </m:rPr>
                        <a:rPr lang="en-CA" sz="2400">
                          <a:latin typeface="Cambria Math" panose="02040503050406030204" pitchFamily="18" charset="0"/>
                        </a:rPr>
                        <m:t>False</m:t>
                      </m:r>
                      <m:r>
                        <a:rPr lang="en-CA" sz="2400">
                          <a:latin typeface="Cambria Math" panose="02040503050406030204" pitchFamily="18" charset="0"/>
                        </a:rPr>
                        <m:t> </m:t>
                      </m:r>
                      <m:r>
                        <m:rPr>
                          <m:sty m:val="p"/>
                        </m:rPr>
                        <a:rPr lang="en-CA" sz="2400">
                          <a:latin typeface="Cambria Math" panose="02040503050406030204" pitchFamily="18" charset="0"/>
                        </a:rPr>
                        <m:t>Positive</m:t>
                      </m:r>
                      <m:r>
                        <a:rPr lang="en-CA" sz="2400">
                          <a:latin typeface="Cambria Math" panose="02040503050406030204" pitchFamily="18" charset="0"/>
                        </a:rPr>
                        <m:t> </m:t>
                      </m:r>
                      <m:r>
                        <m:rPr>
                          <m:sty m:val="p"/>
                        </m:rPr>
                        <a:rPr lang="en-CA" sz="2400">
                          <a:latin typeface="Cambria Math" panose="02040503050406030204" pitchFamily="18" charset="0"/>
                        </a:rPr>
                        <m:t>Error</m:t>
                      </m:r>
                      <m:r>
                        <a:rPr lang="en-CA" sz="2400">
                          <a:latin typeface="Cambria Math" panose="02040503050406030204" pitchFamily="18" charset="0"/>
                        </a:rPr>
                        <m:t> </m:t>
                      </m:r>
                      <m:r>
                        <m:rPr>
                          <m:sty m:val="p"/>
                        </m:rPr>
                        <a:rPr lang="en-CA" sz="2400">
                          <a:latin typeface="Cambria Math" panose="02040503050406030204" pitchFamily="18" charset="0"/>
                        </a:rPr>
                        <m:t>Rate</m:t>
                      </m:r>
                      <m:r>
                        <a:rPr lang="en-CA" sz="2400" i="1">
                          <a:latin typeface="Cambria Math" panose="02040503050406030204" pitchFamily="18" charset="0"/>
                        </a:rPr>
                        <m:t>=</m:t>
                      </m:r>
                      <m:f>
                        <m:fPr>
                          <m:ctrlPr>
                            <a:rPr lang="en-CA" sz="2400" i="1">
                              <a:latin typeface="Cambria Math" panose="02040503050406030204" pitchFamily="18" charset="0"/>
                            </a:rPr>
                          </m:ctrlPr>
                        </m:fPr>
                        <m:num>
                          <m:r>
                            <m:rPr>
                              <m:sty m:val="p"/>
                            </m:rPr>
                            <a:rPr lang="en-CA" sz="2400">
                              <a:latin typeface="Cambria Math" panose="02040503050406030204" pitchFamily="18" charset="0"/>
                            </a:rPr>
                            <m:t>False</m:t>
                          </m:r>
                          <m:r>
                            <a:rPr lang="en-CA" sz="2400">
                              <a:latin typeface="Cambria Math" panose="02040503050406030204" pitchFamily="18" charset="0"/>
                            </a:rPr>
                            <m:t> </m:t>
                          </m:r>
                          <m:r>
                            <m:rPr>
                              <m:sty m:val="p"/>
                            </m:rPr>
                            <a:rPr lang="en-CA" sz="2400">
                              <a:latin typeface="Cambria Math" panose="02040503050406030204" pitchFamily="18" charset="0"/>
                            </a:rPr>
                            <m:t>Positives</m:t>
                          </m:r>
                        </m:num>
                        <m:den>
                          <m:r>
                            <m:rPr>
                              <m:sty m:val="p"/>
                            </m:rPr>
                            <a:rPr lang="en-CA" sz="2400">
                              <a:latin typeface="Cambria Math" panose="02040503050406030204" pitchFamily="18" charset="0"/>
                            </a:rPr>
                            <m:t>All</m:t>
                          </m:r>
                          <m:r>
                            <a:rPr lang="en-CA" sz="2400">
                              <a:latin typeface="Cambria Math" panose="02040503050406030204" pitchFamily="18" charset="0"/>
                            </a:rPr>
                            <m:t> </m:t>
                          </m:r>
                          <m:r>
                            <m:rPr>
                              <m:sty m:val="p"/>
                            </m:rPr>
                            <a:rPr lang="en-CA" sz="2400">
                              <a:latin typeface="Cambria Math" panose="02040503050406030204" pitchFamily="18" charset="0"/>
                            </a:rPr>
                            <m:t>No</m:t>
                          </m:r>
                          <m:r>
                            <a:rPr lang="en-CA" sz="2400">
                              <a:latin typeface="Cambria Math" panose="02040503050406030204" pitchFamily="18" charset="0"/>
                            </a:rPr>
                            <m:t> </m:t>
                          </m:r>
                          <m:r>
                            <m:rPr>
                              <m:sty m:val="p"/>
                            </m:rPr>
                            <a:rPr lang="en-CA" sz="2400">
                              <a:latin typeface="Cambria Math" panose="02040503050406030204" pitchFamily="18" charset="0"/>
                            </a:rPr>
                            <m:t>Disease</m:t>
                          </m:r>
                        </m:den>
                      </m:f>
                      <m:r>
                        <a:rPr lang="en-CA" sz="2400">
                          <a:latin typeface="Cambria Math" panose="02040503050406030204" pitchFamily="18" charset="0"/>
                        </a:rPr>
                        <m:t>=</m:t>
                      </m:r>
                      <m:f>
                        <m:fPr>
                          <m:ctrlPr>
                            <a:rPr lang="en-CA" sz="2400" i="1">
                              <a:latin typeface="Cambria Math" panose="02040503050406030204" pitchFamily="18" charset="0"/>
                            </a:rPr>
                          </m:ctrlPr>
                        </m:fPr>
                        <m:num>
                          <m:r>
                            <m:rPr>
                              <m:sty m:val="p"/>
                            </m:rPr>
                            <a:rPr lang="en-CA" sz="2400">
                              <a:latin typeface="Cambria Math" panose="02040503050406030204" pitchFamily="18" charset="0"/>
                            </a:rPr>
                            <m:t>FP</m:t>
                          </m:r>
                        </m:num>
                        <m:den>
                          <m:r>
                            <m:rPr>
                              <m:sty m:val="p"/>
                            </m:rPr>
                            <a:rPr lang="en-CA" sz="2400">
                              <a:latin typeface="Cambria Math" panose="02040503050406030204" pitchFamily="18" charset="0"/>
                            </a:rPr>
                            <m:t>TN</m:t>
                          </m:r>
                          <m:r>
                            <a:rPr lang="en-CA" sz="2400">
                              <a:latin typeface="Cambria Math" panose="02040503050406030204" pitchFamily="18" charset="0"/>
                            </a:rPr>
                            <m:t>+</m:t>
                          </m:r>
                          <m:r>
                            <m:rPr>
                              <m:sty m:val="p"/>
                            </m:rPr>
                            <a:rPr lang="en-CA" sz="2400">
                              <a:latin typeface="Cambria Math" panose="02040503050406030204" pitchFamily="18" charset="0"/>
                            </a:rPr>
                            <m:t>FP</m:t>
                          </m:r>
                        </m:den>
                      </m:f>
                    </m:oMath>
                  </m:oMathPara>
                </a14:m>
                <a:endParaRPr lang="en-US" sz="2400"/>
              </a:p>
              <a:p>
                <a:pPr marL="0" indent="0">
                  <a:buNone/>
                </a:pPr>
                <a:endParaRPr lang="en-CA" sz="2400"/>
              </a:p>
              <a:p>
                <a:pPr marL="0" indent="0">
                  <a:buNone/>
                </a:pPr>
                <a14:m>
                  <m:oMathPara xmlns:m="http://schemas.openxmlformats.org/officeDocument/2006/math">
                    <m:oMathParaPr>
                      <m:jc m:val="centerGroup"/>
                    </m:oMathParaPr>
                    <m:oMath xmlns:m="http://schemas.openxmlformats.org/officeDocument/2006/math">
                      <m:r>
                        <m:rPr>
                          <m:sty m:val="p"/>
                        </m:rPr>
                        <a:rPr lang="en-CA" sz="2400">
                          <a:latin typeface="Cambria Math" panose="02040503050406030204" pitchFamily="18" charset="0"/>
                        </a:rPr>
                        <m:t>False</m:t>
                      </m:r>
                      <m:r>
                        <a:rPr lang="en-CA" sz="2400">
                          <a:latin typeface="Cambria Math" panose="02040503050406030204" pitchFamily="18" charset="0"/>
                        </a:rPr>
                        <m:t> </m:t>
                      </m:r>
                      <m:r>
                        <m:rPr>
                          <m:sty m:val="p"/>
                        </m:rPr>
                        <a:rPr lang="en-CA" sz="2400" b="0" i="0" smtClean="0">
                          <a:latin typeface="Cambria Math" panose="02040503050406030204" pitchFamily="18" charset="0"/>
                        </a:rPr>
                        <m:t>Negative</m:t>
                      </m:r>
                      <m:r>
                        <a:rPr lang="en-CA" sz="2400">
                          <a:latin typeface="Cambria Math" panose="02040503050406030204" pitchFamily="18" charset="0"/>
                        </a:rPr>
                        <m:t> </m:t>
                      </m:r>
                      <m:r>
                        <m:rPr>
                          <m:sty m:val="p"/>
                        </m:rPr>
                        <a:rPr lang="en-CA" sz="2400">
                          <a:latin typeface="Cambria Math" panose="02040503050406030204" pitchFamily="18" charset="0"/>
                        </a:rPr>
                        <m:t>Error</m:t>
                      </m:r>
                      <m:r>
                        <a:rPr lang="en-CA" sz="2400">
                          <a:latin typeface="Cambria Math" panose="02040503050406030204" pitchFamily="18" charset="0"/>
                        </a:rPr>
                        <m:t> </m:t>
                      </m:r>
                      <m:r>
                        <m:rPr>
                          <m:sty m:val="p"/>
                        </m:rPr>
                        <a:rPr lang="en-CA" sz="2400">
                          <a:latin typeface="Cambria Math" panose="02040503050406030204" pitchFamily="18" charset="0"/>
                        </a:rPr>
                        <m:t>Rate</m:t>
                      </m:r>
                      <m:r>
                        <a:rPr lang="en-CA" sz="2400" i="1">
                          <a:latin typeface="Cambria Math" panose="02040503050406030204" pitchFamily="18" charset="0"/>
                        </a:rPr>
                        <m:t>=</m:t>
                      </m:r>
                      <m:f>
                        <m:fPr>
                          <m:ctrlPr>
                            <a:rPr lang="en-CA" sz="2400" i="1">
                              <a:latin typeface="Cambria Math" panose="02040503050406030204" pitchFamily="18" charset="0"/>
                            </a:rPr>
                          </m:ctrlPr>
                        </m:fPr>
                        <m:num>
                          <m:r>
                            <m:rPr>
                              <m:sty m:val="p"/>
                            </m:rPr>
                            <a:rPr lang="en-CA" sz="2400">
                              <a:latin typeface="Cambria Math" panose="02040503050406030204" pitchFamily="18" charset="0"/>
                            </a:rPr>
                            <m:t>False</m:t>
                          </m:r>
                          <m:r>
                            <a:rPr lang="en-CA" sz="2400">
                              <a:latin typeface="Cambria Math" panose="02040503050406030204" pitchFamily="18" charset="0"/>
                            </a:rPr>
                            <m:t> </m:t>
                          </m:r>
                          <m:r>
                            <m:rPr>
                              <m:sty m:val="p"/>
                            </m:rPr>
                            <a:rPr lang="en-CA" sz="2400" b="0" i="0" smtClean="0">
                              <a:latin typeface="Cambria Math" panose="02040503050406030204" pitchFamily="18" charset="0"/>
                            </a:rPr>
                            <m:t>Negatives</m:t>
                          </m:r>
                        </m:num>
                        <m:den>
                          <m:r>
                            <m:rPr>
                              <m:sty m:val="p"/>
                            </m:rPr>
                            <a:rPr lang="en-CA" sz="2400">
                              <a:latin typeface="Cambria Math" panose="02040503050406030204" pitchFamily="18" charset="0"/>
                            </a:rPr>
                            <m:t>All</m:t>
                          </m:r>
                          <m:r>
                            <a:rPr lang="en-CA" sz="2400">
                              <a:latin typeface="Cambria Math" panose="02040503050406030204" pitchFamily="18" charset="0"/>
                            </a:rPr>
                            <m:t> </m:t>
                          </m:r>
                          <m:r>
                            <m:rPr>
                              <m:sty m:val="p"/>
                            </m:rPr>
                            <a:rPr lang="en-CA" sz="2400" b="0" i="0" smtClean="0">
                              <a:latin typeface="Cambria Math" panose="02040503050406030204" pitchFamily="18" charset="0"/>
                            </a:rPr>
                            <m:t>Yes</m:t>
                          </m:r>
                          <m:r>
                            <a:rPr lang="en-CA" sz="2400">
                              <a:latin typeface="Cambria Math" panose="02040503050406030204" pitchFamily="18" charset="0"/>
                            </a:rPr>
                            <m:t> </m:t>
                          </m:r>
                          <m:r>
                            <m:rPr>
                              <m:sty m:val="p"/>
                            </m:rPr>
                            <a:rPr lang="en-CA" sz="2400">
                              <a:latin typeface="Cambria Math" panose="02040503050406030204" pitchFamily="18" charset="0"/>
                            </a:rPr>
                            <m:t>Disease</m:t>
                          </m:r>
                        </m:den>
                      </m:f>
                      <m:r>
                        <a:rPr lang="en-CA" sz="2400">
                          <a:latin typeface="Cambria Math" panose="02040503050406030204" pitchFamily="18" charset="0"/>
                        </a:rPr>
                        <m:t>=</m:t>
                      </m:r>
                      <m:f>
                        <m:fPr>
                          <m:ctrlPr>
                            <a:rPr lang="en-CA" sz="2400" i="1">
                              <a:latin typeface="Cambria Math" panose="02040503050406030204" pitchFamily="18" charset="0"/>
                            </a:rPr>
                          </m:ctrlPr>
                        </m:fPr>
                        <m:num>
                          <m:r>
                            <m:rPr>
                              <m:sty m:val="p"/>
                            </m:rPr>
                            <a:rPr lang="en-CA" sz="2400">
                              <a:latin typeface="Cambria Math" panose="02040503050406030204" pitchFamily="18" charset="0"/>
                            </a:rPr>
                            <m:t>F</m:t>
                          </m:r>
                          <m:r>
                            <m:rPr>
                              <m:sty m:val="p"/>
                            </m:rPr>
                            <a:rPr lang="en-CA" sz="2400" b="0" i="0" smtClean="0">
                              <a:latin typeface="Cambria Math" panose="02040503050406030204" pitchFamily="18" charset="0"/>
                            </a:rPr>
                            <m:t>N</m:t>
                          </m:r>
                        </m:num>
                        <m:den>
                          <m:r>
                            <m:rPr>
                              <m:sty m:val="p"/>
                            </m:rPr>
                            <a:rPr lang="en-CA" sz="2400" smtClean="0">
                              <a:latin typeface="Cambria Math" panose="02040503050406030204" pitchFamily="18" charset="0"/>
                            </a:rPr>
                            <m:t>T</m:t>
                          </m:r>
                          <m:r>
                            <m:rPr>
                              <m:sty m:val="p"/>
                            </m:rPr>
                            <a:rPr lang="en-CA" sz="2400" b="0" i="0" smtClean="0">
                              <a:latin typeface="Cambria Math" panose="02040503050406030204" pitchFamily="18" charset="0"/>
                            </a:rPr>
                            <m:t>P</m:t>
                          </m:r>
                          <m:r>
                            <a:rPr lang="en-CA" sz="2400" smtClean="0">
                              <a:latin typeface="Cambria Math" panose="02040503050406030204" pitchFamily="18" charset="0"/>
                            </a:rPr>
                            <m:t>+</m:t>
                          </m:r>
                          <m:r>
                            <m:rPr>
                              <m:sty m:val="p"/>
                            </m:rPr>
                            <a:rPr lang="en-CA" sz="2400" smtClean="0">
                              <a:latin typeface="Cambria Math" panose="02040503050406030204" pitchFamily="18" charset="0"/>
                            </a:rPr>
                            <m:t>FN</m:t>
                          </m:r>
                        </m:den>
                      </m:f>
                    </m:oMath>
                  </m:oMathPara>
                </a14:m>
                <a:endParaRPr lang="en-US" sz="2400"/>
              </a:p>
              <a:p>
                <a:pPr marL="0" indent="0">
                  <a:buNone/>
                </a:pPr>
                <a:endParaRPr lang="en-US" sz="2400"/>
              </a:p>
              <a:p>
                <a:pPr marL="0" indent="0">
                  <a:buNone/>
                </a:pPr>
                <a:endParaRPr lang="en-US" sz="2400"/>
              </a:p>
            </p:txBody>
          </p:sp>
        </mc:Choice>
        <mc:Fallback xmlns="">
          <p:sp>
            <p:nvSpPr>
              <p:cNvPr id="3" name="Content Placeholder 2">
                <a:extLst>
                  <a:ext uri="{FF2B5EF4-FFF2-40B4-BE49-F238E27FC236}">
                    <a16:creationId xmlns:a16="http://schemas.microsoft.com/office/drawing/2014/main" id="{1A9C673D-8D76-4D9A-B748-1B45560AD10C}"/>
                  </a:ext>
                </a:extLst>
              </p:cNvPr>
              <p:cNvSpPr>
                <a:spLocks noGrp="1" noRot="1" noChangeAspect="1" noMove="1" noResize="1" noEditPoints="1" noAdjustHandles="1" noChangeArrowheads="1" noChangeShapeType="1" noTextEdit="1"/>
              </p:cNvSpPr>
              <p:nvPr>
                <p:ph idx="1"/>
              </p:nvPr>
            </p:nvSpPr>
            <p:spPr>
              <a:xfrm>
                <a:off x="0" y="2948028"/>
                <a:ext cx="7478485" cy="3909972"/>
              </a:xfrm>
              <a:blipFill>
                <a:blip r:embed="rId3"/>
                <a:stretch>
                  <a:fillRect/>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D83FD647-4B60-4CE7-AB83-C111E9F44965}"/>
              </a:ext>
            </a:extLst>
          </p:cNvPr>
          <p:cNvGraphicFramePr>
            <a:graphicFrameLocks/>
          </p:cNvGraphicFramePr>
          <p:nvPr/>
        </p:nvGraphicFramePr>
        <p:xfrm>
          <a:off x="5265324" y="79603"/>
          <a:ext cx="6176634" cy="2804160"/>
        </p:xfrm>
        <a:graphic>
          <a:graphicData uri="http://schemas.openxmlformats.org/drawingml/2006/table">
            <a:tbl>
              <a:tblPr firstRow="1" bandRow="1">
                <a:tableStyleId>{5940675A-B579-460E-94D1-54222C63F5DA}</a:tableStyleId>
              </a:tblPr>
              <a:tblGrid>
                <a:gridCol w="2006334">
                  <a:extLst>
                    <a:ext uri="{9D8B030D-6E8A-4147-A177-3AD203B41FA5}">
                      <a16:colId xmlns:a16="http://schemas.microsoft.com/office/drawing/2014/main" val="1041037121"/>
                    </a:ext>
                  </a:extLst>
                </a:gridCol>
                <a:gridCol w="1726502">
                  <a:extLst>
                    <a:ext uri="{9D8B030D-6E8A-4147-A177-3AD203B41FA5}">
                      <a16:colId xmlns:a16="http://schemas.microsoft.com/office/drawing/2014/main" val="1349878552"/>
                    </a:ext>
                  </a:extLst>
                </a:gridCol>
                <a:gridCol w="1338914">
                  <a:extLst>
                    <a:ext uri="{9D8B030D-6E8A-4147-A177-3AD203B41FA5}">
                      <a16:colId xmlns:a16="http://schemas.microsoft.com/office/drawing/2014/main" val="594719917"/>
                    </a:ext>
                  </a:extLst>
                </a:gridCol>
                <a:gridCol w="1104884">
                  <a:extLst>
                    <a:ext uri="{9D8B030D-6E8A-4147-A177-3AD203B41FA5}">
                      <a16:colId xmlns:a16="http://schemas.microsoft.com/office/drawing/2014/main" val="686867638"/>
                    </a:ext>
                  </a:extLst>
                </a:gridCol>
              </a:tblGrid>
              <a:tr h="370840">
                <a:tc>
                  <a:txBody>
                    <a:bodyPr/>
                    <a:lstStyle/>
                    <a:p>
                      <a:endParaRPr lang="en-US" sz="32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CA" sz="3200"/>
                        <a:t>True Disease Status</a:t>
                      </a:r>
                      <a:endParaRPr lang="en-US" sz="3200"/>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3200"/>
                        <a:t>Yes</a:t>
                      </a:r>
                      <a:endParaRPr lang="en-US" sz="3200"/>
                    </a:p>
                  </a:txBody>
                  <a:tcPr>
                    <a:lnL w="12700" cap="flat" cmpd="sng" algn="ctr">
                      <a:solidFill>
                        <a:schemeClr val="tx1"/>
                      </a:solidFill>
                      <a:prstDash val="solid"/>
                      <a:round/>
                      <a:headEnd type="none" w="med" len="med"/>
                      <a:tailEnd type="none" w="med" len="med"/>
                    </a:lnL>
                  </a:tcPr>
                </a:tc>
                <a:tc>
                  <a:txBody>
                    <a:bodyPr/>
                    <a:lstStyle/>
                    <a:p>
                      <a:pPr algn="ctr"/>
                      <a:r>
                        <a:rPr lang="en-CA" sz="3200"/>
                        <a:t>No</a:t>
                      </a:r>
                      <a:endParaRPr lang="en-US" sz="3200"/>
                    </a:p>
                  </a:txBody>
                  <a:tcPr/>
                </a:tc>
                <a:extLst>
                  <a:ext uri="{0D108BD9-81ED-4DB2-BD59-A6C34878D82A}">
                    <a16:rowId xmlns:a16="http://schemas.microsoft.com/office/drawing/2014/main" val="3928069223"/>
                  </a:ext>
                </a:extLst>
              </a:tr>
              <a:tr h="370840">
                <a:tc rowSpan="2">
                  <a:txBody>
                    <a:bodyPr/>
                    <a:lstStyle/>
                    <a:p>
                      <a:r>
                        <a:rPr lang="en-CA" sz="3200"/>
                        <a:t>Screening Result</a:t>
                      </a:r>
                      <a:endParaRPr lang="en-US" sz="3200"/>
                    </a:p>
                  </a:txBody>
                  <a:tcPr anchor="ctr">
                    <a:lnT w="12700" cap="flat" cmpd="sng" algn="ctr">
                      <a:solidFill>
                        <a:schemeClr val="tx1"/>
                      </a:solidFill>
                      <a:prstDash val="solid"/>
                      <a:round/>
                      <a:headEnd type="none" w="med" len="med"/>
                      <a:tailEnd type="none" w="med" len="med"/>
                    </a:lnT>
                  </a:tcPr>
                </a:tc>
                <a:tc>
                  <a:txBody>
                    <a:bodyPr/>
                    <a:lstStyle/>
                    <a:p>
                      <a:r>
                        <a:rPr lang="en-CA" sz="3200"/>
                        <a:t>Positive</a:t>
                      </a:r>
                      <a:endParaRPr lang="en-US" sz="3200"/>
                    </a:p>
                  </a:txBody>
                  <a:tcPr>
                    <a:lnT w="12700" cap="flat" cmpd="sng" algn="ctr">
                      <a:solidFill>
                        <a:schemeClr val="tx1"/>
                      </a:solidFill>
                      <a:prstDash val="solid"/>
                      <a:round/>
                      <a:headEnd type="none" w="med" len="med"/>
                      <a:tailEnd type="none" w="med" len="med"/>
                    </a:lnT>
                  </a:tcPr>
                </a:tc>
                <a:tc>
                  <a:txBody>
                    <a:bodyPr/>
                    <a:lstStyle/>
                    <a:p>
                      <a:pPr algn="ctr"/>
                      <a:r>
                        <a:rPr lang="en-CA" sz="3200"/>
                        <a:t>TP</a:t>
                      </a:r>
                      <a:endParaRPr lang="en-US" sz="3200"/>
                    </a:p>
                  </a:txBody>
                  <a:tcPr/>
                </a:tc>
                <a:tc>
                  <a:txBody>
                    <a:bodyPr/>
                    <a:lstStyle/>
                    <a:p>
                      <a:pPr algn="ctr"/>
                      <a:r>
                        <a:rPr lang="en-CA" sz="3200"/>
                        <a:t>FP</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Negative</a:t>
                      </a:r>
                      <a:endParaRPr lang="en-US" sz="3200"/>
                    </a:p>
                  </a:txBody>
                  <a:tcPr/>
                </a:tc>
                <a:tc>
                  <a:txBody>
                    <a:bodyPr/>
                    <a:lstStyle/>
                    <a:p>
                      <a:pPr algn="ctr"/>
                      <a:r>
                        <a:rPr lang="en-CA" sz="3200"/>
                        <a:t>FN</a:t>
                      </a:r>
                      <a:endParaRPr lang="en-US" sz="3200"/>
                    </a:p>
                  </a:txBody>
                  <a:tcPr/>
                </a:tc>
                <a:tc>
                  <a:txBody>
                    <a:bodyPr/>
                    <a:lstStyle/>
                    <a:p>
                      <a:pPr algn="ctr"/>
                      <a:r>
                        <a:rPr lang="en-CA" sz="3200"/>
                        <a:t>TN</a:t>
                      </a:r>
                      <a:endParaRPr lang="en-US" sz="3200"/>
                    </a:p>
                  </a:txBody>
                  <a:tcPr/>
                </a:tc>
                <a:extLst>
                  <a:ext uri="{0D108BD9-81ED-4DB2-BD59-A6C34878D82A}">
                    <a16:rowId xmlns:a16="http://schemas.microsoft.com/office/drawing/2014/main" val="3657073107"/>
                  </a:ext>
                </a:extLst>
              </a:tr>
            </a:tbl>
          </a:graphicData>
        </a:graphic>
      </p:graphicFrame>
      <p:sp>
        <p:nvSpPr>
          <p:cNvPr id="5" name="TextBox 4">
            <a:extLst>
              <a:ext uri="{FF2B5EF4-FFF2-40B4-BE49-F238E27FC236}">
                <a16:creationId xmlns:a16="http://schemas.microsoft.com/office/drawing/2014/main" id="{B705B90D-33DE-4A62-A3F9-B34165731534}"/>
              </a:ext>
            </a:extLst>
          </p:cNvPr>
          <p:cNvSpPr txBox="1"/>
          <p:nvPr/>
        </p:nvSpPr>
        <p:spPr>
          <a:xfrm>
            <a:off x="6897188" y="281354"/>
            <a:ext cx="2006831" cy="1200329"/>
          </a:xfrm>
          <a:prstGeom prst="rect">
            <a:avLst/>
          </a:prstGeom>
          <a:noFill/>
        </p:spPr>
        <p:txBody>
          <a:bodyPr wrap="none" rtlCol="0">
            <a:spAutoFit/>
          </a:bodyPr>
          <a:lstStyle/>
          <a:p>
            <a:r>
              <a:rPr lang="en-CA"/>
              <a:t>TP = True Positive</a:t>
            </a:r>
          </a:p>
          <a:p>
            <a:r>
              <a:rPr lang="en-CA"/>
              <a:t>TN = True Negative</a:t>
            </a:r>
          </a:p>
          <a:p>
            <a:r>
              <a:rPr lang="en-CA"/>
              <a:t>FN = False Negative</a:t>
            </a:r>
          </a:p>
          <a:p>
            <a:r>
              <a:rPr lang="en-CA"/>
              <a:t>FP = False Positive</a:t>
            </a:r>
          </a:p>
        </p:txBody>
      </p:sp>
      <p:sp>
        <p:nvSpPr>
          <p:cNvPr id="6" name="TextBox 5">
            <a:extLst>
              <a:ext uri="{FF2B5EF4-FFF2-40B4-BE49-F238E27FC236}">
                <a16:creationId xmlns:a16="http://schemas.microsoft.com/office/drawing/2014/main" id="{210096C8-C877-4847-8725-8A8AF92F7E8D}"/>
              </a:ext>
            </a:extLst>
          </p:cNvPr>
          <p:cNvSpPr txBox="1"/>
          <p:nvPr/>
        </p:nvSpPr>
        <p:spPr>
          <a:xfrm>
            <a:off x="7578725" y="5179566"/>
            <a:ext cx="5353050" cy="646331"/>
          </a:xfrm>
          <a:prstGeom prst="rect">
            <a:avLst/>
          </a:prstGeom>
          <a:noFill/>
        </p:spPr>
        <p:txBody>
          <a:bodyPr wrap="square" rtlCol="0">
            <a:spAutoFit/>
          </a:bodyPr>
          <a:lstStyle/>
          <a:p>
            <a:r>
              <a:rPr lang="en-US" b="1">
                <a:solidFill>
                  <a:schemeClr val="accent5">
                    <a:lumMod val="75000"/>
                  </a:schemeClr>
                </a:solidFill>
              </a:rPr>
              <a:t>The rate at which true No disease patients are incorrectly flagged Positive.</a:t>
            </a:r>
          </a:p>
        </p:txBody>
      </p:sp>
      <p:sp>
        <p:nvSpPr>
          <p:cNvPr id="7" name="TextBox 6">
            <a:extLst>
              <a:ext uri="{FF2B5EF4-FFF2-40B4-BE49-F238E27FC236}">
                <a16:creationId xmlns:a16="http://schemas.microsoft.com/office/drawing/2014/main" id="{A364E621-EDCF-4D1E-91FC-BD4EC6551797}"/>
              </a:ext>
            </a:extLst>
          </p:cNvPr>
          <p:cNvSpPr txBox="1"/>
          <p:nvPr/>
        </p:nvSpPr>
        <p:spPr>
          <a:xfrm>
            <a:off x="7578725" y="6132066"/>
            <a:ext cx="5353050" cy="646331"/>
          </a:xfrm>
          <a:prstGeom prst="rect">
            <a:avLst/>
          </a:prstGeom>
          <a:noFill/>
        </p:spPr>
        <p:txBody>
          <a:bodyPr wrap="square" rtlCol="0">
            <a:spAutoFit/>
          </a:bodyPr>
          <a:lstStyle/>
          <a:p>
            <a:r>
              <a:rPr lang="en-US" b="1">
                <a:solidFill>
                  <a:schemeClr val="accent5">
                    <a:lumMod val="75000"/>
                  </a:schemeClr>
                </a:solidFill>
              </a:rPr>
              <a:t>The rate at which true Yes disease patients are incorrectly flagged Negative.</a:t>
            </a:r>
          </a:p>
        </p:txBody>
      </p:sp>
      <p:sp>
        <p:nvSpPr>
          <p:cNvPr id="8" name="Slide Number Placeholder 7">
            <a:extLst>
              <a:ext uri="{FF2B5EF4-FFF2-40B4-BE49-F238E27FC236}">
                <a16:creationId xmlns:a16="http://schemas.microsoft.com/office/drawing/2014/main" id="{DCAD8B32-7E49-434E-B9C6-777A0617580D}"/>
              </a:ext>
            </a:extLst>
          </p:cNvPr>
          <p:cNvSpPr>
            <a:spLocks noGrp="1"/>
          </p:cNvSpPr>
          <p:nvPr>
            <p:ph type="sldNum" sz="quarter" idx="12"/>
          </p:nvPr>
        </p:nvSpPr>
        <p:spPr/>
        <p:txBody>
          <a:bodyPr/>
          <a:lstStyle/>
          <a:p>
            <a:fld id="{98505B74-C043-43EB-B7F7-1CE882BEB3D1}" type="slidenum">
              <a:rPr lang="en-US" smtClean="0"/>
              <a:pPr/>
              <a:t>74</a:t>
            </a:fld>
            <a:endParaRPr lang="en-US"/>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21891BE-5D96-40E3-8DBC-B0256A7F5DD5}"/>
                  </a:ext>
                </a:extLst>
              </p14:cNvPr>
              <p14:cNvContentPartPr/>
              <p14:nvPr/>
            </p14:nvContentPartPr>
            <p14:xfrm>
              <a:off x="9344160" y="1686960"/>
              <a:ext cx="1885680" cy="1223280"/>
            </p14:xfrm>
          </p:contentPart>
        </mc:Choice>
        <mc:Fallback xmlns="">
          <p:pic>
            <p:nvPicPr>
              <p:cNvPr id="9" name="Ink 8">
                <a:extLst>
                  <a:ext uri="{FF2B5EF4-FFF2-40B4-BE49-F238E27FC236}">
                    <a16:creationId xmlns:a16="http://schemas.microsoft.com/office/drawing/2014/main" id="{021891BE-5D96-40E3-8DBC-B0256A7F5DD5}"/>
                  </a:ext>
                </a:extLst>
              </p:cNvPr>
              <p:cNvPicPr/>
              <p:nvPr/>
            </p:nvPicPr>
            <p:blipFill>
              <a:blip r:embed="rId5"/>
              <a:stretch>
                <a:fillRect/>
              </a:stretch>
            </p:blipFill>
            <p:spPr>
              <a:xfrm>
                <a:off x="9334800" y="1677600"/>
                <a:ext cx="1904400" cy="1242000"/>
              </a:xfrm>
              <a:prstGeom prst="rect">
                <a:avLst/>
              </a:prstGeom>
            </p:spPr>
          </p:pic>
        </mc:Fallback>
      </mc:AlternateContent>
    </p:spTree>
    <p:extLst>
      <p:ext uri="{BB962C8B-B14F-4D97-AF65-F5344CB8AC3E}">
        <p14:creationId xmlns:p14="http://schemas.microsoft.com/office/powerpoint/2010/main" val="197312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AC8D-119B-4C2C-A69B-246DA79BF244}"/>
              </a:ext>
            </a:extLst>
          </p:cNvPr>
          <p:cNvSpPr>
            <a:spLocks noGrp="1"/>
          </p:cNvSpPr>
          <p:nvPr>
            <p:ph type="title"/>
          </p:nvPr>
        </p:nvSpPr>
        <p:spPr/>
        <p:txBody>
          <a:bodyPr/>
          <a:lstStyle/>
          <a:p>
            <a:r>
              <a:rPr lang="en-CA"/>
              <a:t>Sensitivity and Specificity</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9C673D-8D76-4D9A-B748-1B45560AD10C}"/>
                  </a:ext>
                </a:extLst>
              </p:cNvPr>
              <p:cNvSpPr>
                <a:spLocks noGrp="1"/>
              </p:cNvSpPr>
              <p:nvPr>
                <p:ph idx="1"/>
              </p:nvPr>
            </p:nvSpPr>
            <p:spPr>
              <a:xfrm>
                <a:off x="0" y="3169285"/>
                <a:ext cx="7629525" cy="3688715"/>
              </a:xfrm>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Positive</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Predictive</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Value</m:t>
                      </m:r>
                      <m:r>
                        <a:rPr lang="en-CA" sz="2400" b="0" i="0" smtClean="0">
                          <a:latin typeface="Cambria Math" panose="02040503050406030204" pitchFamily="18" charset="0"/>
                        </a:rPr>
                        <m:t>(</m:t>
                      </m:r>
                      <m:r>
                        <m:rPr>
                          <m:sty m:val="p"/>
                        </m:rPr>
                        <a:rPr lang="en-CA" sz="2400" b="0" i="0" smtClean="0">
                          <a:latin typeface="Cambria Math" panose="02040503050406030204" pitchFamily="18" charset="0"/>
                        </a:rPr>
                        <m:t>PPV</m:t>
                      </m:r>
                      <m:r>
                        <a:rPr lang="en-CA" sz="2400" b="0" i="0" smtClean="0">
                          <a:latin typeface="Cambria Math" panose="02040503050406030204" pitchFamily="18" charset="0"/>
                        </a:rPr>
                        <m:t>)</m:t>
                      </m:r>
                      <m:r>
                        <a:rPr lang="en-CA" sz="2400" i="1">
                          <a:latin typeface="Cambria Math" panose="02040503050406030204" pitchFamily="18" charset="0"/>
                        </a:rPr>
                        <m:t>=</m:t>
                      </m:r>
                      <m:f>
                        <m:fPr>
                          <m:ctrlPr>
                            <a:rPr lang="en-CA" sz="2400" i="1">
                              <a:latin typeface="Cambria Math" panose="02040503050406030204" pitchFamily="18" charset="0"/>
                            </a:rPr>
                          </m:ctrlPr>
                        </m:fPr>
                        <m:num>
                          <m:r>
                            <m:rPr>
                              <m:sty m:val="p"/>
                            </m:rPr>
                            <a:rPr lang="en-CA" sz="2400" b="0" i="0" smtClean="0">
                              <a:latin typeface="Cambria Math" panose="02040503050406030204" pitchFamily="18" charset="0"/>
                            </a:rPr>
                            <m:t>True</m:t>
                          </m:r>
                          <m:r>
                            <a:rPr lang="en-CA" sz="2400">
                              <a:latin typeface="Cambria Math" panose="02040503050406030204" pitchFamily="18" charset="0"/>
                            </a:rPr>
                            <m:t> </m:t>
                          </m:r>
                          <m:r>
                            <m:rPr>
                              <m:sty m:val="p"/>
                            </m:rPr>
                            <a:rPr lang="en-CA" sz="2400">
                              <a:latin typeface="Cambria Math" panose="02040503050406030204" pitchFamily="18" charset="0"/>
                            </a:rPr>
                            <m:t>Positives</m:t>
                          </m:r>
                        </m:num>
                        <m:den>
                          <m:r>
                            <m:rPr>
                              <m:sty m:val="p"/>
                            </m:rPr>
                            <a:rPr lang="en-CA" sz="2400">
                              <a:latin typeface="Cambria Math" panose="02040503050406030204" pitchFamily="18" charset="0"/>
                            </a:rPr>
                            <m:t>All</m:t>
                          </m:r>
                          <m:r>
                            <a:rPr lang="en-CA" sz="2400">
                              <a:latin typeface="Cambria Math" panose="02040503050406030204" pitchFamily="18" charset="0"/>
                            </a:rPr>
                            <m:t> </m:t>
                          </m:r>
                          <m:r>
                            <m:rPr>
                              <m:sty m:val="p"/>
                            </m:rPr>
                            <a:rPr lang="en-CA" sz="2400" b="0" i="0" smtClean="0">
                              <a:latin typeface="Cambria Math" panose="02040503050406030204" pitchFamily="18" charset="0"/>
                            </a:rPr>
                            <m:t>Positives</m:t>
                          </m:r>
                        </m:den>
                      </m:f>
                      <m:r>
                        <a:rPr lang="en-CA" sz="2400">
                          <a:latin typeface="Cambria Math" panose="02040503050406030204" pitchFamily="18" charset="0"/>
                        </a:rPr>
                        <m:t>=</m:t>
                      </m:r>
                      <m:f>
                        <m:fPr>
                          <m:ctrlPr>
                            <a:rPr lang="en-CA" sz="2400" i="1">
                              <a:latin typeface="Cambria Math" panose="02040503050406030204" pitchFamily="18" charset="0"/>
                            </a:rPr>
                          </m:ctrlPr>
                        </m:fPr>
                        <m:num>
                          <m:r>
                            <m:rPr>
                              <m:sty m:val="p"/>
                            </m:rPr>
                            <a:rPr lang="en-CA" sz="2400" b="0" i="0" smtClean="0">
                              <a:latin typeface="Cambria Math" panose="02040503050406030204" pitchFamily="18" charset="0"/>
                            </a:rPr>
                            <m:t>T</m:t>
                          </m:r>
                          <m:r>
                            <m:rPr>
                              <m:sty m:val="p"/>
                            </m:rPr>
                            <a:rPr lang="en-CA" sz="2400">
                              <a:latin typeface="Cambria Math" panose="02040503050406030204" pitchFamily="18" charset="0"/>
                            </a:rPr>
                            <m:t>P</m:t>
                          </m:r>
                        </m:num>
                        <m:den>
                          <m:r>
                            <m:rPr>
                              <m:sty m:val="p"/>
                            </m:rPr>
                            <a:rPr lang="en-CA" sz="2400" b="0" i="0" smtClean="0">
                              <a:latin typeface="Cambria Math" panose="02040503050406030204" pitchFamily="18" charset="0"/>
                            </a:rPr>
                            <m:t>TP</m:t>
                          </m:r>
                          <m:r>
                            <a:rPr lang="en-CA" sz="2400" b="0" i="0" smtClean="0">
                              <a:latin typeface="Cambria Math" panose="02040503050406030204" pitchFamily="18" charset="0"/>
                            </a:rPr>
                            <m:t>+</m:t>
                          </m:r>
                          <m:r>
                            <m:rPr>
                              <m:sty m:val="p"/>
                            </m:rPr>
                            <a:rPr lang="en-CA" sz="2400" b="0" i="0" smtClean="0">
                              <a:latin typeface="Cambria Math" panose="02040503050406030204" pitchFamily="18" charset="0"/>
                            </a:rPr>
                            <m:t>FP</m:t>
                          </m:r>
                        </m:den>
                      </m:f>
                    </m:oMath>
                  </m:oMathPara>
                </a14:m>
                <a:endParaRPr lang="en-US" sz="2400"/>
              </a:p>
              <a:p>
                <a:pPr marL="0" indent="0">
                  <a:buNone/>
                </a:pPr>
                <a:endParaRPr lang="en-CA" sz="2400"/>
              </a:p>
              <a:p>
                <a:pPr marL="0" indent="0">
                  <a:buNone/>
                </a:pPr>
                <a14:m>
                  <m:oMathPara xmlns:m="http://schemas.openxmlformats.org/officeDocument/2006/math">
                    <m:oMathParaPr>
                      <m:jc m:val="centerGroup"/>
                    </m:oMathParaPr>
                    <m:oMath xmlns:m="http://schemas.openxmlformats.org/officeDocument/2006/math">
                      <m:r>
                        <m:rPr>
                          <m:sty m:val="p"/>
                        </m:rPr>
                        <a:rPr lang="en-CA" sz="2400" i="0" smtClean="0">
                          <a:latin typeface="Cambria Math" panose="02040503050406030204" pitchFamily="18" charset="0"/>
                        </a:rPr>
                        <m:t>N</m:t>
                      </m:r>
                      <m:r>
                        <m:rPr>
                          <m:sty m:val="p"/>
                        </m:rPr>
                        <a:rPr lang="en-CA" sz="2400" b="0" i="0" smtClean="0">
                          <a:latin typeface="Cambria Math" panose="02040503050406030204" pitchFamily="18" charset="0"/>
                        </a:rPr>
                        <m:t>egative</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Predictive</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Value</m:t>
                      </m:r>
                      <m:r>
                        <a:rPr lang="en-CA" sz="2400" b="0" i="0" smtClean="0">
                          <a:latin typeface="Cambria Math" panose="02040503050406030204" pitchFamily="18" charset="0"/>
                        </a:rPr>
                        <m:t>(</m:t>
                      </m:r>
                      <m:r>
                        <m:rPr>
                          <m:sty m:val="p"/>
                        </m:rPr>
                        <a:rPr lang="en-CA" sz="2400" b="0" i="0" smtClean="0">
                          <a:latin typeface="Cambria Math" panose="02040503050406030204" pitchFamily="18" charset="0"/>
                        </a:rPr>
                        <m:t>NPV</m:t>
                      </m:r>
                      <m:r>
                        <a:rPr lang="en-CA" sz="2400" b="0" i="0" smtClean="0">
                          <a:latin typeface="Cambria Math" panose="02040503050406030204" pitchFamily="18" charset="0"/>
                        </a:rPr>
                        <m:t>)=</m:t>
                      </m:r>
                      <m:f>
                        <m:fPr>
                          <m:ctrlPr>
                            <a:rPr lang="en-CA" sz="2400" i="1">
                              <a:latin typeface="Cambria Math" panose="02040503050406030204" pitchFamily="18" charset="0"/>
                            </a:rPr>
                          </m:ctrlPr>
                        </m:fPr>
                        <m:num>
                          <m:r>
                            <m:rPr>
                              <m:sty m:val="p"/>
                            </m:rPr>
                            <a:rPr lang="en-CA" sz="2400" b="0" i="0" smtClean="0">
                              <a:latin typeface="Cambria Math" panose="02040503050406030204" pitchFamily="18" charset="0"/>
                            </a:rPr>
                            <m:t>True</m:t>
                          </m:r>
                          <m:r>
                            <a:rPr lang="en-CA" sz="2400" i="0">
                              <a:latin typeface="Cambria Math" panose="02040503050406030204" pitchFamily="18" charset="0"/>
                            </a:rPr>
                            <m:t> </m:t>
                          </m:r>
                          <m:r>
                            <m:rPr>
                              <m:sty m:val="p"/>
                            </m:rPr>
                            <a:rPr lang="en-CA" sz="2400" b="0" i="0" smtClean="0">
                              <a:latin typeface="Cambria Math" panose="02040503050406030204" pitchFamily="18" charset="0"/>
                            </a:rPr>
                            <m:t>Negatives</m:t>
                          </m:r>
                        </m:num>
                        <m:den>
                          <m:r>
                            <m:rPr>
                              <m:sty m:val="p"/>
                            </m:rPr>
                            <a:rPr lang="en-CA" sz="2400" b="0" i="0" smtClean="0">
                              <a:latin typeface="Cambria Math" panose="02040503050406030204" pitchFamily="18" charset="0"/>
                            </a:rPr>
                            <m:t>All</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Negatives</m:t>
                          </m:r>
                        </m:den>
                      </m:f>
                      <m:r>
                        <a:rPr lang="en-CA" sz="2400" i="0">
                          <a:latin typeface="Cambria Math" panose="02040503050406030204" pitchFamily="18" charset="0"/>
                        </a:rPr>
                        <m:t>=</m:t>
                      </m:r>
                      <m:f>
                        <m:fPr>
                          <m:ctrlPr>
                            <a:rPr lang="en-CA" sz="2400" i="1">
                              <a:latin typeface="Cambria Math" panose="02040503050406030204" pitchFamily="18" charset="0"/>
                            </a:rPr>
                          </m:ctrlPr>
                        </m:fPr>
                        <m:num>
                          <m:r>
                            <m:rPr>
                              <m:sty m:val="p"/>
                            </m:rPr>
                            <a:rPr lang="en-CA" sz="2400" b="0" i="0" smtClean="0">
                              <a:latin typeface="Cambria Math" panose="02040503050406030204" pitchFamily="18" charset="0"/>
                            </a:rPr>
                            <m:t>TN</m:t>
                          </m:r>
                        </m:num>
                        <m:den>
                          <m:r>
                            <m:rPr>
                              <m:sty m:val="p"/>
                            </m:rPr>
                            <a:rPr lang="en-CA" sz="2400" i="0" smtClean="0">
                              <a:latin typeface="Cambria Math" panose="02040503050406030204" pitchFamily="18" charset="0"/>
                            </a:rPr>
                            <m:t>T</m:t>
                          </m:r>
                          <m:r>
                            <m:rPr>
                              <m:sty m:val="p"/>
                            </m:rPr>
                            <a:rPr lang="en-CA" sz="2400" b="0" i="0" smtClean="0">
                              <a:latin typeface="Cambria Math" panose="02040503050406030204" pitchFamily="18" charset="0"/>
                            </a:rPr>
                            <m:t>N</m:t>
                          </m:r>
                          <m:r>
                            <a:rPr lang="en-CA" sz="2400" i="0" smtClean="0">
                              <a:latin typeface="Cambria Math" panose="02040503050406030204" pitchFamily="18" charset="0"/>
                            </a:rPr>
                            <m:t>+</m:t>
                          </m:r>
                          <m:r>
                            <m:rPr>
                              <m:sty m:val="p"/>
                            </m:rPr>
                            <a:rPr lang="en-CA" sz="2400" i="0" smtClean="0">
                              <a:latin typeface="Cambria Math" panose="02040503050406030204" pitchFamily="18" charset="0"/>
                            </a:rPr>
                            <m:t>FN</m:t>
                          </m:r>
                        </m:den>
                      </m:f>
                    </m:oMath>
                  </m:oMathPara>
                </a14:m>
                <a:endParaRPr lang="en-US" sz="2400"/>
              </a:p>
              <a:p>
                <a:pPr marL="0" indent="0">
                  <a:buNone/>
                </a:pPr>
                <a:endParaRPr lang="en-US" sz="2400"/>
              </a:p>
              <a:p>
                <a:pPr marL="0" indent="0">
                  <a:buNone/>
                </a:pPr>
                <a14:m>
                  <m:oMathPara xmlns:m="http://schemas.openxmlformats.org/officeDocument/2006/math">
                    <m:oMathParaPr>
                      <m:jc m:val="centerGroup"/>
                    </m:oMathParaPr>
                    <m:oMath xmlns:m="http://schemas.openxmlformats.org/officeDocument/2006/math">
                      <m:r>
                        <m:rPr>
                          <m:sty m:val="p"/>
                        </m:rPr>
                        <a:rPr lang="en-CA" sz="2400" b="0" i="0" smtClean="0">
                          <a:latin typeface="Cambria Math" panose="02040503050406030204" pitchFamily="18" charset="0"/>
                        </a:rPr>
                        <m:t>Likelihood</m:t>
                      </m:r>
                      <m:r>
                        <a:rPr lang="en-CA" sz="2400" b="0" i="0" smtClean="0">
                          <a:latin typeface="Cambria Math" panose="02040503050406030204" pitchFamily="18" charset="0"/>
                        </a:rPr>
                        <m:t> </m:t>
                      </m:r>
                      <m:r>
                        <m:rPr>
                          <m:sty m:val="p"/>
                        </m:rPr>
                        <a:rPr lang="en-CA" sz="2400" b="0" i="0" smtClean="0">
                          <a:latin typeface="Cambria Math" panose="02040503050406030204" pitchFamily="18" charset="0"/>
                        </a:rPr>
                        <m:t>Ratio</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Positive</m:t>
                      </m:r>
                      <m:r>
                        <a:rPr lang="en-US" sz="2400" b="0" i="0" smtClean="0">
                          <a:latin typeface="Cambria Math" panose="02040503050406030204" pitchFamily="18" charset="0"/>
                        </a:rPr>
                        <m:t> (</m:t>
                      </m:r>
                      <m:r>
                        <m:rPr>
                          <m:sty m:val="p"/>
                        </m:rPr>
                        <a:rPr lang="en-CA" sz="2400" b="0" i="0" smtClean="0">
                          <a:latin typeface="Cambria Math" panose="02040503050406030204" pitchFamily="18" charset="0"/>
                        </a:rPr>
                        <m:t>LR</m:t>
                      </m:r>
                      <m:r>
                        <a:rPr lang="en-CA" sz="2400" b="0" i="0" smtClean="0">
                          <a:latin typeface="Cambria Math" panose="02040503050406030204" pitchFamily="18" charset="0"/>
                        </a:rPr>
                        <m:t>+)</m:t>
                      </m:r>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m:rPr>
                              <m:sty m:val="p"/>
                            </m:rPr>
                            <a:rPr lang="en-CA" sz="2400" b="0" i="0" smtClean="0">
                              <a:latin typeface="Cambria Math" panose="02040503050406030204" pitchFamily="18" charset="0"/>
                            </a:rPr>
                            <m:t>Sensitivity</m:t>
                          </m:r>
                        </m:num>
                        <m:den>
                          <m:r>
                            <a:rPr lang="en-CA" sz="2400" b="0" i="0" smtClean="0">
                              <a:latin typeface="Cambria Math" panose="02040503050406030204" pitchFamily="18" charset="0"/>
                            </a:rPr>
                            <m:t>1−</m:t>
                          </m:r>
                          <m:r>
                            <m:rPr>
                              <m:sty m:val="p"/>
                            </m:rPr>
                            <a:rPr lang="en-CA" sz="2400" b="0" i="0" smtClean="0">
                              <a:latin typeface="Cambria Math" panose="02040503050406030204" pitchFamily="18" charset="0"/>
                            </a:rPr>
                            <m:t>Specificity</m:t>
                          </m:r>
                        </m:den>
                      </m:f>
                    </m:oMath>
                  </m:oMathPara>
                </a14:m>
                <a:endParaRPr lang="en-US" sz="2400"/>
              </a:p>
              <a:p>
                <a:pPr marL="0" indent="0">
                  <a:buNone/>
                </a:pPr>
                <a:endParaRPr lang="en-US" sz="2400"/>
              </a:p>
              <a:p>
                <a:pPr marL="0" indent="0">
                  <a:buNone/>
                </a:pPr>
                <a14:m>
                  <m:oMathPara xmlns:m="http://schemas.openxmlformats.org/officeDocument/2006/math">
                    <m:oMathParaPr>
                      <m:jc m:val="centerGroup"/>
                    </m:oMathParaPr>
                    <m:oMath xmlns:m="http://schemas.openxmlformats.org/officeDocument/2006/math">
                      <m:r>
                        <m:rPr>
                          <m:sty m:val="p"/>
                        </m:rPr>
                        <a:rPr lang="en-CA" sz="2400">
                          <a:latin typeface="Cambria Math" panose="02040503050406030204" pitchFamily="18" charset="0"/>
                        </a:rPr>
                        <m:t>Likelihood</m:t>
                      </m:r>
                      <m:r>
                        <a:rPr lang="en-CA" sz="2400">
                          <a:latin typeface="Cambria Math" panose="02040503050406030204" pitchFamily="18" charset="0"/>
                        </a:rPr>
                        <m:t> </m:t>
                      </m:r>
                      <m:r>
                        <m:rPr>
                          <m:sty m:val="p"/>
                        </m:rPr>
                        <a:rPr lang="en-CA" sz="2400">
                          <a:latin typeface="Cambria Math" panose="02040503050406030204" pitchFamily="18" charset="0"/>
                        </a:rPr>
                        <m:t>Ratio</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Negative</m:t>
                      </m:r>
                      <m:r>
                        <a:rPr lang="en-US" sz="2400" b="0" i="0" smtClean="0">
                          <a:latin typeface="Cambria Math" panose="02040503050406030204" pitchFamily="18" charset="0"/>
                        </a:rPr>
                        <m:t> (</m:t>
                      </m:r>
                      <m:r>
                        <m:rPr>
                          <m:sty m:val="p"/>
                        </m:rPr>
                        <a:rPr lang="en-CA" sz="2400">
                          <a:latin typeface="Cambria Math" panose="02040503050406030204" pitchFamily="18" charset="0"/>
                        </a:rPr>
                        <m:t>LR</m:t>
                      </m:r>
                      <m:r>
                        <a:rPr lang="en-CA" sz="2400" b="0" i="0" smtClean="0">
                          <a:latin typeface="Cambria Math" panose="02040503050406030204" pitchFamily="18" charset="0"/>
                        </a:rPr>
                        <m:t>−</m:t>
                      </m:r>
                      <m:r>
                        <a:rPr lang="en-CA" sz="2400">
                          <a:latin typeface="Cambria Math" panose="02040503050406030204" pitchFamily="18" charset="0"/>
                        </a:rPr>
                        <m:t>)</m:t>
                      </m:r>
                      <m:r>
                        <a:rPr lang="en-CA" sz="2400" i="1">
                          <a:latin typeface="Cambria Math" panose="02040503050406030204" pitchFamily="18" charset="0"/>
                        </a:rPr>
                        <m:t>=</m:t>
                      </m:r>
                      <m:f>
                        <m:fPr>
                          <m:ctrlPr>
                            <a:rPr lang="en-CA" sz="2400" i="1">
                              <a:latin typeface="Cambria Math" panose="02040503050406030204" pitchFamily="18" charset="0"/>
                            </a:rPr>
                          </m:ctrlPr>
                        </m:fPr>
                        <m:num>
                          <m:r>
                            <a:rPr lang="en-CA" sz="2400" b="0" i="1" smtClean="0">
                              <a:latin typeface="Cambria Math" panose="02040503050406030204" pitchFamily="18" charset="0"/>
                            </a:rPr>
                            <m:t>1−</m:t>
                          </m:r>
                          <m:r>
                            <m:rPr>
                              <m:sty m:val="p"/>
                            </m:rPr>
                            <a:rPr lang="en-CA" sz="2400">
                              <a:latin typeface="Cambria Math" panose="02040503050406030204" pitchFamily="18" charset="0"/>
                            </a:rPr>
                            <m:t>Sensitivity</m:t>
                          </m:r>
                        </m:num>
                        <m:den>
                          <m:r>
                            <m:rPr>
                              <m:sty m:val="p"/>
                            </m:rPr>
                            <a:rPr lang="en-CA" sz="2400">
                              <a:latin typeface="Cambria Math" panose="02040503050406030204" pitchFamily="18" charset="0"/>
                            </a:rPr>
                            <m:t>Specificity</m:t>
                          </m:r>
                        </m:den>
                      </m:f>
                    </m:oMath>
                  </m:oMathPara>
                </a14:m>
                <a:endParaRPr lang="en-US" sz="2400"/>
              </a:p>
              <a:p>
                <a:pPr marL="0" indent="0">
                  <a:buNone/>
                </a:pPr>
                <a:endParaRPr lang="en-US" sz="2400"/>
              </a:p>
            </p:txBody>
          </p:sp>
        </mc:Choice>
        <mc:Fallback xmlns="">
          <p:sp>
            <p:nvSpPr>
              <p:cNvPr id="3" name="Content Placeholder 2">
                <a:extLst>
                  <a:ext uri="{FF2B5EF4-FFF2-40B4-BE49-F238E27FC236}">
                    <a16:creationId xmlns:a16="http://schemas.microsoft.com/office/drawing/2014/main" id="{1A9C673D-8D76-4D9A-B748-1B45560AD10C}"/>
                  </a:ext>
                </a:extLst>
              </p:cNvPr>
              <p:cNvSpPr>
                <a:spLocks noGrp="1" noRot="1" noChangeAspect="1" noMove="1" noResize="1" noEditPoints="1" noAdjustHandles="1" noChangeArrowheads="1" noChangeShapeType="1" noTextEdit="1"/>
              </p:cNvSpPr>
              <p:nvPr>
                <p:ph idx="1"/>
              </p:nvPr>
            </p:nvSpPr>
            <p:spPr>
              <a:xfrm>
                <a:off x="0" y="3169285"/>
                <a:ext cx="7629525" cy="3688715"/>
              </a:xfrm>
              <a:blipFill>
                <a:blip r:embed="rId3"/>
                <a:stretch>
                  <a:fillRect/>
                </a:stretch>
              </a:blipFill>
            </p:spPr>
            <p:txBody>
              <a:bodyPr/>
              <a:lstStyle/>
              <a:p>
                <a:r>
                  <a:rPr lang="en-US">
                    <a:noFill/>
                  </a:rPr>
                  <a:t> </a:t>
                </a:r>
              </a:p>
            </p:txBody>
          </p:sp>
        </mc:Fallback>
      </mc:AlternateContent>
      <p:graphicFrame>
        <p:nvGraphicFramePr>
          <p:cNvPr id="4" name="Content Placeholder 3">
            <a:extLst>
              <a:ext uri="{FF2B5EF4-FFF2-40B4-BE49-F238E27FC236}">
                <a16:creationId xmlns:a16="http://schemas.microsoft.com/office/drawing/2014/main" id="{D83FD647-4B60-4CE7-AB83-C111E9F44965}"/>
              </a:ext>
            </a:extLst>
          </p:cNvPr>
          <p:cNvGraphicFramePr>
            <a:graphicFrameLocks/>
          </p:cNvGraphicFramePr>
          <p:nvPr/>
        </p:nvGraphicFramePr>
        <p:xfrm>
          <a:off x="5265324" y="79603"/>
          <a:ext cx="6176634" cy="2804160"/>
        </p:xfrm>
        <a:graphic>
          <a:graphicData uri="http://schemas.openxmlformats.org/drawingml/2006/table">
            <a:tbl>
              <a:tblPr firstRow="1" bandRow="1">
                <a:tableStyleId>{5940675A-B579-460E-94D1-54222C63F5DA}</a:tableStyleId>
              </a:tblPr>
              <a:tblGrid>
                <a:gridCol w="2006334">
                  <a:extLst>
                    <a:ext uri="{9D8B030D-6E8A-4147-A177-3AD203B41FA5}">
                      <a16:colId xmlns:a16="http://schemas.microsoft.com/office/drawing/2014/main" val="1041037121"/>
                    </a:ext>
                  </a:extLst>
                </a:gridCol>
                <a:gridCol w="1726502">
                  <a:extLst>
                    <a:ext uri="{9D8B030D-6E8A-4147-A177-3AD203B41FA5}">
                      <a16:colId xmlns:a16="http://schemas.microsoft.com/office/drawing/2014/main" val="1349878552"/>
                    </a:ext>
                  </a:extLst>
                </a:gridCol>
                <a:gridCol w="1338914">
                  <a:extLst>
                    <a:ext uri="{9D8B030D-6E8A-4147-A177-3AD203B41FA5}">
                      <a16:colId xmlns:a16="http://schemas.microsoft.com/office/drawing/2014/main" val="594719917"/>
                    </a:ext>
                  </a:extLst>
                </a:gridCol>
                <a:gridCol w="1104884">
                  <a:extLst>
                    <a:ext uri="{9D8B030D-6E8A-4147-A177-3AD203B41FA5}">
                      <a16:colId xmlns:a16="http://schemas.microsoft.com/office/drawing/2014/main" val="686867638"/>
                    </a:ext>
                  </a:extLst>
                </a:gridCol>
              </a:tblGrid>
              <a:tr h="370840">
                <a:tc>
                  <a:txBody>
                    <a:bodyPr/>
                    <a:lstStyle/>
                    <a:p>
                      <a:endParaRPr lang="en-US" sz="320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2">
                  <a:txBody>
                    <a:bodyPr/>
                    <a:lstStyle/>
                    <a:p>
                      <a:pPr algn="ctr"/>
                      <a:r>
                        <a:rPr lang="en-CA" sz="3200"/>
                        <a:t>True Disease Status</a:t>
                      </a:r>
                      <a:endParaRPr lang="en-US" sz="3200"/>
                    </a:p>
                  </a:txBody>
                  <a:tcPr anchor="ct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307187963"/>
                  </a:ext>
                </a:extLst>
              </a:tr>
              <a:tr h="370840">
                <a:tc>
                  <a:txBody>
                    <a:bodyPr/>
                    <a:lstStyle/>
                    <a:p>
                      <a:endParaRPr lang="en-US" sz="320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320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3200"/>
                        <a:t>Yes</a:t>
                      </a:r>
                      <a:endParaRPr lang="en-US" sz="3200"/>
                    </a:p>
                  </a:txBody>
                  <a:tcPr>
                    <a:lnL w="12700" cap="flat" cmpd="sng" algn="ctr">
                      <a:solidFill>
                        <a:schemeClr val="tx1"/>
                      </a:solidFill>
                      <a:prstDash val="solid"/>
                      <a:round/>
                      <a:headEnd type="none" w="med" len="med"/>
                      <a:tailEnd type="none" w="med" len="med"/>
                    </a:lnL>
                  </a:tcPr>
                </a:tc>
                <a:tc>
                  <a:txBody>
                    <a:bodyPr/>
                    <a:lstStyle/>
                    <a:p>
                      <a:pPr algn="ctr"/>
                      <a:r>
                        <a:rPr lang="en-CA" sz="3200"/>
                        <a:t>No</a:t>
                      </a:r>
                      <a:endParaRPr lang="en-US" sz="3200"/>
                    </a:p>
                  </a:txBody>
                  <a:tcPr/>
                </a:tc>
                <a:extLst>
                  <a:ext uri="{0D108BD9-81ED-4DB2-BD59-A6C34878D82A}">
                    <a16:rowId xmlns:a16="http://schemas.microsoft.com/office/drawing/2014/main" val="3928069223"/>
                  </a:ext>
                </a:extLst>
              </a:tr>
              <a:tr h="370840">
                <a:tc rowSpan="2">
                  <a:txBody>
                    <a:bodyPr/>
                    <a:lstStyle/>
                    <a:p>
                      <a:r>
                        <a:rPr lang="en-CA" sz="3200"/>
                        <a:t>Screening Result</a:t>
                      </a:r>
                      <a:endParaRPr lang="en-US" sz="3200"/>
                    </a:p>
                  </a:txBody>
                  <a:tcPr anchor="ctr">
                    <a:lnT w="12700" cap="flat" cmpd="sng" algn="ctr">
                      <a:solidFill>
                        <a:schemeClr val="tx1"/>
                      </a:solidFill>
                      <a:prstDash val="solid"/>
                      <a:round/>
                      <a:headEnd type="none" w="med" len="med"/>
                      <a:tailEnd type="none" w="med" len="med"/>
                    </a:lnT>
                  </a:tcPr>
                </a:tc>
                <a:tc>
                  <a:txBody>
                    <a:bodyPr/>
                    <a:lstStyle/>
                    <a:p>
                      <a:r>
                        <a:rPr lang="en-CA" sz="3200"/>
                        <a:t>Positive</a:t>
                      </a:r>
                      <a:endParaRPr lang="en-US" sz="3200"/>
                    </a:p>
                  </a:txBody>
                  <a:tcPr>
                    <a:lnT w="12700" cap="flat" cmpd="sng" algn="ctr">
                      <a:solidFill>
                        <a:schemeClr val="tx1"/>
                      </a:solidFill>
                      <a:prstDash val="solid"/>
                      <a:round/>
                      <a:headEnd type="none" w="med" len="med"/>
                      <a:tailEnd type="none" w="med" len="med"/>
                    </a:lnT>
                  </a:tcPr>
                </a:tc>
                <a:tc>
                  <a:txBody>
                    <a:bodyPr/>
                    <a:lstStyle/>
                    <a:p>
                      <a:pPr algn="ctr"/>
                      <a:r>
                        <a:rPr lang="en-CA" sz="3200"/>
                        <a:t>TP</a:t>
                      </a:r>
                      <a:endParaRPr lang="en-US" sz="3200"/>
                    </a:p>
                  </a:txBody>
                  <a:tcPr/>
                </a:tc>
                <a:tc>
                  <a:txBody>
                    <a:bodyPr/>
                    <a:lstStyle/>
                    <a:p>
                      <a:pPr algn="ctr"/>
                      <a:r>
                        <a:rPr lang="en-CA" sz="3200"/>
                        <a:t>FP</a:t>
                      </a:r>
                      <a:endParaRPr lang="en-US" sz="3200"/>
                    </a:p>
                  </a:txBody>
                  <a:tcPr/>
                </a:tc>
                <a:extLst>
                  <a:ext uri="{0D108BD9-81ED-4DB2-BD59-A6C34878D82A}">
                    <a16:rowId xmlns:a16="http://schemas.microsoft.com/office/drawing/2014/main" val="905996379"/>
                  </a:ext>
                </a:extLst>
              </a:tr>
              <a:tr h="370840">
                <a:tc vMerge="1">
                  <a:txBody>
                    <a:bodyPr/>
                    <a:lstStyle/>
                    <a:p>
                      <a:endParaRPr lang="en-US"/>
                    </a:p>
                  </a:txBody>
                  <a:tcPr/>
                </a:tc>
                <a:tc>
                  <a:txBody>
                    <a:bodyPr/>
                    <a:lstStyle/>
                    <a:p>
                      <a:r>
                        <a:rPr lang="en-CA" sz="3200"/>
                        <a:t>Negative</a:t>
                      </a:r>
                      <a:endParaRPr lang="en-US" sz="3200"/>
                    </a:p>
                  </a:txBody>
                  <a:tcPr/>
                </a:tc>
                <a:tc>
                  <a:txBody>
                    <a:bodyPr/>
                    <a:lstStyle/>
                    <a:p>
                      <a:pPr algn="ctr"/>
                      <a:r>
                        <a:rPr lang="en-CA" sz="3200"/>
                        <a:t>FN</a:t>
                      </a:r>
                      <a:endParaRPr lang="en-US" sz="3200"/>
                    </a:p>
                  </a:txBody>
                  <a:tcPr/>
                </a:tc>
                <a:tc>
                  <a:txBody>
                    <a:bodyPr/>
                    <a:lstStyle/>
                    <a:p>
                      <a:pPr algn="ctr"/>
                      <a:r>
                        <a:rPr lang="en-CA" sz="3200"/>
                        <a:t>TN</a:t>
                      </a:r>
                      <a:endParaRPr lang="en-US" sz="3200"/>
                    </a:p>
                  </a:txBody>
                  <a:tcPr/>
                </a:tc>
                <a:extLst>
                  <a:ext uri="{0D108BD9-81ED-4DB2-BD59-A6C34878D82A}">
                    <a16:rowId xmlns:a16="http://schemas.microsoft.com/office/drawing/2014/main" val="3657073107"/>
                  </a:ext>
                </a:extLst>
              </a:tr>
            </a:tbl>
          </a:graphicData>
        </a:graphic>
      </p:graphicFrame>
      <p:sp>
        <p:nvSpPr>
          <p:cNvPr id="5" name="TextBox 4">
            <a:extLst>
              <a:ext uri="{FF2B5EF4-FFF2-40B4-BE49-F238E27FC236}">
                <a16:creationId xmlns:a16="http://schemas.microsoft.com/office/drawing/2014/main" id="{B705B90D-33DE-4A62-A3F9-B34165731534}"/>
              </a:ext>
            </a:extLst>
          </p:cNvPr>
          <p:cNvSpPr txBox="1"/>
          <p:nvPr/>
        </p:nvSpPr>
        <p:spPr>
          <a:xfrm>
            <a:off x="6897188" y="281354"/>
            <a:ext cx="2006831" cy="1200329"/>
          </a:xfrm>
          <a:prstGeom prst="rect">
            <a:avLst/>
          </a:prstGeom>
          <a:noFill/>
        </p:spPr>
        <p:txBody>
          <a:bodyPr wrap="none" rtlCol="0">
            <a:spAutoFit/>
          </a:bodyPr>
          <a:lstStyle/>
          <a:p>
            <a:r>
              <a:rPr lang="en-CA"/>
              <a:t>TP = True Positive</a:t>
            </a:r>
          </a:p>
          <a:p>
            <a:r>
              <a:rPr lang="en-CA"/>
              <a:t>TN = True Negative</a:t>
            </a:r>
          </a:p>
          <a:p>
            <a:r>
              <a:rPr lang="en-CA"/>
              <a:t>FN = False Negative</a:t>
            </a:r>
          </a:p>
          <a:p>
            <a:r>
              <a:rPr lang="en-CA"/>
              <a:t>FP = False Positive</a:t>
            </a:r>
          </a:p>
        </p:txBody>
      </p:sp>
      <p:sp>
        <p:nvSpPr>
          <p:cNvPr id="6" name="TextBox 5">
            <a:extLst>
              <a:ext uri="{FF2B5EF4-FFF2-40B4-BE49-F238E27FC236}">
                <a16:creationId xmlns:a16="http://schemas.microsoft.com/office/drawing/2014/main" id="{E04D5050-873C-49B9-B8E7-757E76C59EBE}"/>
              </a:ext>
            </a:extLst>
          </p:cNvPr>
          <p:cNvSpPr txBox="1"/>
          <p:nvPr/>
        </p:nvSpPr>
        <p:spPr>
          <a:xfrm>
            <a:off x="7629525" y="3169285"/>
            <a:ext cx="4486275" cy="646331"/>
          </a:xfrm>
          <a:prstGeom prst="rect">
            <a:avLst/>
          </a:prstGeom>
          <a:noFill/>
        </p:spPr>
        <p:txBody>
          <a:bodyPr wrap="square" rtlCol="0">
            <a:spAutoFit/>
          </a:bodyPr>
          <a:lstStyle/>
          <a:p>
            <a:r>
              <a:rPr lang="en-US" b="1">
                <a:solidFill>
                  <a:schemeClr val="accent5">
                    <a:lumMod val="75000"/>
                  </a:schemeClr>
                </a:solidFill>
              </a:rPr>
              <a:t>The proportion of patients with Positive results who Yes had the disease</a:t>
            </a:r>
          </a:p>
        </p:txBody>
      </p:sp>
      <p:sp>
        <p:nvSpPr>
          <p:cNvPr id="7" name="TextBox 6">
            <a:extLst>
              <a:ext uri="{FF2B5EF4-FFF2-40B4-BE49-F238E27FC236}">
                <a16:creationId xmlns:a16="http://schemas.microsoft.com/office/drawing/2014/main" id="{55FE227C-7ACF-4E4F-854F-F4C70EB5339A}"/>
              </a:ext>
            </a:extLst>
          </p:cNvPr>
          <p:cNvSpPr txBox="1"/>
          <p:nvPr/>
        </p:nvSpPr>
        <p:spPr>
          <a:xfrm>
            <a:off x="7629525" y="4081789"/>
            <a:ext cx="4486275" cy="646331"/>
          </a:xfrm>
          <a:prstGeom prst="rect">
            <a:avLst/>
          </a:prstGeom>
          <a:noFill/>
        </p:spPr>
        <p:txBody>
          <a:bodyPr wrap="square" rtlCol="0">
            <a:spAutoFit/>
          </a:bodyPr>
          <a:lstStyle/>
          <a:p>
            <a:r>
              <a:rPr lang="en-US" b="1">
                <a:solidFill>
                  <a:schemeClr val="accent5">
                    <a:lumMod val="75000"/>
                  </a:schemeClr>
                </a:solidFill>
              </a:rPr>
              <a:t>The proportion of patients with Negative results who No, did not have the disease</a:t>
            </a:r>
          </a:p>
        </p:txBody>
      </p:sp>
      <p:sp>
        <p:nvSpPr>
          <p:cNvPr id="8" name="TextBox 7">
            <a:extLst>
              <a:ext uri="{FF2B5EF4-FFF2-40B4-BE49-F238E27FC236}">
                <a16:creationId xmlns:a16="http://schemas.microsoft.com/office/drawing/2014/main" id="{D867C83B-93F8-4059-9A52-7E68A054ED7F}"/>
              </a:ext>
            </a:extLst>
          </p:cNvPr>
          <p:cNvSpPr txBox="1"/>
          <p:nvPr/>
        </p:nvSpPr>
        <p:spPr>
          <a:xfrm>
            <a:off x="7629525" y="5013642"/>
            <a:ext cx="4486275" cy="646331"/>
          </a:xfrm>
          <a:prstGeom prst="rect">
            <a:avLst/>
          </a:prstGeom>
          <a:noFill/>
        </p:spPr>
        <p:txBody>
          <a:bodyPr wrap="square" rtlCol="0">
            <a:spAutoFit/>
          </a:bodyPr>
          <a:lstStyle/>
          <a:p>
            <a:r>
              <a:rPr lang="en-US" b="1">
                <a:solidFill>
                  <a:schemeClr val="accent5">
                    <a:lumMod val="75000"/>
                  </a:schemeClr>
                </a:solidFill>
              </a:rPr>
              <a:t>The higher this value is, the better a test is. (Should be much larger than 1.)</a:t>
            </a:r>
          </a:p>
        </p:txBody>
      </p:sp>
      <p:sp>
        <p:nvSpPr>
          <p:cNvPr id="9" name="TextBox 8">
            <a:extLst>
              <a:ext uri="{FF2B5EF4-FFF2-40B4-BE49-F238E27FC236}">
                <a16:creationId xmlns:a16="http://schemas.microsoft.com/office/drawing/2014/main" id="{1BFB28AD-F4DB-43B6-AB9B-8E2E5AC9718A}"/>
              </a:ext>
            </a:extLst>
          </p:cNvPr>
          <p:cNvSpPr txBox="1"/>
          <p:nvPr/>
        </p:nvSpPr>
        <p:spPr>
          <a:xfrm>
            <a:off x="7629524" y="5877242"/>
            <a:ext cx="4486275" cy="646331"/>
          </a:xfrm>
          <a:prstGeom prst="rect">
            <a:avLst/>
          </a:prstGeom>
          <a:noFill/>
        </p:spPr>
        <p:txBody>
          <a:bodyPr wrap="square" rtlCol="0">
            <a:spAutoFit/>
          </a:bodyPr>
          <a:lstStyle/>
          <a:p>
            <a:r>
              <a:rPr lang="en-US" b="1">
                <a:solidFill>
                  <a:schemeClr val="accent5">
                    <a:lumMod val="75000"/>
                  </a:schemeClr>
                </a:solidFill>
              </a:rPr>
              <a:t>The lower this value is, the better a test is. (Should be as close to 0 as possible.)</a:t>
            </a:r>
          </a:p>
        </p:txBody>
      </p:sp>
      <p:sp>
        <p:nvSpPr>
          <p:cNvPr id="10" name="Slide Number Placeholder 9">
            <a:extLst>
              <a:ext uri="{FF2B5EF4-FFF2-40B4-BE49-F238E27FC236}">
                <a16:creationId xmlns:a16="http://schemas.microsoft.com/office/drawing/2014/main" id="{CDFCF343-465C-4737-A9AF-3D54ED9D74C7}"/>
              </a:ext>
            </a:extLst>
          </p:cNvPr>
          <p:cNvSpPr>
            <a:spLocks noGrp="1"/>
          </p:cNvSpPr>
          <p:nvPr>
            <p:ph type="sldNum" sz="quarter" idx="12"/>
          </p:nvPr>
        </p:nvSpPr>
        <p:spPr/>
        <p:txBody>
          <a:bodyPr/>
          <a:lstStyle/>
          <a:p>
            <a:fld id="{98505B74-C043-43EB-B7F7-1CE882BEB3D1}" type="slidenum">
              <a:rPr lang="en-US" smtClean="0"/>
              <a:pPr/>
              <a:t>75</a:t>
            </a:fld>
            <a:endParaRPr lang="en-US"/>
          </a:p>
        </p:txBody>
      </p:sp>
    </p:spTree>
    <p:extLst>
      <p:ext uri="{BB962C8B-B14F-4D97-AF65-F5344CB8AC3E}">
        <p14:creationId xmlns:p14="http://schemas.microsoft.com/office/powerpoint/2010/main" val="19027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BDA4-A10E-40DA-8246-75E013B55A63}"/>
              </a:ext>
            </a:extLst>
          </p:cNvPr>
          <p:cNvSpPr>
            <a:spLocks noGrp="1"/>
          </p:cNvSpPr>
          <p:nvPr>
            <p:ph type="title"/>
          </p:nvPr>
        </p:nvSpPr>
        <p:spPr/>
        <p:txBody>
          <a:bodyPr/>
          <a:lstStyle/>
          <a:p>
            <a:r>
              <a:rPr lang="en-US"/>
              <a:t>Example (Leptospirosis)</a:t>
            </a:r>
          </a:p>
        </p:txBody>
      </p:sp>
      <p:sp>
        <p:nvSpPr>
          <p:cNvPr id="3" name="Content Placeholder 2">
            <a:extLst>
              <a:ext uri="{FF2B5EF4-FFF2-40B4-BE49-F238E27FC236}">
                <a16:creationId xmlns:a16="http://schemas.microsoft.com/office/drawing/2014/main" id="{76853A78-0E10-4C72-ADBC-D765F935F2E7}"/>
              </a:ext>
            </a:extLst>
          </p:cNvPr>
          <p:cNvSpPr>
            <a:spLocks noGrp="1"/>
          </p:cNvSpPr>
          <p:nvPr>
            <p:ph idx="1"/>
          </p:nvPr>
        </p:nvSpPr>
        <p:spPr/>
        <p:txBody>
          <a:bodyPr/>
          <a:lstStyle/>
          <a:p>
            <a:pPr marL="0" indent="0">
              <a:buNone/>
            </a:pPr>
            <a:r>
              <a:rPr lang="en-US"/>
              <a:t>A study was conducted to evaluate the performance of a Rapid Diagnostic Test (RDT) for leptospirosis in French tropical territories. PCR was used as a gold standard to classify patients as either having Leptospirosis or being Controls. Germane results are reproduced below, and questions follow.</a:t>
            </a:r>
          </a:p>
          <a:p>
            <a:endParaRPr lang="en-US"/>
          </a:p>
        </p:txBody>
      </p:sp>
      <p:sp>
        <p:nvSpPr>
          <p:cNvPr id="4" name="Rectangle 3">
            <a:extLst>
              <a:ext uri="{FF2B5EF4-FFF2-40B4-BE49-F238E27FC236}">
                <a16:creationId xmlns:a16="http://schemas.microsoft.com/office/drawing/2014/main" id="{B61BD690-41F5-4271-AFA8-31AF48473ADF}"/>
              </a:ext>
            </a:extLst>
          </p:cNvPr>
          <p:cNvSpPr/>
          <p:nvPr/>
        </p:nvSpPr>
        <p:spPr>
          <a:xfrm>
            <a:off x="0" y="6457890"/>
            <a:ext cx="12192000" cy="400110"/>
          </a:xfrm>
          <a:prstGeom prst="rect">
            <a:avLst/>
          </a:prstGeom>
        </p:spPr>
        <p:txBody>
          <a:bodyPr wrap="square">
            <a:spAutoFit/>
          </a:bodyPr>
          <a:lstStyle/>
          <a:p>
            <a:r>
              <a:rPr lang="en-US" sz="1000" err="1"/>
              <a:t>Goarant</a:t>
            </a:r>
            <a:r>
              <a:rPr lang="en-US" sz="1000"/>
              <a:t> C, </a:t>
            </a:r>
            <a:r>
              <a:rPr lang="en-US" sz="1000" err="1"/>
              <a:t>Bourhy</a:t>
            </a:r>
            <a:r>
              <a:rPr lang="en-US" sz="1000"/>
              <a:t> P, </a:t>
            </a:r>
            <a:r>
              <a:rPr lang="en-US" sz="1000" err="1"/>
              <a:t>D’Ortenzio</a:t>
            </a:r>
            <a:r>
              <a:rPr lang="en-US" sz="1000"/>
              <a:t> E, et al. Sensitivity and Specificity of a New Vertical Flow Rapid Diagnostic Test for the Serodiagnosis of Human Leptospirosis. </a:t>
            </a:r>
            <a:r>
              <a:rPr lang="fr-CA" sz="1000" err="1"/>
              <a:t>Büscher</a:t>
            </a:r>
            <a:r>
              <a:rPr lang="fr-CA" sz="1000"/>
              <a:t> P, </a:t>
            </a:r>
            <a:r>
              <a:rPr lang="fr-CA" sz="1000" err="1"/>
              <a:t>ed</a:t>
            </a:r>
            <a:r>
              <a:rPr lang="fr-CA" sz="1000"/>
              <a:t>. </a:t>
            </a:r>
            <a:r>
              <a:rPr lang="fr-CA" sz="1000" i="1" err="1"/>
              <a:t>PLoS</a:t>
            </a:r>
            <a:r>
              <a:rPr lang="fr-CA" sz="1000" i="1"/>
              <a:t> </a:t>
            </a:r>
            <a:r>
              <a:rPr lang="fr-CA" sz="1000" i="1" err="1"/>
              <a:t>Negl</a:t>
            </a:r>
            <a:r>
              <a:rPr lang="fr-CA" sz="1000" i="1"/>
              <a:t> Trop Dis</a:t>
            </a:r>
            <a:r>
              <a:rPr lang="fr-CA" sz="1000"/>
              <a:t>. 2013;7(6):e2289. doi:10.1371/journal.pntd.0002289</a:t>
            </a:r>
            <a:endParaRPr lang="en-US" sz="1000"/>
          </a:p>
        </p:txBody>
      </p:sp>
      <p:graphicFrame>
        <p:nvGraphicFramePr>
          <p:cNvPr id="5" name="Table 4">
            <a:extLst>
              <a:ext uri="{FF2B5EF4-FFF2-40B4-BE49-F238E27FC236}">
                <a16:creationId xmlns:a16="http://schemas.microsoft.com/office/drawing/2014/main" id="{9D919580-6CC4-4C52-AF7F-F0EA13C9D09B}"/>
              </a:ext>
            </a:extLst>
          </p:cNvPr>
          <p:cNvGraphicFramePr>
            <a:graphicFrameLocks noGrp="1"/>
          </p:cNvGraphicFramePr>
          <p:nvPr>
            <p:extLst>
              <p:ext uri="{D42A27DB-BD31-4B8C-83A1-F6EECF244321}">
                <p14:modId xmlns:p14="http://schemas.microsoft.com/office/powerpoint/2010/main" val="1041358715"/>
              </p:ext>
            </p:extLst>
          </p:nvPr>
        </p:nvGraphicFramePr>
        <p:xfrm>
          <a:off x="2511425" y="4148381"/>
          <a:ext cx="7169150" cy="1308927"/>
        </p:xfrm>
        <a:graphic>
          <a:graphicData uri="http://schemas.openxmlformats.org/drawingml/2006/table">
            <a:tbl>
              <a:tblPr firstRow="1" firstCol="1" bandRow="1">
                <a:tableStyleId>{2D5ABB26-0587-4C30-8999-92F81FD0307C}</a:tableStyleId>
              </a:tblPr>
              <a:tblGrid>
                <a:gridCol w="2295081">
                  <a:extLst>
                    <a:ext uri="{9D8B030D-6E8A-4147-A177-3AD203B41FA5}">
                      <a16:colId xmlns:a16="http://schemas.microsoft.com/office/drawing/2014/main" val="4105994896"/>
                    </a:ext>
                  </a:extLst>
                </a:gridCol>
                <a:gridCol w="1484249">
                  <a:extLst>
                    <a:ext uri="{9D8B030D-6E8A-4147-A177-3AD203B41FA5}">
                      <a16:colId xmlns:a16="http://schemas.microsoft.com/office/drawing/2014/main" val="1272993993"/>
                    </a:ext>
                  </a:extLst>
                </a:gridCol>
                <a:gridCol w="2105977">
                  <a:extLst>
                    <a:ext uri="{9D8B030D-6E8A-4147-A177-3AD203B41FA5}">
                      <a16:colId xmlns:a16="http://schemas.microsoft.com/office/drawing/2014/main" val="3862424981"/>
                    </a:ext>
                  </a:extLst>
                </a:gridCol>
                <a:gridCol w="1283843">
                  <a:extLst>
                    <a:ext uri="{9D8B030D-6E8A-4147-A177-3AD203B41FA5}">
                      <a16:colId xmlns:a16="http://schemas.microsoft.com/office/drawing/2014/main" val="5566994"/>
                    </a:ext>
                  </a:extLst>
                </a:gridCol>
              </a:tblGrid>
              <a:tr h="0">
                <a:tc>
                  <a:txBody>
                    <a:bodyPr/>
                    <a:lstStyle/>
                    <a:p>
                      <a:pPr>
                        <a:lnSpc>
                          <a:spcPct val="107000"/>
                        </a:lnSpc>
                        <a:spcAft>
                          <a:spcPts val="0"/>
                        </a:spcAft>
                      </a:pPr>
                      <a:r>
                        <a:rPr lang="en-US" sz="2800">
                          <a:effectLst/>
                        </a:rPr>
                        <a:t>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2800">
                          <a:effectLst/>
                        </a:rPr>
                        <a:t>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Leptospirosis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Control</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82589"/>
                  </a:ext>
                </a:extLst>
              </a:tr>
              <a:tr h="0">
                <a:tc rowSpan="2">
                  <a:txBody>
                    <a:bodyPr/>
                    <a:lstStyle/>
                    <a:p>
                      <a:pPr>
                        <a:lnSpc>
                          <a:spcPct val="107000"/>
                        </a:lnSpc>
                        <a:spcAft>
                          <a:spcPts val="0"/>
                        </a:spcAft>
                      </a:pPr>
                      <a:r>
                        <a:rPr lang="en-US" sz="2800">
                          <a:effectLst/>
                        </a:rPr>
                        <a:t>IgM RDT assay</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2800">
                          <a:effectLst/>
                        </a:rPr>
                        <a:t>Positive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168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14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6137271"/>
                  </a:ext>
                </a:extLst>
              </a:tr>
              <a:tr h="0">
                <a:tc vMerge="1">
                  <a:txBody>
                    <a:bodyPr/>
                    <a:lstStyle/>
                    <a:p>
                      <a:endParaRPr lang="en-US"/>
                    </a:p>
                  </a:txBody>
                  <a:tcPr/>
                </a:tc>
                <a:tc>
                  <a:txBody>
                    <a:bodyPr/>
                    <a:lstStyle/>
                    <a:p>
                      <a:pPr>
                        <a:lnSpc>
                          <a:spcPct val="107000"/>
                        </a:lnSpc>
                        <a:spcAft>
                          <a:spcPts val="0"/>
                        </a:spcAft>
                      </a:pPr>
                      <a:r>
                        <a:rPr lang="en-US" sz="2800">
                          <a:effectLst/>
                        </a:rPr>
                        <a:t>Negative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19</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207</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3729322"/>
                  </a:ext>
                </a:extLst>
              </a:tr>
            </a:tbl>
          </a:graphicData>
        </a:graphic>
      </p:graphicFrame>
      <p:sp>
        <p:nvSpPr>
          <p:cNvPr id="6" name="Slide Number Placeholder 5">
            <a:extLst>
              <a:ext uri="{FF2B5EF4-FFF2-40B4-BE49-F238E27FC236}">
                <a16:creationId xmlns:a16="http://schemas.microsoft.com/office/drawing/2014/main" id="{28CA5E9E-0FB6-42C9-B239-F53B6CDFE079}"/>
              </a:ext>
            </a:extLst>
          </p:cNvPr>
          <p:cNvSpPr>
            <a:spLocks noGrp="1"/>
          </p:cNvSpPr>
          <p:nvPr>
            <p:ph type="sldNum" sz="quarter" idx="12"/>
          </p:nvPr>
        </p:nvSpPr>
        <p:spPr/>
        <p:txBody>
          <a:bodyPr/>
          <a:lstStyle/>
          <a:p>
            <a:fld id="{98505B74-C043-43EB-B7F7-1CE882BEB3D1}" type="slidenum">
              <a:rPr lang="en-US" smtClean="0"/>
              <a:pPr/>
              <a:t>76</a:t>
            </a:fld>
            <a:endParaRPr lang="en-US"/>
          </a:p>
        </p:txBody>
      </p:sp>
      <p:pic>
        <p:nvPicPr>
          <p:cNvPr id="8" name="Picture 2">
            <a:extLst>
              <a:ext uri="{FF2B5EF4-FFF2-40B4-BE49-F238E27FC236}">
                <a16:creationId xmlns:a16="http://schemas.microsoft.com/office/drawing/2014/main" id="{163C1B96-651E-4AAF-B784-6C3DF11A0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3809" y="0"/>
            <a:ext cx="2186604" cy="14681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36F8C3F-5B15-4A90-96F9-203FA552948D}"/>
                  </a:ext>
                </a:extLst>
              </p14:cNvPr>
              <p14:cNvContentPartPr/>
              <p14:nvPr/>
            </p14:nvContentPartPr>
            <p14:xfrm>
              <a:off x="3007800" y="3756600"/>
              <a:ext cx="5790960" cy="1324080"/>
            </p14:xfrm>
          </p:contentPart>
        </mc:Choice>
        <mc:Fallback xmlns="">
          <p:pic>
            <p:nvPicPr>
              <p:cNvPr id="7" name="Ink 6">
                <a:extLst>
                  <a:ext uri="{FF2B5EF4-FFF2-40B4-BE49-F238E27FC236}">
                    <a16:creationId xmlns:a16="http://schemas.microsoft.com/office/drawing/2014/main" id="{436F8C3F-5B15-4A90-96F9-203FA552948D}"/>
                  </a:ext>
                </a:extLst>
              </p:cNvPr>
              <p:cNvPicPr/>
              <p:nvPr/>
            </p:nvPicPr>
            <p:blipFill>
              <a:blip r:embed="rId5"/>
              <a:stretch>
                <a:fillRect/>
              </a:stretch>
            </p:blipFill>
            <p:spPr>
              <a:xfrm>
                <a:off x="2998440" y="3747240"/>
                <a:ext cx="5809680" cy="1342800"/>
              </a:xfrm>
              <a:prstGeom prst="rect">
                <a:avLst/>
              </a:prstGeom>
            </p:spPr>
          </p:pic>
        </mc:Fallback>
      </mc:AlternateContent>
    </p:spTree>
    <p:extLst>
      <p:ext uri="{BB962C8B-B14F-4D97-AF65-F5344CB8AC3E}">
        <p14:creationId xmlns:p14="http://schemas.microsoft.com/office/powerpoint/2010/main" val="55891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1BD690-41F5-4271-AFA8-31AF48473ADF}"/>
              </a:ext>
            </a:extLst>
          </p:cNvPr>
          <p:cNvSpPr/>
          <p:nvPr/>
        </p:nvSpPr>
        <p:spPr>
          <a:xfrm>
            <a:off x="0" y="6627168"/>
            <a:ext cx="12192000" cy="230832"/>
          </a:xfrm>
          <a:prstGeom prst="rect">
            <a:avLst/>
          </a:prstGeom>
        </p:spPr>
        <p:txBody>
          <a:bodyPr wrap="square">
            <a:spAutoFit/>
          </a:bodyPr>
          <a:lstStyle/>
          <a:p>
            <a:r>
              <a:rPr lang="en-US" sz="900" err="1"/>
              <a:t>Goarant</a:t>
            </a:r>
            <a:r>
              <a:rPr lang="en-US" sz="900"/>
              <a:t> C, </a:t>
            </a:r>
            <a:r>
              <a:rPr lang="en-US" sz="900" err="1"/>
              <a:t>Bourhy</a:t>
            </a:r>
            <a:r>
              <a:rPr lang="en-US" sz="900"/>
              <a:t> P, </a:t>
            </a:r>
            <a:r>
              <a:rPr lang="en-US" sz="900" err="1"/>
              <a:t>D’Ortenzio</a:t>
            </a:r>
            <a:r>
              <a:rPr lang="en-US" sz="900"/>
              <a:t> E, et al. Sensitivity and Specificity of a New Vertical Flow Rapid Diagnostic Test for the Serodiagnosis of Human Leptospirosis. </a:t>
            </a:r>
            <a:r>
              <a:rPr lang="fr-CA" sz="900" err="1"/>
              <a:t>Büscher</a:t>
            </a:r>
            <a:r>
              <a:rPr lang="fr-CA" sz="900"/>
              <a:t> P, </a:t>
            </a:r>
            <a:r>
              <a:rPr lang="fr-CA" sz="900" err="1"/>
              <a:t>ed</a:t>
            </a:r>
            <a:r>
              <a:rPr lang="fr-CA" sz="900"/>
              <a:t>. </a:t>
            </a:r>
            <a:r>
              <a:rPr lang="fr-CA" sz="900" i="1" err="1"/>
              <a:t>PLoS</a:t>
            </a:r>
            <a:r>
              <a:rPr lang="fr-CA" sz="900" i="1"/>
              <a:t> </a:t>
            </a:r>
            <a:r>
              <a:rPr lang="fr-CA" sz="900" i="1" err="1"/>
              <a:t>Negl</a:t>
            </a:r>
            <a:r>
              <a:rPr lang="fr-CA" sz="900" i="1"/>
              <a:t> Trop Dis</a:t>
            </a:r>
            <a:r>
              <a:rPr lang="fr-CA" sz="900"/>
              <a:t>. 2013;7(6):e2289. doi:10.1371/journal.pntd.0002289</a:t>
            </a:r>
            <a:endParaRPr lang="en-US" sz="90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E6BCD9F-38F9-42FE-8842-1E0E7F6454AF}"/>
                  </a:ext>
                </a:extLst>
              </p:cNvPr>
              <p:cNvSpPr>
                <a:spLocks noGrp="1"/>
              </p:cNvSpPr>
              <p:nvPr>
                <p:ph idx="1"/>
              </p:nvPr>
            </p:nvSpPr>
            <p:spPr>
              <a:xfrm>
                <a:off x="838200" y="1825624"/>
                <a:ext cx="10515600" cy="4801543"/>
              </a:xfrm>
            </p:spPr>
            <p:txBody>
              <a:bodyPr/>
              <a:lstStyle/>
              <a:p>
                <a:pPr lvl="1"/>
                <a:r>
                  <a:rPr lang="en-US"/>
                  <a:t>Sensitivity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168</m:t>
                        </m:r>
                      </m:num>
                      <m:den>
                        <m:r>
                          <a:rPr lang="en-US" i="1">
                            <a:solidFill>
                              <a:srgbClr val="FF0000"/>
                            </a:solidFill>
                            <a:latin typeface="Cambria Math" panose="02040503050406030204" pitchFamily="18" charset="0"/>
                          </a:rPr>
                          <m:t>168+19</m:t>
                        </m:r>
                      </m:den>
                    </m:f>
                    <m:r>
                      <a:rPr lang="en-US" i="1">
                        <a:solidFill>
                          <a:srgbClr val="FF0000"/>
                        </a:solidFill>
                        <a:latin typeface="Cambria Math" panose="02040503050406030204" pitchFamily="18" charset="0"/>
                      </a:rPr>
                      <m:t>=.898</m:t>
                    </m:r>
                  </m:oMath>
                </a14:m>
                <a:r>
                  <a:rPr lang="en-US">
                    <a:solidFill>
                      <a:srgbClr val="FF0000"/>
                    </a:solidFill>
                  </a:rPr>
                  <a:t> or 89.8% </a:t>
                </a:r>
                <a:endParaRPr lang="en-US"/>
              </a:p>
              <a:p>
                <a:pPr lvl="1"/>
                <a:endParaRPr lang="en-US"/>
              </a:p>
              <a:p>
                <a:pPr lvl="1"/>
                <a:r>
                  <a:rPr lang="en-US"/>
                  <a:t>Specificity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207</m:t>
                        </m:r>
                      </m:num>
                      <m:den>
                        <m:r>
                          <a:rPr lang="en-US" i="1">
                            <a:solidFill>
                              <a:srgbClr val="FF0000"/>
                            </a:solidFill>
                            <a:latin typeface="Cambria Math" panose="02040503050406030204" pitchFamily="18" charset="0"/>
                          </a:rPr>
                          <m:t>207+14</m:t>
                        </m:r>
                      </m:den>
                    </m:f>
                    <m:r>
                      <a:rPr lang="en-US" i="1">
                        <a:solidFill>
                          <a:srgbClr val="FF0000"/>
                        </a:solidFill>
                        <a:latin typeface="Cambria Math" panose="02040503050406030204" pitchFamily="18" charset="0"/>
                      </a:rPr>
                      <m:t>=.937</m:t>
                    </m:r>
                  </m:oMath>
                </a14:m>
                <a:r>
                  <a:rPr lang="en-US">
                    <a:solidFill>
                      <a:srgbClr val="FF0000"/>
                    </a:solidFill>
                  </a:rPr>
                  <a:t> or 93.7% </a:t>
                </a:r>
                <a:endParaRPr lang="en-US"/>
              </a:p>
              <a:p>
                <a:pPr lvl="1"/>
                <a:endParaRPr lang="en-US"/>
              </a:p>
              <a:p>
                <a:pPr lvl="1"/>
                <a:endParaRPr lang="en-US"/>
              </a:p>
              <a:p>
                <a:pPr lvl="1"/>
                <a:r>
                  <a:rPr lang="en-US"/>
                  <a:t>False Positive Error Rate 	</a:t>
                </a:r>
                <a14:m>
                  <m:oMath xmlns:m="http://schemas.openxmlformats.org/officeDocument/2006/math">
                    <m:r>
                      <a:rPr lang="en-US" i="1" smtClean="0">
                        <a:solidFill>
                          <a:srgbClr val="FF0000"/>
                        </a:solidFill>
                        <a:latin typeface="Cambria Math" panose="02040503050406030204" pitchFamily="18" charset="0"/>
                      </a:rPr>
                      <m:t>1−.937=.063</m:t>
                    </m:r>
                  </m:oMath>
                </a14:m>
                <a:r>
                  <a:rPr lang="en-US">
                    <a:solidFill>
                      <a:srgbClr val="FF0000"/>
                    </a:solidFill>
                  </a:rPr>
                  <a:t> or 6.3%</a:t>
                </a:r>
              </a:p>
              <a:p>
                <a:pPr lvl="1"/>
                <a:endParaRPr lang="en-US"/>
              </a:p>
              <a:p>
                <a:pPr lvl="1"/>
                <a:r>
                  <a:rPr lang="en-US"/>
                  <a:t>False Negative Error Rate 	</a:t>
                </a:r>
                <a14:m>
                  <m:oMath xmlns:m="http://schemas.openxmlformats.org/officeDocument/2006/math">
                    <m:r>
                      <a:rPr lang="en-US" i="1" smtClean="0">
                        <a:solidFill>
                          <a:srgbClr val="FF0000"/>
                        </a:solidFill>
                        <a:latin typeface="Cambria Math" panose="02040503050406030204" pitchFamily="18" charset="0"/>
                      </a:rPr>
                      <m:t>1−.898=.102</m:t>
                    </m:r>
                  </m:oMath>
                </a14:m>
                <a:r>
                  <a:rPr lang="en-US">
                    <a:solidFill>
                      <a:srgbClr val="FF0000"/>
                    </a:solidFill>
                  </a:rPr>
                  <a:t> or 10.2%</a:t>
                </a:r>
              </a:p>
              <a:p>
                <a:endParaRPr lang="en-US"/>
              </a:p>
            </p:txBody>
          </p:sp>
        </mc:Choice>
        <mc:Fallback xmlns="">
          <p:sp>
            <p:nvSpPr>
              <p:cNvPr id="7" name="Content Placeholder 6">
                <a:extLst>
                  <a:ext uri="{FF2B5EF4-FFF2-40B4-BE49-F238E27FC236}">
                    <a16:creationId xmlns:a16="http://schemas.microsoft.com/office/drawing/2014/main" id="{DE6BCD9F-38F9-42FE-8842-1E0E7F6454AF}"/>
                  </a:ext>
                </a:extLst>
              </p:cNvPr>
              <p:cNvSpPr>
                <a:spLocks noGrp="1" noRot="1" noChangeAspect="1" noMove="1" noResize="1" noEditPoints="1" noAdjustHandles="1" noChangeArrowheads="1" noChangeShapeType="1" noTextEdit="1"/>
              </p:cNvSpPr>
              <p:nvPr>
                <p:ph idx="1"/>
              </p:nvPr>
            </p:nvSpPr>
            <p:spPr>
              <a:xfrm>
                <a:off x="838200" y="1825624"/>
                <a:ext cx="10515600" cy="4801543"/>
              </a:xfrm>
              <a:blipFill>
                <a:blip r:embed="rId7"/>
                <a:stretch>
                  <a:fillRect t="-254"/>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9D919580-6CC4-4C52-AF7F-F0EA13C9D09B}"/>
              </a:ext>
            </a:extLst>
          </p:cNvPr>
          <p:cNvGraphicFramePr>
            <a:graphicFrameLocks noGrp="1"/>
          </p:cNvGraphicFramePr>
          <p:nvPr>
            <p:extLst>
              <p:ext uri="{D42A27DB-BD31-4B8C-83A1-F6EECF244321}">
                <p14:modId xmlns:p14="http://schemas.microsoft.com/office/powerpoint/2010/main" val="11103311"/>
              </p:ext>
            </p:extLst>
          </p:nvPr>
        </p:nvGraphicFramePr>
        <p:xfrm>
          <a:off x="143610" y="291595"/>
          <a:ext cx="7169150" cy="1308927"/>
        </p:xfrm>
        <a:graphic>
          <a:graphicData uri="http://schemas.openxmlformats.org/drawingml/2006/table">
            <a:tbl>
              <a:tblPr firstRow="1" firstCol="1" bandRow="1">
                <a:tableStyleId>{2D5ABB26-0587-4C30-8999-92F81FD0307C}</a:tableStyleId>
              </a:tblPr>
              <a:tblGrid>
                <a:gridCol w="2295081">
                  <a:extLst>
                    <a:ext uri="{9D8B030D-6E8A-4147-A177-3AD203B41FA5}">
                      <a16:colId xmlns:a16="http://schemas.microsoft.com/office/drawing/2014/main" val="4105994896"/>
                    </a:ext>
                  </a:extLst>
                </a:gridCol>
                <a:gridCol w="1484249">
                  <a:extLst>
                    <a:ext uri="{9D8B030D-6E8A-4147-A177-3AD203B41FA5}">
                      <a16:colId xmlns:a16="http://schemas.microsoft.com/office/drawing/2014/main" val="1272993993"/>
                    </a:ext>
                  </a:extLst>
                </a:gridCol>
                <a:gridCol w="2105977">
                  <a:extLst>
                    <a:ext uri="{9D8B030D-6E8A-4147-A177-3AD203B41FA5}">
                      <a16:colId xmlns:a16="http://schemas.microsoft.com/office/drawing/2014/main" val="3862424981"/>
                    </a:ext>
                  </a:extLst>
                </a:gridCol>
                <a:gridCol w="1283843">
                  <a:extLst>
                    <a:ext uri="{9D8B030D-6E8A-4147-A177-3AD203B41FA5}">
                      <a16:colId xmlns:a16="http://schemas.microsoft.com/office/drawing/2014/main" val="5566994"/>
                    </a:ext>
                  </a:extLst>
                </a:gridCol>
              </a:tblGrid>
              <a:tr h="0">
                <a:tc>
                  <a:txBody>
                    <a:bodyPr/>
                    <a:lstStyle/>
                    <a:p>
                      <a:pPr>
                        <a:lnSpc>
                          <a:spcPct val="107000"/>
                        </a:lnSpc>
                        <a:spcAft>
                          <a:spcPts val="0"/>
                        </a:spcAft>
                      </a:pPr>
                      <a:r>
                        <a:rPr lang="en-US" sz="2800">
                          <a:effectLst/>
                        </a:rPr>
                        <a:t>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2800">
                          <a:effectLst/>
                        </a:rPr>
                        <a:t>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Leptospirosis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Control</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82589"/>
                  </a:ext>
                </a:extLst>
              </a:tr>
              <a:tr h="0">
                <a:tc rowSpan="2">
                  <a:txBody>
                    <a:bodyPr/>
                    <a:lstStyle/>
                    <a:p>
                      <a:pPr>
                        <a:lnSpc>
                          <a:spcPct val="107000"/>
                        </a:lnSpc>
                        <a:spcAft>
                          <a:spcPts val="0"/>
                        </a:spcAft>
                      </a:pPr>
                      <a:r>
                        <a:rPr lang="en-US" sz="2800">
                          <a:effectLst/>
                        </a:rPr>
                        <a:t>IgM RDT assay</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2800">
                          <a:effectLst/>
                        </a:rPr>
                        <a:t>Positive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168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14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6137271"/>
                  </a:ext>
                </a:extLst>
              </a:tr>
              <a:tr h="0">
                <a:tc vMerge="1">
                  <a:txBody>
                    <a:bodyPr/>
                    <a:lstStyle/>
                    <a:p>
                      <a:endParaRPr lang="en-US"/>
                    </a:p>
                  </a:txBody>
                  <a:tcPr/>
                </a:tc>
                <a:tc>
                  <a:txBody>
                    <a:bodyPr/>
                    <a:lstStyle/>
                    <a:p>
                      <a:pPr>
                        <a:lnSpc>
                          <a:spcPct val="107000"/>
                        </a:lnSpc>
                        <a:spcAft>
                          <a:spcPts val="0"/>
                        </a:spcAft>
                      </a:pPr>
                      <a:r>
                        <a:rPr lang="en-US" sz="2800">
                          <a:effectLst/>
                        </a:rPr>
                        <a:t>Negative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19</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207</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3729322"/>
                  </a:ext>
                </a:extLst>
              </a:tr>
            </a:tbl>
          </a:graphicData>
        </a:graphic>
      </p:graphicFrame>
      <p:sp>
        <p:nvSpPr>
          <p:cNvPr id="2" name="Slide Number Placeholder 1">
            <a:extLst>
              <a:ext uri="{FF2B5EF4-FFF2-40B4-BE49-F238E27FC236}">
                <a16:creationId xmlns:a16="http://schemas.microsoft.com/office/drawing/2014/main" id="{1B02CA9D-95A2-40C9-B3C0-9B5CF2ABEE49}"/>
              </a:ext>
            </a:extLst>
          </p:cNvPr>
          <p:cNvSpPr>
            <a:spLocks noGrp="1"/>
          </p:cNvSpPr>
          <p:nvPr>
            <p:ph type="sldNum" sz="quarter" idx="12"/>
          </p:nvPr>
        </p:nvSpPr>
        <p:spPr/>
        <p:txBody>
          <a:bodyPr/>
          <a:lstStyle/>
          <a:p>
            <a:fld id="{98505B74-C043-43EB-B7F7-1CE882BEB3D1}" type="slidenum">
              <a:rPr lang="en-US" smtClean="0"/>
              <a:pPr/>
              <a:t>77</a:t>
            </a:fld>
            <a:endParaRPr lang="en-US"/>
          </a:p>
        </p:txBody>
      </p:sp>
      <p:sp>
        <p:nvSpPr>
          <p:cNvPr id="6" name="Rectangle 5" hidden="1">
            <a:extLst>
              <a:ext uri="{FF2B5EF4-FFF2-40B4-BE49-F238E27FC236}">
                <a16:creationId xmlns:a16="http://schemas.microsoft.com/office/drawing/2014/main" id="{4770B81A-B08B-4186-8622-614CE18A77E7}"/>
              </a:ext>
            </a:extLst>
          </p:cNvPr>
          <p:cNvSpPr/>
          <p:nvPr>
            <p:custDataLst>
              <p:tags r:id="rId1"/>
            </p:custDataLst>
          </p:nvPr>
        </p:nvSpPr>
        <p:spPr>
          <a:xfrm>
            <a:off x="3877918" y="1825623"/>
            <a:ext cx="5406887" cy="701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hidden="1">
            <a:extLst>
              <a:ext uri="{FF2B5EF4-FFF2-40B4-BE49-F238E27FC236}">
                <a16:creationId xmlns:a16="http://schemas.microsoft.com/office/drawing/2014/main" id="{E3A4CAF5-01EE-4B4B-A5EE-E2A9CCB9430F}"/>
              </a:ext>
            </a:extLst>
          </p:cNvPr>
          <p:cNvSpPr/>
          <p:nvPr>
            <p:custDataLst>
              <p:tags r:id="rId2"/>
            </p:custDataLst>
          </p:nvPr>
        </p:nvSpPr>
        <p:spPr>
          <a:xfrm>
            <a:off x="3728185" y="2752402"/>
            <a:ext cx="5406887" cy="701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a:extLst>
              <a:ext uri="{FF2B5EF4-FFF2-40B4-BE49-F238E27FC236}">
                <a16:creationId xmlns:a16="http://schemas.microsoft.com/office/drawing/2014/main" id="{8144C841-2C91-433D-A5C7-744D146B4590}"/>
              </a:ext>
            </a:extLst>
          </p:cNvPr>
          <p:cNvSpPr/>
          <p:nvPr>
            <p:custDataLst>
              <p:tags r:id="rId3"/>
            </p:custDataLst>
          </p:nvPr>
        </p:nvSpPr>
        <p:spPr>
          <a:xfrm>
            <a:off x="4858485" y="3920315"/>
            <a:ext cx="5406887" cy="701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hidden="1">
            <a:extLst>
              <a:ext uri="{FF2B5EF4-FFF2-40B4-BE49-F238E27FC236}">
                <a16:creationId xmlns:a16="http://schemas.microsoft.com/office/drawing/2014/main" id="{F5FA0DFC-B53E-49A3-92FB-B6104B01EF73}"/>
              </a:ext>
            </a:extLst>
          </p:cNvPr>
          <p:cNvSpPr/>
          <p:nvPr>
            <p:custDataLst>
              <p:tags r:id="rId4"/>
            </p:custDataLst>
          </p:nvPr>
        </p:nvSpPr>
        <p:spPr>
          <a:xfrm>
            <a:off x="5125185" y="4621991"/>
            <a:ext cx="5406887" cy="701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C313DE29-F1C3-42A3-88A2-5A3FBF0389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3809" y="0"/>
            <a:ext cx="2186604" cy="14681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62CD593A-1E8B-446C-995E-88BBFDB130CF}"/>
                  </a:ext>
                </a:extLst>
              </p14:cNvPr>
              <p14:cNvContentPartPr/>
              <p14:nvPr/>
            </p14:nvContentPartPr>
            <p14:xfrm>
              <a:off x="4685760" y="1087920"/>
              <a:ext cx="2410200" cy="3783240"/>
            </p14:xfrm>
          </p:contentPart>
        </mc:Choice>
        <mc:Fallback xmlns="">
          <p:pic>
            <p:nvPicPr>
              <p:cNvPr id="3" name="Ink 2">
                <a:extLst>
                  <a:ext uri="{FF2B5EF4-FFF2-40B4-BE49-F238E27FC236}">
                    <a16:creationId xmlns:a16="http://schemas.microsoft.com/office/drawing/2014/main" id="{62CD593A-1E8B-446C-995E-88BBFDB130CF}"/>
                  </a:ext>
                </a:extLst>
              </p:cNvPr>
              <p:cNvPicPr/>
              <p:nvPr/>
            </p:nvPicPr>
            <p:blipFill>
              <a:blip r:embed="rId10"/>
              <a:stretch>
                <a:fillRect/>
              </a:stretch>
            </p:blipFill>
            <p:spPr>
              <a:xfrm>
                <a:off x="4676400" y="1078560"/>
                <a:ext cx="2428920" cy="3801960"/>
              </a:xfrm>
              <a:prstGeom prst="rect">
                <a:avLst/>
              </a:prstGeom>
            </p:spPr>
          </p:pic>
        </mc:Fallback>
      </mc:AlternateContent>
    </p:spTree>
    <p:extLst>
      <p:ext uri="{BB962C8B-B14F-4D97-AF65-F5344CB8AC3E}">
        <p14:creationId xmlns:p14="http://schemas.microsoft.com/office/powerpoint/2010/main" val="321329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1BD690-41F5-4271-AFA8-31AF48473ADF}"/>
              </a:ext>
            </a:extLst>
          </p:cNvPr>
          <p:cNvSpPr/>
          <p:nvPr/>
        </p:nvSpPr>
        <p:spPr>
          <a:xfrm>
            <a:off x="0" y="6627168"/>
            <a:ext cx="12192000" cy="230832"/>
          </a:xfrm>
          <a:prstGeom prst="rect">
            <a:avLst/>
          </a:prstGeom>
        </p:spPr>
        <p:txBody>
          <a:bodyPr wrap="square">
            <a:spAutoFit/>
          </a:bodyPr>
          <a:lstStyle/>
          <a:p>
            <a:r>
              <a:rPr lang="en-US" sz="900" err="1"/>
              <a:t>Goarant</a:t>
            </a:r>
            <a:r>
              <a:rPr lang="en-US" sz="900"/>
              <a:t> C, </a:t>
            </a:r>
            <a:r>
              <a:rPr lang="en-US" sz="900" err="1"/>
              <a:t>Bourhy</a:t>
            </a:r>
            <a:r>
              <a:rPr lang="en-US" sz="900"/>
              <a:t> P, </a:t>
            </a:r>
            <a:r>
              <a:rPr lang="en-US" sz="900" err="1"/>
              <a:t>D’Ortenzio</a:t>
            </a:r>
            <a:r>
              <a:rPr lang="en-US" sz="900"/>
              <a:t> E, et al. Sensitivity and Specificity of a New Vertical Flow Rapid Diagnostic Test for the Serodiagnosis of Human Leptospirosis. </a:t>
            </a:r>
            <a:r>
              <a:rPr lang="fr-CA" sz="900" err="1"/>
              <a:t>Büscher</a:t>
            </a:r>
            <a:r>
              <a:rPr lang="fr-CA" sz="900"/>
              <a:t> P, </a:t>
            </a:r>
            <a:r>
              <a:rPr lang="fr-CA" sz="900" err="1"/>
              <a:t>ed</a:t>
            </a:r>
            <a:r>
              <a:rPr lang="fr-CA" sz="900"/>
              <a:t>. </a:t>
            </a:r>
            <a:r>
              <a:rPr lang="fr-CA" sz="900" i="1" err="1"/>
              <a:t>PLoS</a:t>
            </a:r>
            <a:r>
              <a:rPr lang="fr-CA" sz="900" i="1"/>
              <a:t> </a:t>
            </a:r>
            <a:r>
              <a:rPr lang="fr-CA" sz="900" i="1" err="1"/>
              <a:t>Negl</a:t>
            </a:r>
            <a:r>
              <a:rPr lang="fr-CA" sz="900" i="1"/>
              <a:t> Trop Dis</a:t>
            </a:r>
            <a:r>
              <a:rPr lang="fr-CA" sz="900"/>
              <a:t>. 2013;7(6):e2289. doi:10.1371/journal.pntd.0002289</a:t>
            </a:r>
            <a:endParaRPr lang="en-US" sz="90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E6BCD9F-38F9-42FE-8842-1E0E7F6454AF}"/>
                  </a:ext>
                </a:extLst>
              </p:cNvPr>
              <p:cNvSpPr>
                <a:spLocks noGrp="1"/>
              </p:cNvSpPr>
              <p:nvPr>
                <p:ph idx="1"/>
              </p:nvPr>
            </p:nvSpPr>
            <p:spPr>
              <a:xfrm>
                <a:off x="838200" y="1825624"/>
                <a:ext cx="10515600" cy="4801543"/>
              </a:xfrm>
            </p:spPr>
            <p:txBody>
              <a:bodyPr>
                <a:normAutofit/>
              </a:bodyPr>
              <a:lstStyle/>
              <a:p>
                <a:pPr lvl="1"/>
                <a:r>
                  <a:rPr lang="en-US"/>
                  <a:t>Likelihood Ratio +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.898</m:t>
                        </m:r>
                      </m:num>
                      <m:den>
                        <m:r>
                          <a:rPr lang="en-US" i="1">
                            <a:solidFill>
                              <a:srgbClr val="FF0000"/>
                            </a:solidFill>
                            <a:latin typeface="Cambria Math" panose="02040503050406030204" pitchFamily="18" charset="0"/>
                          </a:rPr>
                          <m:t>1−.937</m:t>
                        </m:r>
                      </m:den>
                    </m:f>
                    <m:r>
                      <a:rPr lang="en-US" i="1">
                        <a:solidFill>
                          <a:srgbClr val="FF0000"/>
                        </a:solidFill>
                        <a:latin typeface="Cambria Math" panose="02040503050406030204" pitchFamily="18" charset="0"/>
                      </a:rPr>
                      <m:t>=14.182</m:t>
                    </m:r>
                  </m:oMath>
                </a14:m>
                <a:endParaRPr lang="en-US"/>
              </a:p>
              <a:p>
                <a:pPr lvl="1"/>
                <a:endParaRPr lang="en-US"/>
              </a:p>
              <a:p>
                <a:pPr lvl="1"/>
                <a:r>
                  <a:rPr lang="en-US"/>
                  <a:t>Likelihood Ratio -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1−.898</m:t>
                        </m:r>
                      </m:num>
                      <m:den>
                        <m:r>
                          <a:rPr lang="en-US" i="1">
                            <a:solidFill>
                              <a:srgbClr val="FF0000"/>
                            </a:solidFill>
                            <a:latin typeface="Cambria Math" panose="02040503050406030204" pitchFamily="18" charset="0"/>
                          </a:rPr>
                          <m:t>.937</m:t>
                        </m:r>
                      </m:den>
                    </m:f>
                    <m:r>
                      <a:rPr lang="en-US" i="1">
                        <a:solidFill>
                          <a:srgbClr val="FF0000"/>
                        </a:solidFill>
                        <a:latin typeface="Cambria Math" panose="02040503050406030204" pitchFamily="18" charset="0"/>
                      </a:rPr>
                      <m:t>=.108</m:t>
                    </m:r>
                  </m:oMath>
                </a14:m>
                <a:endParaRPr lang="en-US"/>
              </a:p>
              <a:p>
                <a:pPr lvl="1"/>
                <a:endParaRPr lang="en-US"/>
              </a:p>
              <a:p>
                <a:pPr lvl="1"/>
                <a:endParaRPr lang="en-US"/>
              </a:p>
              <a:p>
                <a:pPr lvl="1"/>
                <a:r>
                  <a:rPr lang="en-US"/>
                  <a:t>Positive Predictive Value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168</m:t>
                        </m:r>
                      </m:num>
                      <m:den>
                        <m:r>
                          <a:rPr lang="en-US" i="1">
                            <a:solidFill>
                              <a:srgbClr val="FF0000"/>
                            </a:solidFill>
                            <a:latin typeface="Cambria Math" panose="02040503050406030204" pitchFamily="18" charset="0"/>
                          </a:rPr>
                          <m:t>168+14</m:t>
                        </m:r>
                      </m:den>
                    </m:f>
                    <m:r>
                      <a:rPr lang="en-US" i="1">
                        <a:solidFill>
                          <a:srgbClr val="FF0000"/>
                        </a:solidFill>
                        <a:latin typeface="Cambria Math" panose="02040503050406030204" pitchFamily="18" charset="0"/>
                      </a:rPr>
                      <m:t>=.923</m:t>
                    </m:r>
                  </m:oMath>
                </a14:m>
                <a:r>
                  <a:rPr lang="en-US">
                    <a:solidFill>
                      <a:srgbClr val="FF0000"/>
                    </a:solidFill>
                  </a:rPr>
                  <a:t> or 92.3% </a:t>
                </a:r>
              </a:p>
              <a:p>
                <a:pPr lvl="1"/>
                <a:endParaRPr lang="en-US">
                  <a:solidFill>
                    <a:srgbClr val="FF0000"/>
                  </a:solidFill>
                </a:endParaRPr>
              </a:p>
              <a:p>
                <a:pPr lvl="1"/>
                <a:r>
                  <a:rPr lang="en-US"/>
                  <a:t>Negative Predictive Value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207</m:t>
                        </m:r>
                      </m:num>
                      <m:den>
                        <m:r>
                          <a:rPr lang="en-US" i="1">
                            <a:solidFill>
                              <a:srgbClr val="FF0000"/>
                            </a:solidFill>
                            <a:latin typeface="Cambria Math" panose="02040503050406030204" pitchFamily="18" charset="0"/>
                          </a:rPr>
                          <m:t>207+19</m:t>
                        </m:r>
                      </m:den>
                    </m:f>
                    <m:r>
                      <a:rPr lang="en-US" i="1">
                        <a:solidFill>
                          <a:srgbClr val="FF0000"/>
                        </a:solidFill>
                        <a:latin typeface="Cambria Math" panose="02040503050406030204" pitchFamily="18" charset="0"/>
                      </a:rPr>
                      <m:t>=.916</m:t>
                    </m:r>
                  </m:oMath>
                </a14:m>
                <a:r>
                  <a:rPr lang="en-US">
                    <a:solidFill>
                      <a:srgbClr val="FF0000"/>
                    </a:solidFill>
                  </a:rPr>
                  <a:t> or 91.6%</a:t>
                </a:r>
              </a:p>
              <a:p>
                <a:pPr lvl="1"/>
                <a:endParaRPr lang="en-US"/>
              </a:p>
              <a:p>
                <a:endParaRPr lang="en-US"/>
              </a:p>
            </p:txBody>
          </p:sp>
        </mc:Choice>
        <mc:Fallback xmlns="">
          <p:sp>
            <p:nvSpPr>
              <p:cNvPr id="7" name="Content Placeholder 6">
                <a:extLst>
                  <a:ext uri="{FF2B5EF4-FFF2-40B4-BE49-F238E27FC236}">
                    <a16:creationId xmlns:a16="http://schemas.microsoft.com/office/drawing/2014/main" id="{DE6BCD9F-38F9-42FE-8842-1E0E7F6454AF}"/>
                  </a:ext>
                </a:extLst>
              </p:cNvPr>
              <p:cNvSpPr>
                <a:spLocks noGrp="1" noRot="1" noChangeAspect="1" noMove="1" noResize="1" noEditPoints="1" noAdjustHandles="1" noChangeArrowheads="1" noChangeShapeType="1" noTextEdit="1"/>
              </p:cNvSpPr>
              <p:nvPr>
                <p:ph idx="1"/>
              </p:nvPr>
            </p:nvSpPr>
            <p:spPr>
              <a:xfrm>
                <a:off x="838200" y="1825624"/>
                <a:ext cx="10515600" cy="4801543"/>
              </a:xfrm>
              <a:blipFill>
                <a:blip r:embed="rId7"/>
                <a:stretch>
                  <a:fillRect t="-254"/>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9D919580-6CC4-4C52-AF7F-F0EA13C9D09B}"/>
              </a:ext>
            </a:extLst>
          </p:cNvPr>
          <p:cNvGraphicFramePr>
            <a:graphicFrameLocks noGrp="1"/>
          </p:cNvGraphicFramePr>
          <p:nvPr/>
        </p:nvGraphicFramePr>
        <p:xfrm>
          <a:off x="143610" y="291595"/>
          <a:ext cx="7169150" cy="1308927"/>
        </p:xfrm>
        <a:graphic>
          <a:graphicData uri="http://schemas.openxmlformats.org/drawingml/2006/table">
            <a:tbl>
              <a:tblPr firstRow="1" firstCol="1" bandRow="1">
                <a:tableStyleId>{2D5ABB26-0587-4C30-8999-92F81FD0307C}</a:tableStyleId>
              </a:tblPr>
              <a:tblGrid>
                <a:gridCol w="2295081">
                  <a:extLst>
                    <a:ext uri="{9D8B030D-6E8A-4147-A177-3AD203B41FA5}">
                      <a16:colId xmlns:a16="http://schemas.microsoft.com/office/drawing/2014/main" val="4105994896"/>
                    </a:ext>
                  </a:extLst>
                </a:gridCol>
                <a:gridCol w="1484249">
                  <a:extLst>
                    <a:ext uri="{9D8B030D-6E8A-4147-A177-3AD203B41FA5}">
                      <a16:colId xmlns:a16="http://schemas.microsoft.com/office/drawing/2014/main" val="1272993993"/>
                    </a:ext>
                  </a:extLst>
                </a:gridCol>
                <a:gridCol w="2105977">
                  <a:extLst>
                    <a:ext uri="{9D8B030D-6E8A-4147-A177-3AD203B41FA5}">
                      <a16:colId xmlns:a16="http://schemas.microsoft.com/office/drawing/2014/main" val="3862424981"/>
                    </a:ext>
                  </a:extLst>
                </a:gridCol>
                <a:gridCol w="1283843">
                  <a:extLst>
                    <a:ext uri="{9D8B030D-6E8A-4147-A177-3AD203B41FA5}">
                      <a16:colId xmlns:a16="http://schemas.microsoft.com/office/drawing/2014/main" val="5566994"/>
                    </a:ext>
                  </a:extLst>
                </a:gridCol>
              </a:tblGrid>
              <a:tr h="0">
                <a:tc>
                  <a:txBody>
                    <a:bodyPr/>
                    <a:lstStyle/>
                    <a:p>
                      <a:pPr>
                        <a:lnSpc>
                          <a:spcPct val="107000"/>
                        </a:lnSpc>
                        <a:spcAft>
                          <a:spcPts val="0"/>
                        </a:spcAft>
                      </a:pPr>
                      <a:r>
                        <a:rPr lang="en-US" sz="2800">
                          <a:effectLst/>
                        </a:rPr>
                        <a:t>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2800">
                          <a:effectLst/>
                        </a:rPr>
                        <a:t>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Leptospirosis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Control</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82589"/>
                  </a:ext>
                </a:extLst>
              </a:tr>
              <a:tr h="0">
                <a:tc rowSpan="2">
                  <a:txBody>
                    <a:bodyPr/>
                    <a:lstStyle/>
                    <a:p>
                      <a:pPr>
                        <a:lnSpc>
                          <a:spcPct val="107000"/>
                        </a:lnSpc>
                        <a:spcAft>
                          <a:spcPts val="0"/>
                        </a:spcAft>
                      </a:pPr>
                      <a:r>
                        <a:rPr lang="en-US" sz="2800">
                          <a:effectLst/>
                        </a:rPr>
                        <a:t>IgM RDT assay</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2800">
                          <a:effectLst/>
                        </a:rPr>
                        <a:t>Positive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168</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14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6137271"/>
                  </a:ext>
                </a:extLst>
              </a:tr>
              <a:tr h="0">
                <a:tc vMerge="1">
                  <a:txBody>
                    <a:bodyPr/>
                    <a:lstStyle/>
                    <a:p>
                      <a:endParaRPr lang="en-US"/>
                    </a:p>
                  </a:txBody>
                  <a:tcPr/>
                </a:tc>
                <a:tc>
                  <a:txBody>
                    <a:bodyPr/>
                    <a:lstStyle/>
                    <a:p>
                      <a:pPr>
                        <a:lnSpc>
                          <a:spcPct val="107000"/>
                        </a:lnSpc>
                        <a:spcAft>
                          <a:spcPts val="0"/>
                        </a:spcAft>
                      </a:pPr>
                      <a:r>
                        <a:rPr lang="en-US" sz="2800">
                          <a:effectLst/>
                        </a:rPr>
                        <a:t>Negative</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19</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800">
                          <a:effectLst/>
                        </a:rPr>
                        <a:t>207</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3729322"/>
                  </a:ext>
                </a:extLst>
              </a:tr>
            </a:tbl>
          </a:graphicData>
        </a:graphic>
      </p:graphicFrame>
      <p:sp>
        <p:nvSpPr>
          <p:cNvPr id="2" name="Slide Number Placeholder 1">
            <a:extLst>
              <a:ext uri="{FF2B5EF4-FFF2-40B4-BE49-F238E27FC236}">
                <a16:creationId xmlns:a16="http://schemas.microsoft.com/office/drawing/2014/main" id="{B15882BA-E9BF-47F8-86B8-FD5A428D8D86}"/>
              </a:ext>
            </a:extLst>
          </p:cNvPr>
          <p:cNvSpPr>
            <a:spLocks noGrp="1"/>
          </p:cNvSpPr>
          <p:nvPr>
            <p:ph type="sldNum" sz="quarter" idx="12"/>
          </p:nvPr>
        </p:nvSpPr>
        <p:spPr/>
        <p:txBody>
          <a:bodyPr/>
          <a:lstStyle/>
          <a:p>
            <a:fld id="{98505B74-C043-43EB-B7F7-1CE882BEB3D1}" type="slidenum">
              <a:rPr lang="en-US" smtClean="0"/>
              <a:pPr/>
              <a:t>78</a:t>
            </a:fld>
            <a:endParaRPr lang="en-US"/>
          </a:p>
        </p:txBody>
      </p:sp>
      <p:sp>
        <p:nvSpPr>
          <p:cNvPr id="6" name="Rectangle 5" hidden="1">
            <a:extLst>
              <a:ext uri="{FF2B5EF4-FFF2-40B4-BE49-F238E27FC236}">
                <a16:creationId xmlns:a16="http://schemas.microsoft.com/office/drawing/2014/main" id="{2D884B92-F44E-4228-A7EF-172344ABFCC7}"/>
              </a:ext>
            </a:extLst>
          </p:cNvPr>
          <p:cNvSpPr/>
          <p:nvPr>
            <p:custDataLst>
              <p:tags r:id="rId1"/>
            </p:custDataLst>
          </p:nvPr>
        </p:nvSpPr>
        <p:spPr>
          <a:xfrm>
            <a:off x="4041913" y="1825623"/>
            <a:ext cx="5406887" cy="701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hidden="1">
            <a:extLst>
              <a:ext uri="{FF2B5EF4-FFF2-40B4-BE49-F238E27FC236}">
                <a16:creationId xmlns:a16="http://schemas.microsoft.com/office/drawing/2014/main" id="{D395C1C4-4513-4A6A-BD84-998EE6073798}"/>
              </a:ext>
            </a:extLst>
          </p:cNvPr>
          <p:cNvSpPr/>
          <p:nvPr>
            <p:custDataLst>
              <p:tags r:id="rId2"/>
            </p:custDataLst>
          </p:nvPr>
        </p:nvSpPr>
        <p:spPr>
          <a:xfrm>
            <a:off x="3892180" y="2752402"/>
            <a:ext cx="5406887" cy="701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a:extLst>
              <a:ext uri="{FF2B5EF4-FFF2-40B4-BE49-F238E27FC236}">
                <a16:creationId xmlns:a16="http://schemas.microsoft.com/office/drawing/2014/main" id="{FCF79469-96A2-4A5A-A2B2-6D3350583F75}"/>
              </a:ext>
            </a:extLst>
          </p:cNvPr>
          <p:cNvSpPr/>
          <p:nvPr>
            <p:custDataLst>
              <p:tags r:id="rId3"/>
            </p:custDataLst>
          </p:nvPr>
        </p:nvSpPr>
        <p:spPr>
          <a:xfrm>
            <a:off x="5022480" y="3920315"/>
            <a:ext cx="5406887" cy="701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hidden="1">
            <a:extLst>
              <a:ext uri="{FF2B5EF4-FFF2-40B4-BE49-F238E27FC236}">
                <a16:creationId xmlns:a16="http://schemas.microsoft.com/office/drawing/2014/main" id="{48C743BA-5559-4365-AD5B-F27A52D1603B}"/>
              </a:ext>
            </a:extLst>
          </p:cNvPr>
          <p:cNvSpPr/>
          <p:nvPr>
            <p:custDataLst>
              <p:tags r:id="rId4"/>
            </p:custDataLst>
          </p:nvPr>
        </p:nvSpPr>
        <p:spPr>
          <a:xfrm>
            <a:off x="5263780" y="5040932"/>
            <a:ext cx="5406887" cy="701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065300C0-E2CB-4743-9D08-913681FA15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3809" y="0"/>
            <a:ext cx="2186604" cy="14681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1C17C129-E66D-4682-87F6-4FA8FC5B943A}"/>
                  </a:ext>
                </a:extLst>
              </p14:cNvPr>
              <p14:cNvContentPartPr/>
              <p14:nvPr/>
            </p14:nvContentPartPr>
            <p14:xfrm>
              <a:off x="7045920" y="1703160"/>
              <a:ext cx="4244760" cy="1337760"/>
            </p14:xfrm>
          </p:contentPart>
        </mc:Choice>
        <mc:Fallback xmlns="">
          <p:pic>
            <p:nvPicPr>
              <p:cNvPr id="3" name="Ink 2">
                <a:extLst>
                  <a:ext uri="{FF2B5EF4-FFF2-40B4-BE49-F238E27FC236}">
                    <a16:creationId xmlns:a16="http://schemas.microsoft.com/office/drawing/2014/main" id="{1C17C129-E66D-4682-87F6-4FA8FC5B943A}"/>
                  </a:ext>
                </a:extLst>
              </p:cNvPr>
              <p:cNvPicPr/>
              <p:nvPr/>
            </p:nvPicPr>
            <p:blipFill>
              <a:blip r:embed="rId10"/>
              <a:stretch>
                <a:fillRect/>
              </a:stretch>
            </p:blipFill>
            <p:spPr>
              <a:xfrm>
                <a:off x="7036560" y="1693800"/>
                <a:ext cx="4263480" cy="1356480"/>
              </a:xfrm>
              <a:prstGeom prst="rect">
                <a:avLst/>
              </a:prstGeom>
            </p:spPr>
          </p:pic>
        </mc:Fallback>
      </mc:AlternateContent>
    </p:spTree>
    <p:extLst>
      <p:ext uri="{BB962C8B-B14F-4D97-AF65-F5344CB8AC3E}">
        <p14:creationId xmlns:p14="http://schemas.microsoft.com/office/powerpoint/2010/main" val="418902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ABED-5D82-44B3-9633-2021FA44BBCD}"/>
              </a:ext>
            </a:extLst>
          </p:cNvPr>
          <p:cNvSpPr>
            <a:spLocks noGrp="1"/>
          </p:cNvSpPr>
          <p:nvPr>
            <p:ph type="title"/>
          </p:nvPr>
        </p:nvSpPr>
        <p:spPr/>
        <p:txBody>
          <a:bodyPr/>
          <a:lstStyle/>
          <a:p>
            <a:r>
              <a:rPr lang="en-CA"/>
              <a:t>References &amp; Credits</a:t>
            </a:r>
          </a:p>
        </p:txBody>
      </p:sp>
      <p:sp>
        <p:nvSpPr>
          <p:cNvPr id="3" name="Text Placeholder 2">
            <a:extLst>
              <a:ext uri="{FF2B5EF4-FFF2-40B4-BE49-F238E27FC236}">
                <a16:creationId xmlns:a16="http://schemas.microsoft.com/office/drawing/2014/main" id="{36C5F8F7-A175-4082-BE67-B12660E9DCFD}"/>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857C6E29-A79E-479C-9623-94BB7911F19E}"/>
              </a:ext>
            </a:extLst>
          </p:cNvPr>
          <p:cNvSpPr>
            <a:spLocks noGrp="1"/>
          </p:cNvSpPr>
          <p:nvPr>
            <p:ph type="sldNum" sz="quarter" idx="12"/>
          </p:nvPr>
        </p:nvSpPr>
        <p:spPr/>
        <p:txBody>
          <a:bodyPr/>
          <a:lstStyle/>
          <a:p>
            <a:fld id="{98505B74-C043-43EB-B7F7-1CE882BEB3D1}" type="slidenum">
              <a:rPr lang="en-US" smtClean="0"/>
              <a:t>79</a:t>
            </a:fld>
            <a:endParaRPr lang="en-US"/>
          </a:p>
        </p:txBody>
      </p:sp>
    </p:spTree>
    <p:extLst>
      <p:ext uri="{BB962C8B-B14F-4D97-AF65-F5344CB8AC3E}">
        <p14:creationId xmlns:p14="http://schemas.microsoft.com/office/powerpoint/2010/main" val="248435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344A-109B-4D8B-B944-73D766D903BF}"/>
              </a:ext>
            </a:extLst>
          </p:cNvPr>
          <p:cNvSpPr>
            <a:spLocks noGrp="1"/>
          </p:cNvSpPr>
          <p:nvPr>
            <p:ph type="title"/>
          </p:nvPr>
        </p:nvSpPr>
        <p:spPr/>
        <p:txBody>
          <a:bodyPr/>
          <a:lstStyle/>
          <a:p>
            <a:r>
              <a:rPr lang="en-CA"/>
              <a:t>Incidence</a:t>
            </a:r>
            <a:endParaRPr lang="en-US"/>
          </a:p>
        </p:txBody>
      </p:sp>
      <p:sp>
        <p:nvSpPr>
          <p:cNvPr id="3" name="Content Placeholder 2">
            <a:extLst>
              <a:ext uri="{FF2B5EF4-FFF2-40B4-BE49-F238E27FC236}">
                <a16:creationId xmlns:a16="http://schemas.microsoft.com/office/drawing/2014/main" id="{5867A124-0DE9-4D7E-BA6A-0A2272C5E46A}"/>
              </a:ext>
            </a:extLst>
          </p:cNvPr>
          <p:cNvSpPr>
            <a:spLocks noGrp="1"/>
          </p:cNvSpPr>
          <p:nvPr>
            <p:ph idx="1"/>
          </p:nvPr>
        </p:nvSpPr>
        <p:spPr/>
        <p:txBody>
          <a:bodyPr/>
          <a:lstStyle/>
          <a:p>
            <a:pPr marL="0" lvl="0" indent="0">
              <a:buNone/>
            </a:pPr>
            <a:r>
              <a:rPr lang="en-US" sz="2400" i="1">
                <a:solidFill>
                  <a:prstClr val="black"/>
                </a:solidFill>
              </a:rPr>
              <a:t>Example 2.3 </a:t>
            </a:r>
            <a:r>
              <a:rPr lang="en-US" sz="2400">
                <a:solidFill>
                  <a:prstClr val="black"/>
                </a:solidFill>
              </a:rPr>
              <a:t>Investigators seek to determine the incidence of influenza among nurses at three local hospitals. They identify 500 nurses who do not have influenza as of December 1, 2010, and follow them for the development of influenza over the next 3 months. They find that ten of the study nurses develop influenza during follow-up. </a:t>
            </a:r>
          </a:p>
          <a:p>
            <a:pPr marL="0" lvl="0" indent="0">
              <a:buNone/>
            </a:pPr>
            <a:r>
              <a:rPr lang="en-US" sz="2400">
                <a:solidFill>
                  <a:prstClr val="black"/>
                </a:solidFill>
              </a:rPr>
              <a:t>What is the incidence rate of influenza?</a:t>
            </a:r>
          </a:p>
          <a:p>
            <a:pPr marL="0" lvl="0" indent="0">
              <a:buNone/>
            </a:pPr>
            <a:r>
              <a:rPr lang="en-CA" sz="2400">
                <a:solidFill>
                  <a:prstClr val="black"/>
                </a:solidFill>
              </a:rPr>
              <a:t>N</a:t>
            </a:r>
            <a:r>
              <a:rPr lang="en-US" sz="2400" err="1">
                <a:solidFill>
                  <a:prstClr val="black"/>
                </a:solidFill>
              </a:rPr>
              <a:t>eed</a:t>
            </a:r>
            <a:r>
              <a:rPr lang="en-US" sz="2400">
                <a:solidFill>
                  <a:prstClr val="black"/>
                </a:solidFill>
              </a:rPr>
              <a:t> to know person-time at risk. Suppose it is 1200 months. </a:t>
            </a:r>
          </a:p>
          <a:p>
            <a:pPr marL="0" indent="0">
              <a:buNone/>
            </a:pPr>
            <a:endParaRPr lang="en-US"/>
          </a:p>
        </p:txBody>
      </p:sp>
      <p:sp>
        <p:nvSpPr>
          <p:cNvPr id="4" name="Rectangle 3">
            <a:extLst>
              <a:ext uri="{FF2B5EF4-FFF2-40B4-BE49-F238E27FC236}">
                <a16:creationId xmlns:a16="http://schemas.microsoft.com/office/drawing/2014/main" id="{463898EC-3054-4046-B59A-5D1663432A05}"/>
              </a:ext>
            </a:extLst>
          </p:cNvPr>
          <p:cNvSpPr/>
          <p:nvPr/>
        </p:nvSpPr>
        <p:spPr>
          <a:xfrm>
            <a:off x="0" y="6596390"/>
            <a:ext cx="11751365" cy="261610"/>
          </a:xfrm>
          <a:prstGeom prst="rect">
            <a:avLst/>
          </a:prstGeom>
        </p:spPr>
        <p:txBody>
          <a:bodyPr wrap="square">
            <a:spAutoFit/>
          </a:bodyPr>
          <a:lstStyle/>
          <a:p>
            <a:r>
              <a:rPr lang="en-US" sz="1100">
                <a:latin typeface="Calibri" panose="020F0502020204030204" pitchFamily="34" charset="0"/>
                <a:ea typeface="Calibri" panose="020F0502020204030204" pitchFamily="34" charset="0"/>
              </a:rPr>
              <a:t>Example 2.3 from Kestenbaum B. </a:t>
            </a:r>
            <a:r>
              <a:rPr lang="en-US" sz="1100" i="1">
                <a:latin typeface="Calibri" panose="020F0502020204030204" pitchFamily="34" charset="0"/>
                <a:ea typeface="Calibri" panose="020F0502020204030204" pitchFamily="34" charset="0"/>
              </a:rPr>
              <a:t>Epidemiology and Biostatistics: An Introduction to Clinical Research</a:t>
            </a:r>
            <a:r>
              <a:rPr lang="en-US" sz="1100">
                <a:latin typeface="Calibri" panose="020F0502020204030204" pitchFamily="34" charset="0"/>
                <a:ea typeface="Calibri" panose="020F0502020204030204" pitchFamily="34" charset="0"/>
              </a:rPr>
              <a:t>. Second edition. (Weiss NS, </a:t>
            </a:r>
            <a:r>
              <a:rPr lang="en-US" sz="1100" err="1">
                <a:latin typeface="Calibri" panose="020F0502020204030204" pitchFamily="34" charset="0"/>
                <a:ea typeface="Calibri" panose="020F0502020204030204" pitchFamily="34" charset="0"/>
              </a:rPr>
              <a:t>Shoben</a:t>
            </a:r>
            <a:r>
              <a:rPr lang="en-US" sz="1100">
                <a:latin typeface="Calibri" panose="020F0502020204030204" pitchFamily="34" charset="0"/>
                <a:ea typeface="Calibri" panose="020F0502020204030204" pitchFamily="34" charset="0"/>
              </a:rPr>
              <a:t> A, eds.). Cham: Springer; 2019.</a:t>
            </a:r>
            <a:endParaRPr lang="en-US" sz="1100"/>
          </a:p>
        </p:txBody>
      </p:sp>
      <p:sp>
        <p:nvSpPr>
          <p:cNvPr id="5" name="Slide Number Placeholder 4">
            <a:extLst>
              <a:ext uri="{FF2B5EF4-FFF2-40B4-BE49-F238E27FC236}">
                <a16:creationId xmlns:a16="http://schemas.microsoft.com/office/drawing/2014/main" id="{3787E23B-ACFA-4F22-8E94-7910E805EE66}"/>
              </a:ext>
            </a:extLst>
          </p:cNvPr>
          <p:cNvSpPr>
            <a:spLocks noGrp="1"/>
          </p:cNvSpPr>
          <p:nvPr>
            <p:ph type="sldNum" sz="quarter" idx="12"/>
          </p:nvPr>
        </p:nvSpPr>
        <p:spPr/>
        <p:txBody>
          <a:bodyPr/>
          <a:lstStyle/>
          <a:p>
            <a:fld id="{98505B74-C043-43EB-B7F7-1CE882BEB3D1}" type="slidenum">
              <a:rPr lang="en-US" smtClean="0"/>
              <a:pPr/>
              <a:t>8</a:t>
            </a:fld>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106A7D9-C2BE-4EC7-A54D-86F675EA3EA8}"/>
                  </a:ext>
                </a:extLst>
              </p14:cNvPr>
              <p14:cNvContentPartPr/>
              <p14:nvPr/>
            </p14:nvContentPartPr>
            <p14:xfrm>
              <a:off x="1337040" y="365040"/>
              <a:ext cx="10207080" cy="5568840"/>
            </p14:xfrm>
          </p:contentPart>
        </mc:Choice>
        <mc:Fallback xmlns="">
          <p:pic>
            <p:nvPicPr>
              <p:cNvPr id="6" name="Ink 5">
                <a:extLst>
                  <a:ext uri="{FF2B5EF4-FFF2-40B4-BE49-F238E27FC236}">
                    <a16:creationId xmlns:a16="http://schemas.microsoft.com/office/drawing/2014/main" id="{7106A7D9-C2BE-4EC7-A54D-86F675EA3EA8}"/>
                  </a:ext>
                </a:extLst>
              </p:cNvPr>
              <p:cNvPicPr/>
              <p:nvPr/>
            </p:nvPicPr>
            <p:blipFill>
              <a:blip r:embed="rId4"/>
              <a:stretch>
                <a:fillRect/>
              </a:stretch>
            </p:blipFill>
            <p:spPr>
              <a:xfrm>
                <a:off x="1327680" y="355680"/>
                <a:ext cx="10225800" cy="5587560"/>
              </a:xfrm>
              <a:prstGeom prst="rect">
                <a:avLst/>
              </a:prstGeom>
            </p:spPr>
          </p:pic>
        </mc:Fallback>
      </mc:AlternateContent>
    </p:spTree>
    <p:extLst>
      <p:ext uri="{BB962C8B-B14F-4D97-AF65-F5344CB8AC3E}">
        <p14:creationId xmlns:p14="http://schemas.microsoft.com/office/powerpoint/2010/main" val="383305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3DD5-D13D-47F9-BA01-A468E64BA3E7}"/>
              </a:ext>
            </a:extLst>
          </p:cNvPr>
          <p:cNvSpPr>
            <a:spLocks noGrp="1"/>
          </p:cNvSpPr>
          <p:nvPr>
            <p:ph type="title"/>
          </p:nvPr>
        </p:nvSpPr>
        <p:spPr/>
        <p:txBody>
          <a:bodyPr/>
          <a:lstStyle/>
          <a:p>
            <a:r>
              <a:rPr lang="en-CA"/>
              <a:t>This presentation</a:t>
            </a:r>
          </a:p>
        </p:txBody>
      </p:sp>
      <p:sp>
        <p:nvSpPr>
          <p:cNvPr id="3" name="Content Placeholder 2">
            <a:extLst>
              <a:ext uri="{FF2B5EF4-FFF2-40B4-BE49-F238E27FC236}">
                <a16:creationId xmlns:a16="http://schemas.microsoft.com/office/drawing/2014/main" id="{1C67CCF1-D00A-44AD-BC27-F197B851C312}"/>
              </a:ext>
            </a:extLst>
          </p:cNvPr>
          <p:cNvSpPr>
            <a:spLocks noGrp="1"/>
          </p:cNvSpPr>
          <p:nvPr>
            <p:ph idx="1"/>
          </p:nvPr>
        </p:nvSpPr>
        <p:spPr/>
        <p:txBody>
          <a:bodyPr/>
          <a:lstStyle/>
          <a:p>
            <a:r>
              <a:rPr lang="en-CA"/>
              <a:t>Slides for this presentation will be made available online</a:t>
            </a:r>
          </a:p>
          <a:p>
            <a:r>
              <a:rPr lang="en-CA"/>
              <a:t>A handout with additional practice problems is also online (with solutions)</a:t>
            </a:r>
          </a:p>
          <a:p>
            <a:pPr marL="0" indent="0" algn="ctr">
              <a:buNone/>
            </a:pPr>
            <a:r>
              <a:rPr lang="en-CA" sz="3600">
                <a:highlight>
                  <a:srgbClr val="FFFF00"/>
                </a:highlight>
                <a:latin typeface="Consolas" panose="020B0609020204030204" pitchFamily="49" charset="0"/>
              </a:rPr>
              <a:t>https://tinyurl.com/2rbe225y</a:t>
            </a:r>
          </a:p>
          <a:p>
            <a:pPr marL="0" indent="0" algn="ctr">
              <a:buNone/>
            </a:pPr>
            <a:r>
              <a:rPr lang="en-CA" sz="2400">
                <a:hlinkClick r:id="rId2"/>
              </a:rPr>
              <a:t>https://github.com/douglaswhitaker/public-files/tree/main/biostatistics</a:t>
            </a:r>
            <a:r>
              <a:rPr lang="en-CA" sz="2400"/>
              <a:t> </a:t>
            </a:r>
          </a:p>
          <a:p>
            <a:pPr marL="0" indent="0">
              <a:buNone/>
            </a:pPr>
            <a:endParaRPr lang="en-CA" sz="2400"/>
          </a:p>
          <a:p>
            <a:r>
              <a:rPr lang="en-CA"/>
              <a:t>These files will be available at this URL for at least 6 months </a:t>
            </a:r>
          </a:p>
          <a:p>
            <a:pPr lvl="1"/>
            <a:r>
              <a:rPr lang="en-CA"/>
              <a:t>(If they move before that, there will be new links at that URL to take you to them.)</a:t>
            </a:r>
          </a:p>
          <a:p>
            <a:pPr marL="0" indent="0">
              <a:buNone/>
            </a:pPr>
            <a:endParaRPr lang="en-CA" sz="2400"/>
          </a:p>
        </p:txBody>
      </p:sp>
      <p:sp>
        <p:nvSpPr>
          <p:cNvPr id="4" name="Slide Number Placeholder 3">
            <a:extLst>
              <a:ext uri="{FF2B5EF4-FFF2-40B4-BE49-F238E27FC236}">
                <a16:creationId xmlns:a16="http://schemas.microsoft.com/office/drawing/2014/main" id="{CE6B1061-AEFD-48F5-A793-9745A48D6AB3}"/>
              </a:ext>
            </a:extLst>
          </p:cNvPr>
          <p:cNvSpPr>
            <a:spLocks noGrp="1"/>
          </p:cNvSpPr>
          <p:nvPr>
            <p:ph type="sldNum" sz="quarter" idx="12"/>
          </p:nvPr>
        </p:nvSpPr>
        <p:spPr/>
        <p:txBody>
          <a:bodyPr/>
          <a:lstStyle/>
          <a:p>
            <a:fld id="{98505B74-C043-43EB-B7F7-1CE882BEB3D1}" type="slidenum">
              <a:rPr lang="en-US" smtClean="0"/>
              <a:pPr/>
              <a:t>80</a:t>
            </a:fld>
            <a:endParaRPr lang="en-US"/>
          </a:p>
        </p:txBody>
      </p:sp>
    </p:spTree>
    <p:extLst>
      <p:ext uri="{BB962C8B-B14F-4D97-AF65-F5344CB8AC3E}">
        <p14:creationId xmlns:p14="http://schemas.microsoft.com/office/powerpoint/2010/main" val="3711039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2385-DE19-4C5E-8B35-D903E0AD2FFF}"/>
              </a:ext>
            </a:extLst>
          </p:cNvPr>
          <p:cNvSpPr>
            <a:spLocks noGrp="1"/>
          </p:cNvSpPr>
          <p:nvPr>
            <p:ph type="title"/>
          </p:nvPr>
        </p:nvSpPr>
        <p:spPr/>
        <p:txBody>
          <a:bodyPr/>
          <a:lstStyle/>
          <a:p>
            <a:r>
              <a:rPr lang="en-CA"/>
              <a:t>Online Resources</a:t>
            </a:r>
            <a:endParaRPr lang="en-US"/>
          </a:p>
        </p:txBody>
      </p:sp>
      <p:sp>
        <p:nvSpPr>
          <p:cNvPr id="3" name="Content Placeholder 2">
            <a:extLst>
              <a:ext uri="{FF2B5EF4-FFF2-40B4-BE49-F238E27FC236}">
                <a16:creationId xmlns:a16="http://schemas.microsoft.com/office/drawing/2014/main" id="{5443EFB6-E2BD-41F4-A820-ECE35402BCB6}"/>
              </a:ext>
            </a:extLst>
          </p:cNvPr>
          <p:cNvSpPr>
            <a:spLocks noGrp="1"/>
          </p:cNvSpPr>
          <p:nvPr>
            <p:ph idx="1"/>
          </p:nvPr>
        </p:nvSpPr>
        <p:spPr/>
        <p:txBody>
          <a:bodyPr/>
          <a:lstStyle/>
          <a:p>
            <a:r>
              <a:rPr lang="en-CA" i="1"/>
              <a:t>The Little Handbook of Statistical Practice</a:t>
            </a:r>
          </a:p>
          <a:p>
            <a:pPr lvl="1"/>
            <a:r>
              <a:rPr lang="en-US" b="1">
                <a:hlinkClick r:id="rId3"/>
              </a:rPr>
              <a:t>StatisticalPractice.com</a:t>
            </a:r>
            <a:r>
              <a:rPr lang="en-US" b="1"/>
              <a:t> </a:t>
            </a:r>
            <a:r>
              <a:rPr lang="en-US"/>
              <a:t>redirects to </a:t>
            </a:r>
            <a:r>
              <a:rPr lang="en-US" sz="1600">
                <a:hlinkClick r:id="rId4"/>
              </a:rPr>
              <a:t>http://www.jerrydallal.com/LHSP/LHSP.HTM</a:t>
            </a:r>
            <a:endParaRPr lang="en-US" b="1"/>
          </a:p>
          <a:p>
            <a:pPr lvl="1"/>
            <a:r>
              <a:rPr lang="en-CA"/>
              <a:t>Old but good</a:t>
            </a:r>
          </a:p>
          <a:p>
            <a:endParaRPr lang="en-US"/>
          </a:p>
          <a:p>
            <a:pPr marL="0" indent="0">
              <a:buNone/>
            </a:pPr>
            <a:endParaRPr lang="en-US"/>
          </a:p>
        </p:txBody>
      </p:sp>
      <p:sp>
        <p:nvSpPr>
          <p:cNvPr id="4" name="Slide Number Placeholder 3">
            <a:extLst>
              <a:ext uri="{FF2B5EF4-FFF2-40B4-BE49-F238E27FC236}">
                <a16:creationId xmlns:a16="http://schemas.microsoft.com/office/drawing/2014/main" id="{1F38B7DA-A8F4-419C-946E-26D291204527}"/>
              </a:ext>
            </a:extLst>
          </p:cNvPr>
          <p:cNvSpPr>
            <a:spLocks noGrp="1"/>
          </p:cNvSpPr>
          <p:nvPr>
            <p:ph type="sldNum" sz="quarter" idx="12"/>
          </p:nvPr>
        </p:nvSpPr>
        <p:spPr/>
        <p:txBody>
          <a:bodyPr/>
          <a:lstStyle/>
          <a:p>
            <a:fld id="{98505B74-C043-43EB-B7F7-1CE882BEB3D1}" type="slidenum">
              <a:rPr lang="en-US" smtClean="0"/>
              <a:pPr/>
              <a:t>81</a:t>
            </a:fld>
            <a:endParaRPr lang="en-US"/>
          </a:p>
        </p:txBody>
      </p:sp>
    </p:spTree>
    <p:extLst>
      <p:ext uri="{BB962C8B-B14F-4D97-AF65-F5344CB8AC3E}">
        <p14:creationId xmlns:p14="http://schemas.microsoft.com/office/powerpoint/2010/main" val="16601455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2578-71F4-455F-8F75-132397773ED1}"/>
              </a:ext>
            </a:extLst>
          </p:cNvPr>
          <p:cNvSpPr>
            <a:spLocks noGrp="1"/>
          </p:cNvSpPr>
          <p:nvPr>
            <p:ph type="title"/>
          </p:nvPr>
        </p:nvSpPr>
        <p:spPr/>
        <p:txBody>
          <a:bodyPr/>
          <a:lstStyle/>
          <a:p>
            <a:r>
              <a:rPr lang="en-CA"/>
              <a:t>References</a:t>
            </a:r>
            <a:endParaRPr lang="en-US"/>
          </a:p>
        </p:txBody>
      </p:sp>
      <p:sp>
        <p:nvSpPr>
          <p:cNvPr id="3" name="Content Placeholder 2">
            <a:extLst>
              <a:ext uri="{FF2B5EF4-FFF2-40B4-BE49-F238E27FC236}">
                <a16:creationId xmlns:a16="http://schemas.microsoft.com/office/drawing/2014/main" id="{8640C971-8C39-40C6-A82C-FBFB76B6726D}"/>
              </a:ext>
            </a:extLst>
          </p:cNvPr>
          <p:cNvSpPr>
            <a:spLocks noGrp="1"/>
          </p:cNvSpPr>
          <p:nvPr>
            <p:ph idx="1"/>
          </p:nvPr>
        </p:nvSpPr>
        <p:spPr/>
        <p:txBody>
          <a:bodyPr>
            <a:normAutofit fontScale="70000" lnSpcReduction="20000"/>
          </a:bodyPr>
          <a:lstStyle/>
          <a:p>
            <a:r>
              <a:rPr lang="en-US"/>
              <a:t>Case, C. &amp; Whitaker, D. (2016). Innocent until proven guilty: Exploring statistical power through simulations. </a:t>
            </a:r>
            <a:r>
              <a:rPr lang="en-US" i="1"/>
              <a:t>Mathematics Teacher, 109</a:t>
            </a:r>
            <a:r>
              <a:rPr lang="en-US"/>
              <a:t>(9), 686-692. https://www.jstor.org/stable/10.5951/mathteacher.109.9.0686</a:t>
            </a:r>
          </a:p>
          <a:p>
            <a:r>
              <a:rPr lang="en-US"/>
              <a:t>Harrington, D., D’Agostino, R. B., </a:t>
            </a:r>
            <a:r>
              <a:rPr lang="en-US" err="1"/>
              <a:t>Gatsonis</a:t>
            </a:r>
            <a:r>
              <a:rPr lang="en-US"/>
              <a:t>, C., Hogan, J. W., Hunter, D. J., Normand, S.-L. T., </a:t>
            </a:r>
            <a:r>
              <a:rPr lang="en-US" err="1"/>
              <a:t>Drazen</a:t>
            </a:r>
            <a:r>
              <a:rPr lang="en-US"/>
              <a:t>, J. M., &amp; Hamel, M. B. (2019). New Guidelines for Statistical Reporting in the </a:t>
            </a:r>
            <a:r>
              <a:rPr lang="en-US" i="1"/>
              <a:t>Journal</a:t>
            </a:r>
            <a:r>
              <a:rPr lang="en-US"/>
              <a:t>. </a:t>
            </a:r>
            <a:r>
              <a:rPr lang="en-US" i="1"/>
              <a:t>New England Journal of Medicine</a:t>
            </a:r>
            <a:r>
              <a:rPr lang="en-US"/>
              <a:t>, </a:t>
            </a:r>
            <a:r>
              <a:rPr lang="en-US" i="1"/>
              <a:t>381</a:t>
            </a:r>
            <a:r>
              <a:rPr lang="en-US"/>
              <a:t>(3), 285–286. </a:t>
            </a:r>
            <a:r>
              <a:rPr lang="en-US">
                <a:hlinkClick r:id="rId3"/>
              </a:rPr>
              <a:t>https://doi.org/10.1056/NEJMe1906559</a:t>
            </a:r>
            <a:endParaRPr lang="en-US"/>
          </a:p>
          <a:p>
            <a:r>
              <a:rPr lang="en-US"/>
              <a:t>Katz DL, Elmore JG, Wild DMG, Lucan SC, eds. </a:t>
            </a:r>
            <a:r>
              <a:rPr lang="en-US" i="1" err="1"/>
              <a:t>Jekel’s</a:t>
            </a:r>
            <a:r>
              <a:rPr lang="en-US" i="1"/>
              <a:t> Epidemiology, Biostatistics, Preventive Medicine, and Public Health</a:t>
            </a:r>
            <a:r>
              <a:rPr lang="en-US"/>
              <a:t>. 4th ed. Philadelphia, Pa. ; London: Saunders; 2014.</a:t>
            </a:r>
          </a:p>
          <a:p>
            <a:r>
              <a:rPr lang="en-US"/>
              <a:t>Kestenbaum B. </a:t>
            </a:r>
            <a:r>
              <a:rPr lang="en-US" i="1"/>
              <a:t>Epidemiology and Biostatistics: An Introduction to Clinical Research</a:t>
            </a:r>
            <a:r>
              <a:rPr lang="en-US"/>
              <a:t>. Second edition. (Weiss NS, </a:t>
            </a:r>
            <a:r>
              <a:rPr lang="en-US" err="1"/>
              <a:t>Shoben</a:t>
            </a:r>
            <a:r>
              <a:rPr lang="en-US"/>
              <a:t> A, eds.). Cham: Springer; 2019.</a:t>
            </a:r>
          </a:p>
          <a:p>
            <a:r>
              <a:rPr lang="en-US" err="1"/>
              <a:t>Noordzij</a:t>
            </a:r>
            <a:r>
              <a:rPr lang="en-US"/>
              <a:t> M, Dekker FW, Zoccali C, Jager KJ. Measures of Disease Frequency: Prevalence and Incidence. </a:t>
            </a:r>
            <a:r>
              <a:rPr lang="en-US" i="1"/>
              <a:t>Nephron Clin </a:t>
            </a:r>
            <a:r>
              <a:rPr lang="en-US" i="1" err="1"/>
              <a:t>Pract</a:t>
            </a:r>
            <a:r>
              <a:rPr lang="en-US"/>
              <a:t>. 2010;115(1):c17-c20. doi:10.1159/000286345</a:t>
            </a:r>
          </a:p>
          <a:p>
            <a:r>
              <a:rPr lang="en-US"/>
              <a:t>Porta MS, Greenland S, </a:t>
            </a:r>
            <a:r>
              <a:rPr lang="en-US" err="1"/>
              <a:t>Hernán</a:t>
            </a:r>
            <a:r>
              <a:rPr lang="en-US"/>
              <a:t> M, Silva I dos S, Last JM, International Epidemiological Association, eds. </a:t>
            </a:r>
            <a:r>
              <a:rPr lang="en-US" i="1"/>
              <a:t>A Dictionary of Epidemiology</a:t>
            </a:r>
            <a:r>
              <a:rPr lang="en-US"/>
              <a:t>. Six edition. Oxford: Oxford University Press; 2014.</a:t>
            </a:r>
          </a:p>
          <a:p>
            <a:r>
              <a:rPr lang="en-US"/>
              <a:t>Shapiro K, Brown SA. </a:t>
            </a:r>
            <a:r>
              <a:rPr lang="en-US" i="1" err="1"/>
              <a:t>RxPrep</a:t>
            </a:r>
            <a:r>
              <a:rPr lang="en-US" i="1"/>
              <a:t> Course Book: A Comprehensive Course for the NAPLEX® and CPJE</a:t>
            </a:r>
            <a:r>
              <a:rPr lang="en-US"/>
              <a:t>. </a:t>
            </a:r>
            <a:r>
              <a:rPr lang="en-US" err="1"/>
              <a:t>RxPrep</a:t>
            </a:r>
            <a:r>
              <a:rPr lang="en-US"/>
              <a:t>, Inc.; 2015.</a:t>
            </a:r>
          </a:p>
          <a:p>
            <a:endParaRPr lang="en-US"/>
          </a:p>
        </p:txBody>
      </p:sp>
      <p:sp>
        <p:nvSpPr>
          <p:cNvPr id="4" name="Slide Number Placeholder 3">
            <a:extLst>
              <a:ext uri="{FF2B5EF4-FFF2-40B4-BE49-F238E27FC236}">
                <a16:creationId xmlns:a16="http://schemas.microsoft.com/office/drawing/2014/main" id="{0CDD012F-9ACD-497E-8F5B-C55AD44D3998}"/>
              </a:ext>
            </a:extLst>
          </p:cNvPr>
          <p:cNvSpPr>
            <a:spLocks noGrp="1"/>
          </p:cNvSpPr>
          <p:nvPr>
            <p:ph type="sldNum" sz="quarter" idx="12"/>
          </p:nvPr>
        </p:nvSpPr>
        <p:spPr/>
        <p:txBody>
          <a:bodyPr/>
          <a:lstStyle/>
          <a:p>
            <a:fld id="{98505B74-C043-43EB-B7F7-1CE882BEB3D1}" type="slidenum">
              <a:rPr lang="en-US" smtClean="0"/>
              <a:pPr/>
              <a:t>82</a:t>
            </a:fld>
            <a:endParaRPr lang="en-US"/>
          </a:p>
        </p:txBody>
      </p:sp>
    </p:spTree>
    <p:extLst>
      <p:ext uri="{BB962C8B-B14F-4D97-AF65-F5344CB8AC3E}">
        <p14:creationId xmlns:p14="http://schemas.microsoft.com/office/powerpoint/2010/main" val="41500263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C143-4104-4909-9B5D-508F544BDD62}"/>
              </a:ext>
            </a:extLst>
          </p:cNvPr>
          <p:cNvSpPr>
            <a:spLocks noGrp="1"/>
          </p:cNvSpPr>
          <p:nvPr>
            <p:ph type="title"/>
          </p:nvPr>
        </p:nvSpPr>
        <p:spPr/>
        <p:txBody>
          <a:bodyPr/>
          <a:lstStyle/>
          <a:p>
            <a:r>
              <a:rPr lang="en-CA"/>
              <a:t>Studies Used in Examples</a:t>
            </a:r>
            <a:endParaRPr lang="en-US"/>
          </a:p>
        </p:txBody>
      </p:sp>
      <p:sp>
        <p:nvSpPr>
          <p:cNvPr id="3" name="Content Placeholder 2">
            <a:extLst>
              <a:ext uri="{FF2B5EF4-FFF2-40B4-BE49-F238E27FC236}">
                <a16:creationId xmlns:a16="http://schemas.microsoft.com/office/drawing/2014/main" id="{B17C4822-320B-40B6-BFB5-B632EA23C0DB}"/>
              </a:ext>
            </a:extLst>
          </p:cNvPr>
          <p:cNvSpPr>
            <a:spLocks noGrp="1"/>
          </p:cNvSpPr>
          <p:nvPr>
            <p:ph idx="1"/>
          </p:nvPr>
        </p:nvSpPr>
        <p:spPr>
          <a:xfrm>
            <a:off x="838200" y="1825624"/>
            <a:ext cx="10515600" cy="5032375"/>
          </a:xfrm>
        </p:spPr>
        <p:txBody>
          <a:bodyPr>
            <a:normAutofit fontScale="92500" lnSpcReduction="10000"/>
          </a:bodyPr>
          <a:lstStyle/>
          <a:p>
            <a:r>
              <a:rPr lang="en-US" sz="1800"/>
              <a:t>Christiansen SC, </a:t>
            </a:r>
            <a:r>
              <a:rPr lang="en-US" sz="1800" err="1"/>
              <a:t>Næss</a:t>
            </a:r>
            <a:r>
              <a:rPr lang="en-US" sz="1800"/>
              <a:t> IA, </a:t>
            </a:r>
            <a:r>
              <a:rPr lang="en-US" sz="1800" err="1"/>
              <a:t>Cannegieter</a:t>
            </a:r>
            <a:r>
              <a:rPr lang="en-US" sz="1800"/>
              <a:t> SC, </a:t>
            </a:r>
            <a:r>
              <a:rPr lang="en-US" sz="1800" err="1"/>
              <a:t>Hammerstrøm</a:t>
            </a:r>
            <a:r>
              <a:rPr lang="en-US" sz="1800"/>
              <a:t> J, </a:t>
            </a:r>
            <a:r>
              <a:rPr lang="en-US" sz="1800" err="1"/>
              <a:t>Rosendaal</a:t>
            </a:r>
            <a:r>
              <a:rPr lang="en-US" sz="1800"/>
              <a:t> FR, </a:t>
            </a:r>
            <a:r>
              <a:rPr lang="en-US" sz="1800" err="1"/>
              <a:t>Reitsma</a:t>
            </a:r>
            <a:r>
              <a:rPr lang="en-US" sz="1800"/>
              <a:t> PH. Inflammatory Cytokines as Risk Factors for a First Venous Thrombosis: A Prospective Population-Based Study. Greaves M, ed. </a:t>
            </a:r>
            <a:r>
              <a:rPr lang="en-US" sz="1800" i="1" err="1"/>
              <a:t>PLoS</a:t>
            </a:r>
            <a:r>
              <a:rPr lang="en-US" sz="1800" i="1"/>
              <a:t> Med</a:t>
            </a:r>
            <a:r>
              <a:rPr lang="en-US" sz="1800"/>
              <a:t>. 2006;3(8):e334. doi:10.1371/journal.pmed.0030334</a:t>
            </a:r>
          </a:p>
          <a:p>
            <a:r>
              <a:rPr lang="fr-CA" sz="1800"/>
              <a:t>Fleet JL, Dixon SN, </a:t>
            </a:r>
            <a:r>
              <a:rPr lang="fr-CA" sz="1800" err="1"/>
              <a:t>Kuwornu</a:t>
            </a:r>
            <a:r>
              <a:rPr lang="fr-CA" sz="1800"/>
              <a:t> PJ, et al. </a:t>
            </a:r>
            <a:r>
              <a:rPr lang="en-US" sz="1800"/>
              <a:t>Gabapentin dose and the 30-day risk of altered mental status in older adults: A retrospective population-based study. Wu P-H, ed. </a:t>
            </a:r>
            <a:r>
              <a:rPr lang="en-US" sz="1800" i="1"/>
              <a:t>PLOS ONE</a:t>
            </a:r>
            <a:r>
              <a:rPr lang="en-US" sz="1800"/>
              <a:t>. 2018;13(3):e0193134. doi:10.1371/journal.pone.0193134</a:t>
            </a:r>
          </a:p>
          <a:p>
            <a:r>
              <a:rPr lang="en-US" sz="1800" err="1"/>
              <a:t>Galappaththi-Arachchige</a:t>
            </a:r>
            <a:r>
              <a:rPr lang="en-US" sz="1800"/>
              <a:t> HN, Holmen S, </a:t>
            </a:r>
            <a:r>
              <a:rPr lang="en-US" sz="1800" err="1"/>
              <a:t>Koukounari</a:t>
            </a:r>
            <a:r>
              <a:rPr lang="en-US" sz="1800"/>
              <a:t> A, et al. Evaluating diagnostic indicators of urogenital Schistosoma haematobium infection in young women: A cross sectional study in rural South Africa. Knight M, ed. </a:t>
            </a:r>
            <a:r>
              <a:rPr lang="en-US" sz="1800" i="1"/>
              <a:t>PLOS ONE</a:t>
            </a:r>
            <a:r>
              <a:rPr lang="en-US" sz="1800"/>
              <a:t>. 2018;13(2):e0191459. doi:10.1371/journal.pone.0191459</a:t>
            </a:r>
          </a:p>
          <a:p>
            <a:r>
              <a:rPr lang="fr-CA" sz="1800"/>
              <a:t>Gautret P, Angelo KM, </a:t>
            </a:r>
            <a:r>
              <a:rPr lang="fr-CA" sz="1800" err="1"/>
              <a:t>Asgeirsson</a:t>
            </a:r>
            <a:r>
              <a:rPr lang="fr-CA" sz="1800"/>
              <a:t> H, et al. </a:t>
            </a:r>
            <a:r>
              <a:rPr lang="en-US" sz="1800"/>
              <a:t>Rabies post-exposure prophylaxis started during or after travel: A </a:t>
            </a:r>
            <a:r>
              <a:rPr lang="en-US" sz="1800" err="1"/>
              <a:t>GeoSentinel</a:t>
            </a:r>
            <a:r>
              <a:rPr lang="en-US" sz="1800"/>
              <a:t> analysis. </a:t>
            </a:r>
            <a:r>
              <a:rPr lang="fr-CA" sz="1800"/>
              <a:t>Gilbert AT, </a:t>
            </a:r>
            <a:r>
              <a:rPr lang="fr-CA" sz="1800" err="1"/>
              <a:t>ed</a:t>
            </a:r>
            <a:r>
              <a:rPr lang="fr-CA" sz="1800"/>
              <a:t>. </a:t>
            </a:r>
            <a:r>
              <a:rPr lang="fr-CA" sz="1800" i="1" err="1"/>
              <a:t>PLoS</a:t>
            </a:r>
            <a:r>
              <a:rPr lang="fr-CA" sz="1800" i="1"/>
              <a:t> </a:t>
            </a:r>
            <a:r>
              <a:rPr lang="fr-CA" sz="1800" i="1" err="1"/>
              <a:t>Negl</a:t>
            </a:r>
            <a:r>
              <a:rPr lang="fr-CA" sz="1800" i="1"/>
              <a:t> Trop Dis</a:t>
            </a:r>
            <a:r>
              <a:rPr lang="fr-CA" sz="1800"/>
              <a:t>. 2018;12(11):e0006951. doi:10.1371/journal.pntd.0006951</a:t>
            </a:r>
            <a:endParaRPr lang="en-US" sz="1800"/>
          </a:p>
          <a:p>
            <a:r>
              <a:rPr lang="fr-CA" sz="1800" err="1"/>
              <a:t>Genton</a:t>
            </a:r>
            <a:r>
              <a:rPr lang="fr-CA" sz="1800"/>
              <a:t> B, D’</a:t>
            </a:r>
            <a:r>
              <a:rPr lang="fr-CA" sz="1800" err="1"/>
              <a:t>Acremont</a:t>
            </a:r>
            <a:r>
              <a:rPr lang="fr-CA" sz="1800"/>
              <a:t> V, Rare L, et al. </a:t>
            </a:r>
            <a:r>
              <a:rPr lang="en-US" sz="1800"/>
              <a:t>Plasmodium vivax and Mixed Infections Are Associated with Severe Malaria in Children: A Prospective Cohort Study from Papua New Guinea. Rogerson S, ed. </a:t>
            </a:r>
            <a:r>
              <a:rPr lang="en-US" sz="1800" i="1" err="1"/>
              <a:t>PLoS</a:t>
            </a:r>
            <a:r>
              <a:rPr lang="en-US" sz="1800" i="1"/>
              <a:t> Med</a:t>
            </a:r>
            <a:r>
              <a:rPr lang="en-US" sz="1800"/>
              <a:t>. 2008;5(6):e127. doi:10.1371/journal.pmed.0050127</a:t>
            </a:r>
          </a:p>
          <a:p>
            <a:r>
              <a:rPr lang="fr-CA" sz="1800" err="1"/>
              <a:t>Goarant</a:t>
            </a:r>
            <a:r>
              <a:rPr lang="fr-CA" sz="1800"/>
              <a:t> C, </a:t>
            </a:r>
            <a:r>
              <a:rPr lang="fr-CA" sz="1800" err="1"/>
              <a:t>Bourhy</a:t>
            </a:r>
            <a:r>
              <a:rPr lang="fr-CA" sz="1800"/>
              <a:t> P, D’</a:t>
            </a:r>
            <a:r>
              <a:rPr lang="fr-CA" sz="1800" err="1"/>
              <a:t>Ortenzio</a:t>
            </a:r>
            <a:r>
              <a:rPr lang="fr-CA" sz="1800"/>
              <a:t> E, et al. </a:t>
            </a:r>
            <a:r>
              <a:rPr lang="en-US" sz="1800"/>
              <a:t>Sensitivity and Specificity of a New Vertical Flow Rapid Diagnostic Test for the </a:t>
            </a:r>
            <a:r>
              <a:rPr lang="en-US" sz="1800" err="1"/>
              <a:t>Serodiagnosis</a:t>
            </a:r>
            <a:r>
              <a:rPr lang="en-US" sz="1800"/>
              <a:t> of Human Leptospirosis. </a:t>
            </a:r>
            <a:r>
              <a:rPr lang="fr-CA" sz="1800" err="1"/>
              <a:t>Büscher</a:t>
            </a:r>
            <a:r>
              <a:rPr lang="fr-CA" sz="1800"/>
              <a:t> P, </a:t>
            </a:r>
            <a:r>
              <a:rPr lang="fr-CA" sz="1800" err="1"/>
              <a:t>ed</a:t>
            </a:r>
            <a:r>
              <a:rPr lang="fr-CA" sz="1800"/>
              <a:t>. </a:t>
            </a:r>
            <a:r>
              <a:rPr lang="fr-CA" sz="1800" i="1" err="1"/>
              <a:t>PLoS</a:t>
            </a:r>
            <a:r>
              <a:rPr lang="fr-CA" sz="1800" i="1"/>
              <a:t> </a:t>
            </a:r>
            <a:r>
              <a:rPr lang="fr-CA" sz="1800" i="1" err="1"/>
              <a:t>Negl</a:t>
            </a:r>
            <a:r>
              <a:rPr lang="fr-CA" sz="1800" i="1"/>
              <a:t> Trop Dis</a:t>
            </a:r>
            <a:r>
              <a:rPr lang="fr-CA" sz="1800"/>
              <a:t>. 2013;7(6):e2289. doi:10.1371/journal.pntd.0002289</a:t>
            </a:r>
            <a:endParaRPr lang="en-US" sz="1800"/>
          </a:p>
          <a:p>
            <a:r>
              <a:rPr lang="en-US" sz="1800" err="1"/>
              <a:t>Zeidan</a:t>
            </a:r>
            <a:r>
              <a:rPr lang="en-US" sz="1800"/>
              <a:t> AM, Long JB, Wang R, et al. Risk of myeloid neoplasms after radiotherapy among older women with localized breast cancer: A population-based study. Hills RK, ed. </a:t>
            </a:r>
            <a:r>
              <a:rPr lang="en-US" sz="1800" i="1"/>
              <a:t>PLOS ONE</a:t>
            </a:r>
            <a:r>
              <a:rPr lang="en-US" sz="1800"/>
              <a:t>. 2017;12(9):e0184747. doi:10.1371/journal.pone.0184747</a:t>
            </a:r>
          </a:p>
        </p:txBody>
      </p:sp>
      <p:sp>
        <p:nvSpPr>
          <p:cNvPr id="4" name="Slide Number Placeholder 3">
            <a:extLst>
              <a:ext uri="{FF2B5EF4-FFF2-40B4-BE49-F238E27FC236}">
                <a16:creationId xmlns:a16="http://schemas.microsoft.com/office/drawing/2014/main" id="{3B7D3A7B-0C8A-4740-9D9A-776AB808F580}"/>
              </a:ext>
            </a:extLst>
          </p:cNvPr>
          <p:cNvSpPr>
            <a:spLocks noGrp="1"/>
          </p:cNvSpPr>
          <p:nvPr>
            <p:ph type="sldNum" sz="quarter" idx="12"/>
          </p:nvPr>
        </p:nvSpPr>
        <p:spPr/>
        <p:txBody>
          <a:bodyPr/>
          <a:lstStyle/>
          <a:p>
            <a:fld id="{98505B74-C043-43EB-B7F7-1CE882BEB3D1}" type="slidenum">
              <a:rPr lang="en-US" smtClean="0"/>
              <a:pPr/>
              <a:t>83</a:t>
            </a:fld>
            <a:endParaRPr lang="en-US"/>
          </a:p>
        </p:txBody>
      </p:sp>
    </p:spTree>
    <p:extLst>
      <p:ext uri="{BB962C8B-B14F-4D97-AF65-F5344CB8AC3E}">
        <p14:creationId xmlns:p14="http://schemas.microsoft.com/office/powerpoint/2010/main" val="4095458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F5C7-79CA-4EE7-85F8-D499ED432D93}"/>
              </a:ext>
            </a:extLst>
          </p:cNvPr>
          <p:cNvSpPr>
            <a:spLocks noGrp="1"/>
          </p:cNvSpPr>
          <p:nvPr>
            <p:ph type="title"/>
          </p:nvPr>
        </p:nvSpPr>
        <p:spPr/>
        <p:txBody>
          <a:bodyPr/>
          <a:lstStyle/>
          <a:p>
            <a:r>
              <a:rPr lang="en-CA"/>
              <a:t>Art Credits</a:t>
            </a:r>
          </a:p>
        </p:txBody>
      </p:sp>
      <p:sp>
        <p:nvSpPr>
          <p:cNvPr id="3" name="Content Placeholder 2">
            <a:extLst>
              <a:ext uri="{FF2B5EF4-FFF2-40B4-BE49-F238E27FC236}">
                <a16:creationId xmlns:a16="http://schemas.microsoft.com/office/drawing/2014/main" id="{9D72A25E-F83E-4503-92C0-F6FC50BE7EB2}"/>
              </a:ext>
            </a:extLst>
          </p:cNvPr>
          <p:cNvSpPr>
            <a:spLocks noGrp="1"/>
          </p:cNvSpPr>
          <p:nvPr>
            <p:ph idx="1"/>
          </p:nvPr>
        </p:nvSpPr>
        <p:spPr>
          <a:xfrm>
            <a:off x="0" y="2544896"/>
            <a:ext cx="8013485" cy="4313103"/>
          </a:xfrm>
        </p:spPr>
        <p:txBody>
          <a:bodyPr>
            <a:normAutofit/>
          </a:bodyPr>
          <a:lstStyle/>
          <a:p>
            <a:pPr marL="514350" indent="-514350">
              <a:buFont typeface="+mj-lt"/>
              <a:buAutoNum type="arabicPeriod"/>
            </a:pPr>
            <a:r>
              <a:rPr lang="en-CA" sz="1600"/>
              <a:t>https://www.pexels.com/photo/people-gathered-watching-a-panda-mascot-2346289/</a:t>
            </a:r>
          </a:p>
          <a:p>
            <a:pPr marL="514350" indent="-514350">
              <a:buFont typeface="+mj-lt"/>
              <a:buAutoNum type="arabicPeriod"/>
            </a:pPr>
            <a:r>
              <a:rPr lang="en-CA" sz="1600"/>
              <a:t>https://pixabay.com/illustrations/girl-photographer-camera-snapshot-2803516/</a:t>
            </a:r>
          </a:p>
          <a:p>
            <a:pPr marL="514350" indent="-514350">
              <a:buFont typeface="+mj-lt"/>
              <a:buAutoNum type="arabicPeriod"/>
            </a:pPr>
            <a:r>
              <a:rPr lang="en-CA" sz="1600"/>
              <a:t>https://pixabay.com/vectors/association-community-group-meeting-152746/</a:t>
            </a:r>
          </a:p>
          <a:p>
            <a:pPr marL="514350" indent="-514350">
              <a:buFont typeface="+mj-lt"/>
              <a:buAutoNum type="arabicPeriod"/>
            </a:pPr>
            <a:r>
              <a:rPr lang="en-CA" sz="1600"/>
              <a:t>https://pixabay.com/vectors/people-group-crowd-line-silhouette-312122/</a:t>
            </a:r>
          </a:p>
          <a:p>
            <a:pPr marL="514350" indent="-514350">
              <a:buFont typeface="+mj-lt"/>
              <a:buAutoNum type="arabicPeriod"/>
            </a:pPr>
            <a:r>
              <a:rPr lang="en-CA" sz="1600"/>
              <a:t>https://pixabay.com/vectors/dice-red-two-game-rolling-chance-25637/</a:t>
            </a:r>
          </a:p>
          <a:p>
            <a:pPr marL="514350" indent="-514350">
              <a:buFont typeface="+mj-lt"/>
              <a:buAutoNum type="arabicPeriod"/>
            </a:pPr>
            <a:r>
              <a:rPr lang="en-CA" sz="1600"/>
              <a:t>https://www.pexels.com/photo/two-person-doing-surgery-inside-room-1250655/</a:t>
            </a:r>
          </a:p>
          <a:p>
            <a:pPr marL="514350" indent="-514350">
              <a:buFont typeface="+mj-lt"/>
              <a:buAutoNum type="arabicPeriod"/>
            </a:pPr>
            <a:r>
              <a:rPr lang="en-CA" sz="1600"/>
              <a:t>https://www.pexels.com/photo/syringe-injectors-placed-on-yellow-surface-4210559/</a:t>
            </a:r>
          </a:p>
          <a:p>
            <a:pPr marL="514350" indent="-514350">
              <a:buFont typeface="+mj-lt"/>
              <a:buAutoNum type="arabicPeriod"/>
            </a:pPr>
            <a:r>
              <a:rPr lang="en-CA" sz="1600"/>
              <a:t>https://www.pexels.com/photo/close-up-view-of-mosquito-9891863/</a:t>
            </a:r>
          </a:p>
          <a:p>
            <a:pPr marL="514350" indent="-514350">
              <a:buFont typeface="+mj-lt"/>
              <a:buAutoNum type="arabicPeriod"/>
            </a:pPr>
            <a:r>
              <a:rPr lang="en-CA" sz="1600"/>
              <a:t>https://www.pexels.com/photo/bird-s-eye-view-of-group-of-people-1299086/</a:t>
            </a:r>
          </a:p>
          <a:p>
            <a:pPr marL="514350" indent="-514350">
              <a:buFont typeface="+mj-lt"/>
              <a:buAutoNum type="arabicPeriod"/>
            </a:pPr>
            <a:r>
              <a:rPr lang="en-CA" sz="1600"/>
              <a:t>https://www.pexels.com/photo/judges-desk-with-gavel-and-scales-5669619/</a:t>
            </a:r>
          </a:p>
          <a:p>
            <a:pPr marL="514350" indent="-514350">
              <a:buFont typeface="+mj-lt"/>
              <a:buAutoNum type="arabicPeriod"/>
            </a:pPr>
            <a:r>
              <a:rPr lang="en-US" sz="1600"/>
              <a:t>By CDC/ Rob </a:t>
            </a:r>
            <a:r>
              <a:rPr lang="en-US" sz="1600" err="1"/>
              <a:t>Weyant</a:t>
            </a:r>
            <a:r>
              <a:rPr lang="en-US" sz="1600"/>
              <a:t> - http://phil.cdc.gov/PHIL_Images/20050308/22ad4ce53a1648feb011a7d6dd26fbb6/138_lores.jpg, Public Domain, https://commons.wikimedia.org/w/index.php?curid=611941 </a:t>
            </a:r>
            <a:endParaRPr lang="en-CA" sz="1600"/>
          </a:p>
          <a:p>
            <a:pPr marL="514350" indent="-514350">
              <a:buFont typeface="+mj-lt"/>
              <a:buAutoNum type="arabicPeriod"/>
            </a:pPr>
            <a:endParaRPr lang="en-CA" sz="1600"/>
          </a:p>
        </p:txBody>
      </p:sp>
      <p:sp>
        <p:nvSpPr>
          <p:cNvPr id="4" name="Slide Number Placeholder 3">
            <a:extLst>
              <a:ext uri="{FF2B5EF4-FFF2-40B4-BE49-F238E27FC236}">
                <a16:creationId xmlns:a16="http://schemas.microsoft.com/office/drawing/2014/main" id="{AA7BC529-C61A-4752-8788-B5C396AD6E19}"/>
              </a:ext>
            </a:extLst>
          </p:cNvPr>
          <p:cNvSpPr>
            <a:spLocks noGrp="1"/>
          </p:cNvSpPr>
          <p:nvPr>
            <p:ph type="sldNum" sz="quarter" idx="12"/>
          </p:nvPr>
        </p:nvSpPr>
        <p:spPr/>
        <p:txBody>
          <a:bodyPr/>
          <a:lstStyle/>
          <a:p>
            <a:fld id="{98505B74-C043-43EB-B7F7-1CE882BEB3D1}" type="slidenum">
              <a:rPr lang="en-US" smtClean="0"/>
              <a:pPr/>
              <a:t>84</a:t>
            </a:fld>
            <a:endParaRPr lang="en-US"/>
          </a:p>
        </p:txBody>
      </p:sp>
      <p:pic>
        <p:nvPicPr>
          <p:cNvPr id="5" name="Picture 2" descr="Free People Gathered Watching A Panda Mascot Stock Photo">
            <a:extLst>
              <a:ext uri="{FF2B5EF4-FFF2-40B4-BE49-F238E27FC236}">
                <a16:creationId xmlns:a16="http://schemas.microsoft.com/office/drawing/2014/main" id="{F52D57D5-7796-4B05-ACE0-640A4BFA8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629" y="1"/>
            <a:ext cx="1160782" cy="169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rl, Photographer, Camera, Snapshot, Woman">
            <a:extLst>
              <a:ext uri="{FF2B5EF4-FFF2-40B4-BE49-F238E27FC236}">
                <a16:creationId xmlns:a16="http://schemas.microsoft.com/office/drawing/2014/main" id="{F1CEE675-F174-45AD-86E1-BE29FDE5911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639" b="99444" l="10000" r="90000">
                        <a14:foregroundMark x1="43646" y1="15833" x2="47604" y2="7639"/>
                        <a14:foregroundMark x1="47604" y1="7639" x2="53542" y2="14861"/>
                        <a14:foregroundMark x1="53542" y1="14861" x2="55104" y2="24306"/>
                        <a14:foregroundMark x1="44479" y1="10833" x2="40417" y2="19306"/>
                        <a14:foregroundMark x1="40417" y1="19306" x2="42708" y2="12083"/>
                        <a14:foregroundMark x1="35104" y1="96111" x2="50729" y2="93611"/>
                        <a14:foregroundMark x1="50729" y1="93611" x2="70521" y2="96111"/>
                        <a14:foregroundMark x1="70521" y1="96111" x2="49271" y2="96806"/>
                        <a14:foregroundMark x1="49271" y1="96806" x2="48646" y2="99444"/>
                      </a14:backgroundRemoval>
                    </a14:imgEffect>
                  </a14:imgLayer>
                </a14:imgProps>
              </a:ext>
              <a:ext uri="{28A0092B-C50C-407E-A947-70E740481C1C}">
                <a14:useLocalDpi xmlns:a14="http://schemas.microsoft.com/office/drawing/2010/main" val="0"/>
              </a:ext>
            </a:extLst>
          </a:blip>
          <a:srcRect/>
          <a:stretch>
            <a:fillRect/>
          </a:stretch>
        </p:blipFill>
        <p:spPr bwMode="auto">
          <a:xfrm>
            <a:off x="5021174" y="151080"/>
            <a:ext cx="176741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ssociation, Community, Group, Meeting, People">
            <a:extLst>
              <a:ext uri="{FF2B5EF4-FFF2-40B4-BE49-F238E27FC236}">
                <a16:creationId xmlns:a16="http://schemas.microsoft.com/office/drawing/2014/main" id="{4C8D5EEE-865A-4A8D-8EC7-FE7BD731D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115" y="267895"/>
            <a:ext cx="1154900" cy="1154900"/>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4" descr="Shape&#10;&#10;Description automatically generated with medium confidence">
            <a:extLst>
              <a:ext uri="{FF2B5EF4-FFF2-40B4-BE49-F238E27FC236}">
                <a16:creationId xmlns:a16="http://schemas.microsoft.com/office/drawing/2014/main" id="{D97A079E-BC05-4F38-A39A-5F76F9FE78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6295" y="-248515"/>
            <a:ext cx="2184687" cy="1092344"/>
          </a:xfrm>
          <a:prstGeom prst="rect">
            <a:avLst/>
          </a:prstGeom>
        </p:spPr>
      </p:pic>
      <p:pic>
        <p:nvPicPr>
          <p:cNvPr id="9" name="Content Placeholder 4" descr="Icon&#10;&#10;Description automatically generated">
            <a:extLst>
              <a:ext uri="{FF2B5EF4-FFF2-40B4-BE49-F238E27FC236}">
                <a16:creationId xmlns:a16="http://schemas.microsoft.com/office/drawing/2014/main" id="{A2B215F5-06D4-4EF1-B871-86D9267AC8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1829" y="776323"/>
            <a:ext cx="1573618" cy="981872"/>
          </a:xfrm>
          <a:prstGeom prst="rect">
            <a:avLst/>
          </a:prstGeom>
        </p:spPr>
      </p:pic>
      <p:pic>
        <p:nvPicPr>
          <p:cNvPr id="10" name="Picture 2" descr="Free Two Person Doing Surgery Inside Room Stock Photo">
            <a:extLst>
              <a:ext uri="{FF2B5EF4-FFF2-40B4-BE49-F238E27FC236}">
                <a16:creationId xmlns:a16="http://schemas.microsoft.com/office/drawing/2014/main" id="{D85D16EB-70D8-497B-B94B-0BFDD54A2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31261" y="878978"/>
            <a:ext cx="1792995" cy="11953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ree Syringe injectors placed on yellow surface Stock Photo">
            <a:extLst>
              <a:ext uri="{FF2B5EF4-FFF2-40B4-BE49-F238E27FC236}">
                <a16:creationId xmlns:a16="http://schemas.microsoft.com/office/drawing/2014/main" id="{96614D10-E1F9-47D5-B504-EF72136BA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1261" y="2304328"/>
            <a:ext cx="1792997" cy="11953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ree Close-Up View of Mosquito Stock Photo">
            <a:extLst>
              <a:ext uri="{FF2B5EF4-FFF2-40B4-BE49-F238E27FC236}">
                <a16:creationId xmlns:a16="http://schemas.microsoft.com/office/drawing/2014/main" id="{181A5BC0-0D38-4AE9-BECE-C8266FA99A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1261" y="3729679"/>
            <a:ext cx="1792998" cy="11953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ird's Eye View of Group of People">
            <a:extLst>
              <a:ext uri="{FF2B5EF4-FFF2-40B4-BE49-F238E27FC236}">
                <a16:creationId xmlns:a16="http://schemas.microsoft.com/office/drawing/2014/main" id="{46E7DE98-1E50-4804-9997-527F030F0B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18290" y="5730104"/>
            <a:ext cx="1773709" cy="9980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ree Judges desk with gavel and scales Stock Photo">
            <a:extLst>
              <a:ext uri="{FF2B5EF4-FFF2-40B4-BE49-F238E27FC236}">
                <a16:creationId xmlns:a16="http://schemas.microsoft.com/office/drawing/2014/main" id="{552119AF-4998-421D-8FC9-D0426B8EE6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60760" y="2346146"/>
            <a:ext cx="1423226" cy="21348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45E4565-AF6D-4956-BC36-8B67A5F267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77145" y="5099806"/>
            <a:ext cx="1877485" cy="126059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AAEB535-868D-4380-878B-850322C01090}"/>
              </a:ext>
            </a:extLst>
          </p:cNvPr>
          <p:cNvSpPr txBox="1"/>
          <p:nvPr/>
        </p:nvSpPr>
        <p:spPr>
          <a:xfrm>
            <a:off x="4629013" y="1658954"/>
            <a:ext cx="388013" cy="338554"/>
          </a:xfrm>
          <a:prstGeom prst="rect">
            <a:avLst/>
          </a:prstGeom>
          <a:noFill/>
        </p:spPr>
        <p:txBody>
          <a:bodyPr wrap="square" rtlCol="0">
            <a:spAutoFit/>
          </a:bodyPr>
          <a:lstStyle/>
          <a:p>
            <a:pPr algn="ctr"/>
            <a:r>
              <a:rPr lang="en-CA" sz="1600"/>
              <a:t>1</a:t>
            </a:r>
          </a:p>
        </p:txBody>
      </p:sp>
      <p:sp>
        <p:nvSpPr>
          <p:cNvPr id="17" name="TextBox 16">
            <a:extLst>
              <a:ext uri="{FF2B5EF4-FFF2-40B4-BE49-F238E27FC236}">
                <a16:creationId xmlns:a16="http://schemas.microsoft.com/office/drawing/2014/main" id="{BD4F9740-2FE2-4FD1-B8E6-9BD41D4D340F}"/>
              </a:ext>
            </a:extLst>
          </p:cNvPr>
          <p:cNvSpPr txBox="1"/>
          <p:nvPr/>
        </p:nvSpPr>
        <p:spPr>
          <a:xfrm>
            <a:off x="5732016" y="1465818"/>
            <a:ext cx="388013" cy="338554"/>
          </a:xfrm>
          <a:prstGeom prst="rect">
            <a:avLst/>
          </a:prstGeom>
          <a:noFill/>
        </p:spPr>
        <p:txBody>
          <a:bodyPr wrap="square" rtlCol="0">
            <a:spAutoFit/>
          </a:bodyPr>
          <a:lstStyle/>
          <a:p>
            <a:pPr algn="ctr"/>
            <a:r>
              <a:rPr lang="en-CA" sz="1600"/>
              <a:t>2</a:t>
            </a:r>
          </a:p>
        </p:txBody>
      </p:sp>
      <p:sp>
        <p:nvSpPr>
          <p:cNvPr id="18" name="TextBox 17">
            <a:extLst>
              <a:ext uri="{FF2B5EF4-FFF2-40B4-BE49-F238E27FC236}">
                <a16:creationId xmlns:a16="http://schemas.microsoft.com/office/drawing/2014/main" id="{0AE76517-E3A4-4B85-8894-C1ECF9B258F1}"/>
              </a:ext>
            </a:extLst>
          </p:cNvPr>
          <p:cNvSpPr txBox="1"/>
          <p:nvPr/>
        </p:nvSpPr>
        <p:spPr>
          <a:xfrm>
            <a:off x="6914558" y="1407978"/>
            <a:ext cx="388013" cy="338554"/>
          </a:xfrm>
          <a:prstGeom prst="rect">
            <a:avLst/>
          </a:prstGeom>
          <a:noFill/>
        </p:spPr>
        <p:txBody>
          <a:bodyPr wrap="square" rtlCol="0">
            <a:spAutoFit/>
          </a:bodyPr>
          <a:lstStyle/>
          <a:p>
            <a:pPr algn="ctr"/>
            <a:r>
              <a:rPr lang="en-CA" sz="1600"/>
              <a:t>3</a:t>
            </a:r>
          </a:p>
        </p:txBody>
      </p:sp>
      <p:sp>
        <p:nvSpPr>
          <p:cNvPr id="19" name="TextBox 18">
            <a:extLst>
              <a:ext uri="{FF2B5EF4-FFF2-40B4-BE49-F238E27FC236}">
                <a16:creationId xmlns:a16="http://schemas.microsoft.com/office/drawing/2014/main" id="{BA24AAF6-11B2-4E0D-9E01-A1A6C60B30CC}"/>
              </a:ext>
            </a:extLst>
          </p:cNvPr>
          <p:cNvSpPr txBox="1"/>
          <p:nvPr/>
        </p:nvSpPr>
        <p:spPr>
          <a:xfrm>
            <a:off x="10004892" y="113747"/>
            <a:ext cx="388013" cy="338554"/>
          </a:xfrm>
          <a:prstGeom prst="rect">
            <a:avLst/>
          </a:prstGeom>
          <a:noFill/>
        </p:spPr>
        <p:txBody>
          <a:bodyPr wrap="square" rtlCol="0">
            <a:spAutoFit/>
          </a:bodyPr>
          <a:lstStyle/>
          <a:p>
            <a:pPr algn="ctr"/>
            <a:r>
              <a:rPr lang="en-CA" sz="1600"/>
              <a:t>4</a:t>
            </a:r>
          </a:p>
        </p:txBody>
      </p:sp>
      <p:sp>
        <p:nvSpPr>
          <p:cNvPr id="20" name="TextBox 19">
            <a:extLst>
              <a:ext uri="{FF2B5EF4-FFF2-40B4-BE49-F238E27FC236}">
                <a16:creationId xmlns:a16="http://schemas.microsoft.com/office/drawing/2014/main" id="{0E46620E-2E8F-4528-9CBC-BA9BCDD363CD}"/>
              </a:ext>
            </a:extLst>
          </p:cNvPr>
          <p:cNvSpPr txBox="1"/>
          <p:nvPr/>
        </p:nvSpPr>
        <p:spPr>
          <a:xfrm>
            <a:off x="8460760" y="1447843"/>
            <a:ext cx="388013" cy="338554"/>
          </a:xfrm>
          <a:prstGeom prst="rect">
            <a:avLst/>
          </a:prstGeom>
          <a:noFill/>
        </p:spPr>
        <p:txBody>
          <a:bodyPr wrap="square" rtlCol="0">
            <a:spAutoFit/>
          </a:bodyPr>
          <a:lstStyle/>
          <a:p>
            <a:pPr algn="ctr"/>
            <a:r>
              <a:rPr lang="en-CA" sz="1600"/>
              <a:t>5</a:t>
            </a:r>
          </a:p>
        </p:txBody>
      </p:sp>
      <p:sp>
        <p:nvSpPr>
          <p:cNvPr id="21" name="TextBox 20">
            <a:extLst>
              <a:ext uri="{FF2B5EF4-FFF2-40B4-BE49-F238E27FC236}">
                <a16:creationId xmlns:a16="http://schemas.microsoft.com/office/drawing/2014/main" id="{F7643DBE-F442-4884-A043-3CA1719A9485}"/>
              </a:ext>
            </a:extLst>
          </p:cNvPr>
          <p:cNvSpPr txBox="1"/>
          <p:nvPr/>
        </p:nvSpPr>
        <p:spPr>
          <a:xfrm>
            <a:off x="9943248" y="1801572"/>
            <a:ext cx="388013" cy="338554"/>
          </a:xfrm>
          <a:prstGeom prst="rect">
            <a:avLst/>
          </a:prstGeom>
          <a:noFill/>
        </p:spPr>
        <p:txBody>
          <a:bodyPr wrap="square" rtlCol="0">
            <a:spAutoFit/>
          </a:bodyPr>
          <a:lstStyle/>
          <a:p>
            <a:pPr algn="ctr"/>
            <a:r>
              <a:rPr lang="en-CA" sz="1600"/>
              <a:t>6</a:t>
            </a:r>
          </a:p>
        </p:txBody>
      </p:sp>
      <p:sp>
        <p:nvSpPr>
          <p:cNvPr id="22" name="TextBox 21">
            <a:extLst>
              <a:ext uri="{FF2B5EF4-FFF2-40B4-BE49-F238E27FC236}">
                <a16:creationId xmlns:a16="http://schemas.microsoft.com/office/drawing/2014/main" id="{9AAE4CBE-D6F5-4984-A590-354E577BF07F}"/>
              </a:ext>
            </a:extLst>
          </p:cNvPr>
          <p:cNvSpPr txBox="1"/>
          <p:nvPr/>
        </p:nvSpPr>
        <p:spPr>
          <a:xfrm>
            <a:off x="10030277" y="3211420"/>
            <a:ext cx="388013" cy="338554"/>
          </a:xfrm>
          <a:prstGeom prst="rect">
            <a:avLst/>
          </a:prstGeom>
          <a:noFill/>
        </p:spPr>
        <p:txBody>
          <a:bodyPr wrap="square" rtlCol="0">
            <a:spAutoFit/>
          </a:bodyPr>
          <a:lstStyle/>
          <a:p>
            <a:pPr algn="ctr"/>
            <a:r>
              <a:rPr lang="en-CA" sz="1600"/>
              <a:t>7</a:t>
            </a:r>
          </a:p>
        </p:txBody>
      </p:sp>
      <p:sp>
        <p:nvSpPr>
          <p:cNvPr id="23" name="TextBox 22">
            <a:extLst>
              <a:ext uri="{FF2B5EF4-FFF2-40B4-BE49-F238E27FC236}">
                <a16:creationId xmlns:a16="http://schemas.microsoft.com/office/drawing/2014/main" id="{87539B25-9AC4-4884-8D34-E17900F0BF7C}"/>
              </a:ext>
            </a:extLst>
          </p:cNvPr>
          <p:cNvSpPr txBox="1"/>
          <p:nvPr/>
        </p:nvSpPr>
        <p:spPr>
          <a:xfrm>
            <a:off x="10063673" y="4636799"/>
            <a:ext cx="388013" cy="338554"/>
          </a:xfrm>
          <a:prstGeom prst="rect">
            <a:avLst/>
          </a:prstGeom>
          <a:noFill/>
        </p:spPr>
        <p:txBody>
          <a:bodyPr wrap="square" rtlCol="0">
            <a:spAutoFit/>
          </a:bodyPr>
          <a:lstStyle/>
          <a:p>
            <a:pPr algn="ctr"/>
            <a:r>
              <a:rPr lang="en-CA" sz="1600"/>
              <a:t>8</a:t>
            </a:r>
          </a:p>
        </p:txBody>
      </p:sp>
      <p:sp>
        <p:nvSpPr>
          <p:cNvPr id="24" name="TextBox 23">
            <a:extLst>
              <a:ext uri="{FF2B5EF4-FFF2-40B4-BE49-F238E27FC236}">
                <a16:creationId xmlns:a16="http://schemas.microsoft.com/office/drawing/2014/main" id="{0A839D8A-7EAF-495A-BBB5-B8560B65E747}"/>
              </a:ext>
            </a:extLst>
          </p:cNvPr>
          <p:cNvSpPr txBox="1"/>
          <p:nvPr/>
        </p:nvSpPr>
        <p:spPr>
          <a:xfrm>
            <a:off x="10092454" y="6459339"/>
            <a:ext cx="388013" cy="338554"/>
          </a:xfrm>
          <a:prstGeom prst="rect">
            <a:avLst/>
          </a:prstGeom>
          <a:noFill/>
        </p:spPr>
        <p:txBody>
          <a:bodyPr wrap="square" rtlCol="0">
            <a:spAutoFit/>
          </a:bodyPr>
          <a:lstStyle/>
          <a:p>
            <a:pPr algn="ctr"/>
            <a:r>
              <a:rPr lang="en-CA" sz="1600"/>
              <a:t>9</a:t>
            </a:r>
          </a:p>
        </p:txBody>
      </p:sp>
      <p:sp>
        <p:nvSpPr>
          <p:cNvPr id="25" name="TextBox 24">
            <a:extLst>
              <a:ext uri="{FF2B5EF4-FFF2-40B4-BE49-F238E27FC236}">
                <a16:creationId xmlns:a16="http://schemas.microsoft.com/office/drawing/2014/main" id="{A490E60A-2CDF-41F0-8697-172A11C9494B}"/>
              </a:ext>
            </a:extLst>
          </p:cNvPr>
          <p:cNvSpPr txBox="1"/>
          <p:nvPr/>
        </p:nvSpPr>
        <p:spPr>
          <a:xfrm>
            <a:off x="8339553" y="4467522"/>
            <a:ext cx="509220" cy="338554"/>
          </a:xfrm>
          <a:prstGeom prst="rect">
            <a:avLst/>
          </a:prstGeom>
          <a:noFill/>
        </p:spPr>
        <p:txBody>
          <a:bodyPr wrap="square" rtlCol="0">
            <a:spAutoFit/>
          </a:bodyPr>
          <a:lstStyle/>
          <a:p>
            <a:pPr algn="ctr"/>
            <a:r>
              <a:rPr lang="en-CA" sz="1600"/>
              <a:t>10</a:t>
            </a:r>
          </a:p>
        </p:txBody>
      </p:sp>
      <p:sp>
        <p:nvSpPr>
          <p:cNvPr id="26" name="TextBox 25">
            <a:extLst>
              <a:ext uri="{FF2B5EF4-FFF2-40B4-BE49-F238E27FC236}">
                <a16:creationId xmlns:a16="http://schemas.microsoft.com/office/drawing/2014/main" id="{57704A53-880A-4404-9FC8-83E8493563AF}"/>
              </a:ext>
            </a:extLst>
          </p:cNvPr>
          <p:cNvSpPr txBox="1"/>
          <p:nvPr/>
        </p:nvSpPr>
        <p:spPr>
          <a:xfrm>
            <a:off x="8257299" y="6302443"/>
            <a:ext cx="438746" cy="338554"/>
          </a:xfrm>
          <a:prstGeom prst="rect">
            <a:avLst/>
          </a:prstGeom>
          <a:noFill/>
        </p:spPr>
        <p:txBody>
          <a:bodyPr wrap="square" rtlCol="0">
            <a:spAutoFit/>
          </a:bodyPr>
          <a:lstStyle/>
          <a:p>
            <a:pPr algn="ctr"/>
            <a:r>
              <a:rPr lang="en-CA" sz="1600"/>
              <a:t>11</a:t>
            </a:r>
          </a:p>
        </p:txBody>
      </p:sp>
    </p:spTree>
    <p:extLst>
      <p:ext uri="{BB962C8B-B14F-4D97-AF65-F5344CB8AC3E}">
        <p14:creationId xmlns:p14="http://schemas.microsoft.com/office/powerpoint/2010/main" val="1768402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A105-507E-46C6-86CC-91E8C43CB8D1}"/>
              </a:ext>
            </a:extLst>
          </p:cNvPr>
          <p:cNvSpPr>
            <a:spLocks noGrp="1"/>
          </p:cNvSpPr>
          <p:nvPr>
            <p:ph type="title"/>
          </p:nvPr>
        </p:nvSpPr>
        <p:spPr/>
        <p:txBody>
          <a:bodyPr/>
          <a:lstStyle/>
          <a:p>
            <a:r>
              <a:rPr lang="en-CA"/>
              <a:t>Incidence</a:t>
            </a:r>
            <a:endParaRPr lang="en-US"/>
          </a:p>
        </p:txBody>
      </p:sp>
      <p:sp>
        <p:nvSpPr>
          <p:cNvPr id="3" name="Content Placeholder 2">
            <a:extLst>
              <a:ext uri="{FF2B5EF4-FFF2-40B4-BE49-F238E27FC236}">
                <a16:creationId xmlns:a16="http://schemas.microsoft.com/office/drawing/2014/main" id="{C29A7C46-2C03-40A2-BA8B-2A75046D3DE9}"/>
              </a:ext>
            </a:extLst>
          </p:cNvPr>
          <p:cNvSpPr>
            <a:spLocks noGrp="1"/>
          </p:cNvSpPr>
          <p:nvPr>
            <p:ph idx="1"/>
          </p:nvPr>
        </p:nvSpPr>
        <p:spPr/>
        <p:txBody>
          <a:bodyPr/>
          <a:lstStyle/>
          <a:p>
            <a:r>
              <a:rPr lang="en-CA"/>
              <a:t>Incidence proportions: more interpretable</a:t>
            </a:r>
          </a:p>
          <a:p>
            <a:r>
              <a:rPr lang="en-CA"/>
              <a:t>Incidence rates: used for comparisons of disease among different groups</a:t>
            </a:r>
          </a:p>
          <a:p>
            <a:endParaRPr lang="en-CA"/>
          </a:p>
          <a:p>
            <a:r>
              <a:rPr lang="en-CA"/>
              <a:t>Incidence rate is often multiplied by a factor (e.g., 10 or 1000) to make it more easily interpretable. </a:t>
            </a:r>
          </a:p>
          <a:p>
            <a:endParaRPr lang="en-US"/>
          </a:p>
        </p:txBody>
      </p:sp>
      <p:sp>
        <p:nvSpPr>
          <p:cNvPr id="4" name="Slide Number Placeholder 3">
            <a:extLst>
              <a:ext uri="{FF2B5EF4-FFF2-40B4-BE49-F238E27FC236}">
                <a16:creationId xmlns:a16="http://schemas.microsoft.com/office/drawing/2014/main" id="{2C865F2B-F3E4-4D1C-8A89-8E48559597AA}"/>
              </a:ext>
            </a:extLst>
          </p:cNvPr>
          <p:cNvSpPr>
            <a:spLocks noGrp="1"/>
          </p:cNvSpPr>
          <p:nvPr>
            <p:ph type="sldNum" sz="quarter" idx="12"/>
          </p:nvPr>
        </p:nvSpPr>
        <p:spPr/>
        <p:txBody>
          <a:bodyPr/>
          <a:lstStyle/>
          <a:p>
            <a:fld id="{98505B74-C043-43EB-B7F7-1CE882BEB3D1}" type="slidenum">
              <a:rPr lang="en-US" smtClean="0"/>
              <a:pPr/>
              <a:t>9</a:t>
            </a:fld>
            <a:endParaRPr lang="en-US"/>
          </a:p>
        </p:txBody>
      </p:sp>
    </p:spTree>
    <p:extLst>
      <p:ext uri="{BB962C8B-B14F-4D97-AF65-F5344CB8AC3E}">
        <p14:creationId xmlns:p14="http://schemas.microsoft.com/office/powerpoint/2010/main" val="41982413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_VISIBLE" val="NO"/>
</p:tagLst>
</file>

<file path=ppt/tags/tag10.xml><?xml version="1.0" encoding="utf-8"?>
<p:tagLst xmlns:a="http://schemas.openxmlformats.org/drawingml/2006/main" xmlns:r="http://schemas.openxmlformats.org/officeDocument/2006/relationships" xmlns:p="http://schemas.openxmlformats.org/presentationml/2006/main">
  <p:tag name="VISIBILITY" val="B"/>
</p:tagLst>
</file>

<file path=ppt/tags/tag11.xml><?xml version="1.0" encoding="utf-8"?>
<p:tagLst xmlns:a="http://schemas.openxmlformats.org/drawingml/2006/main" xmlns:r="http://schemas.openxmlformats.org/officeDocument/2006/relationships" xmlns:p="http://schemas.openxmlformats.org/presentationml/2006/main">
  <p:tag name="VISIBILITY" val="B"/>
</p:tagLst>
</file>

<file path=ppt/tags/tag12.xml><?xml version="1.0" encoding="utf-8"?>
<p:tagLst xmlns:a="http://schemas.openxmlformats.org/drawingml/2006/main" xmlns:r="http://schemas.openxmlformats.org/officeDocument/2006/relationships" xmlns:p="http://schemas.openxmlformats.org/presentationml/2006/main">
  <p:tag name="VISIBILITY" val="B"/>
</p:tagLst>
</file>

<file path=ppt/tags/tag13.xml><?xml version="1.0" encoding="utf-8"?>
<p:tagLst xmlns:a="http://schemas.openxmlformats.org/drawingml/2006/main" xmlns:r="http://schemas.openxmlformats.org/officeDocument/2006/relationships" xmlns:p="http://schemas.openxmlformats.org/presentationml/2006/main">
  <p:tag name="VISIBILITY" val="B"/>
</p:tagLst>
</file>

<file path=ppt/tags/tag14.xml><?xml version="1.0" encoding="utf-8"?>
<p:tagLst xmlns:a="http://schemas.openxmlformats.org/drawingml/2006/main" xmlns:r="http://schemas.openxmlformats.org/officeDocument/2006/relationships" xmlns:p="http://schemas.openxmlformats.org/presentationml/2006/main">
  <p:tag name="VISIBILITY" val="B"/>
</p:tagLst>
</file>

<file path=ppt/tags/tag15.xml><?xml version="1.0" encoding="utf-8"?>
<p:tagLst xmlns:a="http://schemas.openxmlformats.org/drawingml/2006/main" xmlns:r="http://schemas.openxmlformats.org/officeDocument/2006/relationships" xmlns:p="http://schemas.openxmlformats.org/presentationml/2006/main">
  <p:tag name="VISIBILITY" val="B"/>
</p:tagLst>
</file>

<file path=ppt/tags/tag16.xml><?xml version="1.0" encoding="utf-8"?>
<p:tagLst xmlns:a="http://schemas.openxmlformats.org/drawingml/2006/main" xmlns:r="http://schemas.openxmlformats.org/officeDocument/2006/relationships" xmlns:p="http://schemas.openxmlformats.org/presentationml/2006/main">
  <p:tag name="VISIBILITY" val="B"/>
</p:tagLst>
</file>

<file path=ppt/tags/tag17.xml><?xml version="1.0" encoding="utf-8"?>
<p:tagLst xmlns:a="http://schemas.openxmlformats.org/drawingml/2006/main" xmlns:r="http://schemas.openxmlformats.org/officeDocument/2006/relationships" xmlns:p="http://schemas.openxmlformats.org/presentationml/2006/main">
  <p:tag name="VISIBILITY" val="B"/>
</p:tagLst>
</file>

<file path=ppt/tags/tag18.xml><?xml version="1.0" encoding="utf-8"?>
<p:tagLst xmlns:a="http://schemas.openxmlformats.org/drawingml/2006/main" xmlns:r="http://schemas.openxmlformats.org/officeDocument/2006/relationships" xmlns:p="http://schemas.openxmlformats.org/presentationml/2006/main">
  <p:tag name="VISIBILITY" val="B"/>
</p:tagLst>
</file>

<file path=ppt/tags/tag19.xml><?xml version="1.0" encoding="utf-8"?>
<p:tagLst xmlns:a="http://schemas.openxmlformats.org/drawingml/2006/main" xmlns:r="http://schemas.openxmlformats.org/officeDocument/2006/relationships" xmlns:p="http://schemas.openxmlformats.org/presentationml/2006/main">
  <p:tag name="VISIBILITY" val="B"/>
</p:tagLst>
</file>

<file path=ppt/tags/tag2.xml><?xml version="1.0" encoding="utf-8"?>
<p:tagLst xmlns:a="http://schemas.openxmlformats.org/drawingml/2006/main" xmlns:r="http://schemas.openxmlformats.org/officeDocument/2006/relationships" xmlns:p="http://schemas.openxmlformats.org/presentationml/2006/main">
  <p:tag name="VISIBILITY" val="B"/>
</p:tagLst>
</file>

<file path=ppt/tags/tag20.xml><?xml version="1.0" encoding="utf-8"?>
<p:tagLst xmlns:a="http://schemas.openxmlformats.org/drawingml/2006/main" xmlns:r="http://schemas.openxmlformats.org/officeDocument/2006/relationships" xmlns:p="http://schemas.openxmlformats.org/presentationml/2006/main">
  <p:tag name="VISIBILITY" val="B"/>
</p:tagLst>
</file>

<file path=ppt/tags/tag21.xml><?xml version="1.0" encoding="utf-8"?>
<p:tagLst xmlns:a="http://schemas.openxmlformats.org/drawingml/2006/main" xmlns:r="http://schemas.openxmlformats.org/officeDocument/2006/relationships" xmlns:p="http://schemas.openxmlformats.org/presentationml/2006/main">
  <p:tag name="VISIBILITY" val="B"/>
</p:tagLst>
</file>

<file path=ppt/tags/tag22.xml><?xml version="1.0" encoding="utf-8"?>
<p:tagLst xmlns:a="http://schemas.openxmlformats.org/drawingml/2006/main" xmlns:r="http://schemas.openxmlformats.org/officeDocument/2006/relationships" xmlns:p="http://schemas.openxmlformats.org/presentationml/2006/main">
  <p:tag name="VISIBILITY" val="B"/>
</p:tagLst>
</file>

<file path=ppt/tags/tag23.xml><?xml version="1.0" encoding="utf-8"?>
<p:tagLst xmlns:a="http://schemas.openxmlformats.org/drawingml/2006/main" xmlns:r="http://schemas.openxmlformats.org/officeDocument/2006/relationships" xmlns:p="http://schemas.openxmlformats.org/presentationml/2006/main">
  <p:tag name="VISIBILITY" val="B"/>
</p:tagLst>
</file>

<file path=ppt/tags/tag24.xml><?xml version="1.0" encoding="utf-8"?>
<p:tagLst xmlns:a="http://schemas.openxmlformats.org/drawingml/2006/main" xmlns:r="http://schemas.openxmlformats.org/officeDocument/2006/relationships" xmlns:p="http://schemas.openxmlformats.org/presentationml/2006/main">
  <p:tag name="VISIBILITY" val="B"/>
</p:tagLst>
</file>

<file path=ppt/tags/tag25.xml><?xml version="1.0" encoding="utf-8"?>
<p:tagLst xmlns:a="http://schemas.openxmlformats.org/drawingml/2006/main" xmlns:r="http://schemas.openxmlformats.org/officeDocument/2006/relationships" xmlns:p="http://schemas.openxmlformats.org/presentationml/2006/main">
  <p:tag name="VISIBILITY" val="B"/>
</p:tagLst>
</file>

<file path=ppt/tags/tag26.xml><?xml version="1.0" encoding="utf-8"?>
<p:tagLst xmlns:a="http://schemas.openxmlformats.org/drawingml/2006/main" xmlns:r="http://schemas.openxmlformats.org/officeDocument/2006/relationships" xmlns:p="http://schemas.openxmlformats.org/presentationml/2006/main">
  <p:tag name="VISIBILITY" val="B"/>
</p:tagLst>
</file>

<file path=ppt/tags/tag27.xml><?xml version="1.0" encoding="utf-8"?>
<p:tagLst xmlns:a="http://schemas.openxmlformats.org/drawingml/2006/main" xmlns:r="http://schemas.openxmlformats.org/officeDocument/2006/relationships" xmlns:p="http://schemas.openxmlformats.org/presentationml/2006/main">
  <p:tag name="VISIBILITY" val="B"/>
</p:tagLst>
</file>

<file path=ppt/tags/tag28.xml><?xml version="1.0" encoding="utf-8"?>
<p:tagLst xmlns:a="http://schemas.openxmlformats.org/drawingml/2006/main" xmlns:r="http://schemas.openxmlformats.org/officeDocument/2006/relationships" xmlns:p="http://schemas.openxmlformats.org/presentationml/2006/main">
  <p:tag name="VISIBILITY" val="B"/>
</p:tagLst>
</file>

<file path=ppt/tags/tag29.xml><?xml version="1.0" encoding="utf-8"?>
<p:tagLst xmlns:a="http://schemas.openxmlformats.org/drawingml/2006/main" xmlns:r="http://schemas.openxmlformats.org/officeDocument/2006/relationships" xmlns:p="http://schemas.openxmlformats.org/presentationml/2006/main">
  <p:tag name="VISIBILITY" val="B"/>
</p:tagLst>
</file>

<file path=ppt/tags/tag3.xml><?xml version="1.0" encoding="utf-8"?>
<p:tagLst xmlns:a="http://schemas.openxmlformats.org/drawingml/2006/main" xmlns:r="http://schemas.openxmlformats.org/officeDocument/2006/relationships" xmlns:p="http://schemas.openxmlformats.org/presentationml/2006/main">
  <p:tag name="VISIBILITY" val="B"/>
</p:tagLst>
</file>

<file path=ppt/tags/tag30.xml><?xml version="1.0" encoding="utf-8"?>
<p:tagLst xmlns:a="http://schemas.openxmlformats.org/drawingml/2006/main" xmlns:r="http://schemas.openxmlformats.org/officeDocument/2006/relationships" xmlns:p="http://schemas.openxmlformats.org/presentationml/2006/main">
  <p:tag name="VISIBILITY" val="B"/>
</p:tagLst>
</file>

<file path=ppt/tags/tag31.xml><?xml version="1.0" encoding="utf-8"?>
<p:tagLst xmlns:a="http://schemas.openxmlformats.org/drawingml/2006/main" xmlns:r="http://schemas.openxmlformats.org/officeDocument/2006/relationships" xmlns:p="http://schemas.openxmlformats.org/presentationml/2006/main">
  <p:tag name="VISIBILITY" val="B"/>
</p:tagLst>
</file>

<file path=ppt/tags/tag32.xml><?xml version="1.0" encoding="utf-8"?>
<p:tagLst xmlns:a="http://schemas.openxmlformats.org/drawingml/2006/main" xmlns:r="http://schemas.openxmlformats.org/officeDocument/2006/relationships" xmlns:p="http://schemas.openxmlformats.org/presentationml/2006/main">
  <p:tag name="VISIBILITY" val="B"/>
</p:tagLst>
</file>

<file path=ppt/tags/tag33.xml><?xml version="1.0" encoding="utf-8"?>
<p:tagLst xmlns:a="http://schemas.openxmlformats.org/drawingml/2006/main" xmlns:r="http://schemas.openxmlformats.org/officeDocument/2006/relationships" xmlns:p="http://schemas.openxmlformats.org/presentationml/2006/main">
  <p:tag name="VISIBILITY" val="B"/>
</p:tagLst>
</file>

<file path=ppt/tags/tag34.xml><?xml version="1.0" encoding="utf-8"?>
<p:tagLst xmlns:a="http://schemas.openxmlformats.org/drawingml/2006/main" xmlns:r="http://schemas.openxmlformats.org/officeDocument/2006/relationships" xmlns:p="http://schemas.openxmlformats.org/presentationml/2006/main">
  <p:tag name="VISIBILITY" val="B"/>
</p:tagLst>
</file>

<file path=ppt/tags/tag35.xml><?xml version="1.0" encoding="utf-8"?>
<p:tagLst xmlns:a="http://schemas.openxmlformats.org/drawingml/2006/main" xmlns:r="http://schemas.openxmlformats.org/officeDocument/2006/relationships" xmlns:p="http://schemas.openxmlformats.org/presentationml/2006/main">
  <p:tag name="VISIBILITY" val="B"/>
</p:tagLst>
</file>

<file path=ppt/tags/tag36.xml><?xml version="1.0" encoding="utf-8"?>
<p:tagLst xmlns:a="http://schemas.openxmlformats.org/drawingml/2006/main" xmlns:r="http://schemas.openxmlformats.org/officeDocument/2006/relationships" xmlns:p="http://schemas.openxmlformats.org/presentationml/2006/main">
  <p:tag name="VISIBILITY" val="B"/>
</p:tagLst>
</file>

<file path=ppt/tags/tag37.xml><?xml version="1.0" encoding="utf-8"?>
<p:tagLst xmlns:a="http://schemas.openxmlformats.org/drawingml/2006/main" xmlns:r="http://schemas.openxmlformats.org/officeDocument/2006/relationships" xmlns:p="http://schemas.openxmlformats.org/presentationml/2006/main">
  <p:tag name="VISIBILITY" val="B"/>
</p:tagLst>
</file>

<file path=ppt/tags/tag38.xml><?xml version="1.0" encoding="utf-8"?>
<p:tagLst xmlns:a="http://schemas.openxmlformats.org/drawingml/2006/main" xmlns:r="http://schemas.openxmlformats.org/officeDocument/2006/relationships" xmlns:p="http://schemas.openxmlformats.org/presentationml/2006/main">
  <p:tag name="VISIBILITY" val="B"/>
</p:tagLst>
</file>

<file path=ppt/tags/tag39.xml><?xml version="1.0" encoding="utf-8"?>
<p:tagLst xmlns:a="http://schemas.openxmlformats.org/drawingml/2006/main" xmlns:r="http://schemas.openxmlformats.org/officeDocument/2006/relationships" xmlns:p="http://schemas.openxmlformats.org/presentationml/2006/main">
  <p:tag name="VISIBILITY" val="B"/>
</p:tagLst>
</file>

<file path=ppt/tags/tag4.xml><?xml version="1.0" encoding="utf-8"?>
<p:tagLst xmlns:a="http://schemas.openxmlformats.org/drawingml/2006/main" xmlns:r="http://schemas.openxmlformats.org/officeDocument/2006/relationships" xmlns:p="http://schemas.openxmlformats.org/presentationml/2006/main">
  <p:tag name="VISIBILITY" val="B"/>
</p:tagLst>
</file>

<file path=ppt/tags/tag40.xml><?xml version="1.0" encoding="utf-8"?>
<p:tagLst xmlns:a="http://schemas.openxmlformats.org/drawingml/2006/main" xmlns:r="http://schemas.openxmlformats.org/officeDocument/2006/relationships" xmlns:p="http://schemas.openxmlformats.org/presentationml/2006/main">
  <p:tag name="VISIBILITY" val="B"/>
</p:tagLst>
</file>

<file path=ppt/tags/tag41.xml><?xml version="1.0" encoding="utf-8"?>
<p:tagLst xmlns:a="http://schemas.openxmlformats.org/drawingml/2006/main" xmlns:r="http://schemas.openxmlformats.org/officeDocument/2006/relationships" xmlns:p="http://schemas.openxmlformats.org/presentationml/2006/main">
  <p:tag name="VISIBILITY" val="B"/>
</p:tagLst>
</file>

<file path=ppt/tags/tag42.xml><?xml version="1.0" encoding="utf-8"?>
<p:tagLst xmlns:a="http://schemas.openxmlformats.org/drawingml/2006/main" xmlns:r="http://schemas.openxmlformats.org/officeDocument/2006/relationships" xmlns:p="http://schemas.openxmlformats.org/presentationml/2006/main">
  <p:tag name="VISIBILITY" val="B"/>
</p:tagLst>
</file>

<file path=ppt/tags/tag5.xml><?xml version="1.0" encoding="utf-8"?>
<p:tagLst xmlns:a="http://schemas.openxmlformats.org/drawingml/2006/main" xmlns:r="http://schemas.openxmlformats.org/officeDocument/2006/relationships" xmlns:p="http://schemas.openxmlformats.org/presentationml/2006/main">
  <p:tag name="VISIBILITY" val="B"/>
</p:tagLst>
</file>

<file path=ppt/tags/tag6.xml><?xml version="1.0" encoding="utf-8"?>
<p:tagLst xmlns:a="http://schemas.openxmlformats.org/drawingml/2006/main" xmlns:r="http://schemas.openxmlformats.org/officeDocument/2006/relationships" xmlns:p="http://schemas.openxmlformats.org/presentationml/2006/main">
  <p:tag name="VISIBILITY" val="B"/>
</p:tagLst>
</file>

<file path=ppt/tags/tag7.xml><?xml version="1.0" encoding="utf-8"?>
<p:tagLst xmlns:a="http://schemas.openxmlformats.org/drawingml/2006/main" xmlns:r="http://schemas.openxmlformats.org/officeDocument/2006/relationships" xmlns:p="http://schemas.openxmlformats.org/presentationml/2006/main">
  <p:tag name="VISIBILITY" val="B"/>
</p:tagLst>
</file>

<file path=ppt/tags/tag8.xml><?xml version="1.0" encoding="utf-8"?>
<p:tagLst xmlns:a="http://schemas.openxmlformats.org/drawingml/2006/main" xmlns:r="http://schemas.openxmlformats.org/officeDocument/2006/relationships" xmlns:p="http://schemas.openxmlformats.org/presentationml/2006/main">
  <p:tag name="VISIBILITY" val="B"/>
</p:tagLst>
</file>

<file path=ppt/tags/tag9.xml><?xml version="1.0" encoding="utf-8"?>
<p:tagLst xmlns:a="http://schemas.openxmlformats.org/drawingml/2006/main" xmlns:r="http://schemas.openxmlformats.org/officeDocument/2006/relationships" xmlns:p="http://schemas.openxmlformats.org/presentationml/2006/main">
  <p:tag name="VISIBILITY" val="B"/>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9E347DC47A98468162FD663653D1A7" ma:contentTypeVersion="13" ma:contentTypeDescription="Create a new document." ma:contentTypeScope="" ma:versionID="8e4b7a23bc37627f595effcd7075263e">
  <xsd:schema xmlns:xsd="http://www.w3.org/2001/XMLSchema" xmlns:xs="http://www.w3.org/2001/XMLSchema" xmlns:p="http://schemas.microsoft.com/office/2006/metadata/properties" xmlns:ns3="0702662f-f758-4ec8-92fa-c50c95056e21" xmlns:ns4="8c045659-b6e3-4d98-9076-5639a21ff0bc" targetNamespace="http://schemas.microsoft.com/office/2006/metadata/properties" ma:root="true" ma:fieldsID="0d7a2bafef9fcf525548596da8945270" ns3:_="" ns4:_="">
    <xsd:import namespace="0702662f-f758-4ec8-92fa-c50c95056e21"/>
    <xsd:import namespace="8c045659-b6e3-4d98-9076-5639a21ff0b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02662f-f758-4ec8-92fa-c50c95056e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c045659-b6e3-4d98-9076-5639a21ff0b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78E52F-AF5A-463B-AE60-6488792B685F}">
  <ds:schemaRefs>
    <ds:schemaRef ds:uri="0702662f-f758-4ec8-92fa-c50c95056e21"/>
    <ds:schemaRef ds:uri="8c045659-b6e3-4d98-9076-5639a21ff0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26A0DD-2015-4527-84F8-A8D199CB9FA6}">
  <ds:schemaRefs>
    <ds:schemaRef ds:uri="http://schemas.microsoft.com/sharepoint/v3/contenttype/forms"/>
  </ds:schemaRefs>
</ds:datastoreItem>
</file>

<file path=customXml/itemProps3.xml><?xml version="1.0" encoding="utf-8"?>
<ds:datastoreItem xmlns:ds="http://schemas.openxmlformats.org/officeDocument/2006/customXml" ds:itemID="{950D0990-6B42-4D23-9503-0A12C340D80B}">
  <ds:schemaRefs>
    <ds:schemaRef ds:uri="http://purl.org/dc/elements/1.1/"/>
    <ds:schemaRef ds:uri="http://schemas.microsoft.com/office/2006/documentManagement/types"/>
    <ds:schemaRef ds:uri="http://schemas.microsoft.com/office/2006/metadata/properties"/>
    <ds:schemaRef ds:uri="http://purl.org/dc/terms/"/>
    <ds:schemaRef ds:uri="http://schemas.microsoft.com/office/infopath/2007/PartnerControls"/>
    <ds:schemaRef ds:uri="http://schemas.openxmlformats.org/package/2006/metadata/core-properties"/>
    <ds:schemaRef ds:uri="8c045659-b6e3-4d98-9076-5639a21ff0bc"/>
    <ds:schemaRef ds:uri="0702662f-f758-4ec8-92fa-c50c95056e2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TotalTime>
  <Words>9279</Words>
  <Application>Microsoft Office PowerPoint</Application>
  <PresentationFormat>Widescreen</PresentationFormat>
  <Paragraphs>1249</Paragraphs>
  <Slides>84</Slides>
  <Notes>76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Calibri Light</vt:lpstr>
      <vt:lpstr>Cambria Math</vt:lpstr>
      <vt:lpstr>Consolas</vt:lpstr>
      <vt:lpstr>Office Theme</vt:lpstr>
      <vt:lpstr>Biostatistics Refresher</vt:lpstr>
      <vt:lpstr>Topics</vt:lpstr>
      <vt:lpstr>Notes</vt:lpstr>
      <vt:lpstr>Core Ideas</vt:lpstr>
      <vt:lpstr>Incidence and Prevalence</vt:lpstr>
      <vt:lpstr>Incidence</vt:lpstr>
      <vt:lpstr>Incidence</vt:lpstr>
      <vt:lpstr>Incidence</vt:lpstr>
      <vt:lpstr>Incidence</vt:lpstr>
      <vt:lpstr>Morbidity and Mortality</vt:lpstr>
      <vt:lpstr>Types of Studies</vt:lpstr>
      <vt:lpstr>Types of Studies: Overview</vt:lpstr>
      <vt:lpstr>Types of Studies: Case Reports</vt:lpstr>
      <vt:lpstr>Types of Studies: Cross-Sectional</vt:lpstr>
      <vt:lpstr>Types of Studies: Cross-Sectional</vt:lpstr>
      <vt:lpstr>Types of Studies: Cohort</vt:lpstr>
      <vt:lpstr>Types of Studies: Cohort</vt:lpstr>
      <vt:lpstr>Types of Studies: Cohort</vt:lpstr>
      <vt:lpstr>Types of Studies: Case-Control</vt:lpstr>
      <vt:lpstr>Types of Studies: Case-Control</vt:lpstr>
      <vt:lpstr>Types of Studies: Randomized Trials</vt:lpstr>
      <vt:lpstr>Types of Studies: Randomized Trials</vt:lpstr>
      <vt:lpstr>Types of Studies: Randomized Trials</vt:lpstr>
      <vt:lpstr>Measures of Risk</vt:lpstr>
      <vt:lpstr>Risk</vt:lpstr>
      <vt:lpstr>Risk</vt:lpstr>
      <vt:lpstr>Risk and Study Design</vt:lpstr>
      <vt:lpstr>Risk and Study Design</vt:lpstr>
      <vt:lpstr>Risk Difference</vt:lpstr>
      <vt:lpstr>Number Needed to Treat (NNT)</vt:lpstr>
      <vt:lpstr>Example (Neoplasms)</vt:lpstr>
      <vt:lpstr>Example (Neoplasms)</vt:lpstr>
      <vt:lpstr>Example (Neoplasms)</vt:lpstr>
      <vt:lpstr>Example (Neoplasms)</vt:lpstr>
      <vt:lpstr>Example (Neoplasms)</vt:lpstr>
      <vt:lpstr>Relative Risk</vt:lpstr>
      <vt:lpstr>Relative Risk</vt:lpstr>
      <vt:lpstr>Relative Risk</vt:lpstr>
      <vt:lpstr>Relative Risk</vt:lpstr>
      <vt:lpstr>Relative Risk Reduction (RRR)</vt:lpstr>
      <vt:lpstr>Odds Ratio</vt:lpstr>
      <vt:lpstr>Relative Risk and Odds Ratio</vt:lpstr>
      <vt:lpstr>Example (Malaria)</vt:lpstr>
      <vt:lpstr>Example (Malaria)</vt:lpstr>
      <vt:lpstr>Example (Malaria)</vt:lpstr>
      <vt:lpstr>Example (Malaria)</vt:lpstr>
      <vt:lpstr>Example (Malaria)</vt:lpstr>
      <vt:lpstr>Statistical Inference</vt:lpstr>
      <vt:lpstr>Statistical Inference</vt:lpstr>
      <vt:lpstr>Statistical Inference</vt:lpstr>
      <vt:lpstr>Statistical Inference</vt:lpstr>
      <vt:lpstr>Hypothesis Testing</vt:lpstr>
      <vt:lpstr>Hypothesis Testing</vt:lpstr>
      <vt:lpstr>Hypothesis Testing</vt:lpstr>
      <vt:lpstr>Interpreting p-values</vt:lpstr>
      <vt:lpstr>Hypothesis Testing</vt:lpstr>
      <vt:lpstr>Hypothesis Testing</vt:lpstr>
      <vt:lpstr>Hypothesis Testing</vt:lpstr>
      <vt:lpstr>Contemporary Views of p-values</vt:lpstr>
      <vt:lpstr>Contemporary Views of p-values</vt:lpstr>
      <vt:lpstr>Contemporary Views of p-values</vt:lpstr>
      <vt:lpstr>Contemporary Views of p-values</vt:lpstr>
      <vt:lpstr>Type I and Type II Errors</vt:lpstr>
      <vt:lpstr>Type I and Type II Errors (Criminal Trial)</vt:lpstr>
      <vt:lpstr>Type I and Type II Errors (Criminal Trial)</vt:lpstr>
      <vt:lpstr>Type I and Type II Errors (Criminal Trial)</vt:lpstr>
      <vt:lpstr>Type I and Type II Errors</vt:lpstr>
      <vt:lpstr>Confidence Intervals</vt:lpstr>
      <vt:lpstr>Confidence Intervals</vt:lpstr>
      <vt:lpstr>Confidence Intervals</vt:lpstr>
      <vt:lpstr>Hypothesis Testing</vt:lpstr>
      <vt:lpstr>Diagnostic Rates</vt:lpstr>
      <vt:lpstr>Sensitivity and Specificity</vt:lpstr>
      <vt:lpstr>Sensitivity and Specificity</vt:lpstr>
      <vt:lpstr>Sensitivity and Specificity</vt:lpstr>
      <vt:lpstr>Example (Leptospirosis)</vt:lpstr>
      <vt:lpstr>PowerPoint Presentation</vt:lpstr>
      <vt:lpstr>PowerPoint Presentation</vt:lpstr>
      <vt:lpstr>References &amp; Credits</vt:lpstr>
      <vt:lpstr>This presentation</vt:lpstr>
      <vt:lpstr>Online Resources</vt:lpstr>
      <vt:lpstr>References</vt:lpstr>
      <vt:lpstr>Studies Used in Examples</vt:lpstr>
      <vt:lpstr>Art 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Biostatistics Refresher</dc:title>
  <dc:creator>Douglas Whitaker</dc:creator>
  <cp:lastModifiedBy>Douglas Whitaker</cp:lastModifiedBy>
  <cp:revision>4</cp:revision>
  <cp:lastPrinted>2020-11-09T18:54:43Z</cp:lastPrinted>
  <dcterms:created xsi:type="dcterms:W3CDTF">2019-05-03T17:13:53Z</dcterms:created>
  <dcterms:modified xsi:type="dcterms:W3CDTF">2022-04-27T23:16:20Z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0x010100BF9E347DC47A98468162FD663653D1A7</vt:lpwstr>
  </property>
</Properties>
</file>